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7" autoAdjust="0"/>
    <p:restoredTop sz="94656"/>
  </p:normalViewPr>
  <p:slideViewPr>
    <p:cSldViewPr snapToGrid="0" snapToObjects="1" showGuides="1">
      <p:cViewPr varScale="1">
        <p:scale>
          <a:sx n="108" d="100"/>
          <a:sy n="108" d="100"/>
        </p:scale>
        <p:origin x="20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916FC8B-F866-4ADD-A276-50218D392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2">
            <a:extLst>
              <a:ext uri="{FF2B5EF4-FFF2-40B4-BE49-F238E27FC236}">
                <a16:creationId xmlns:a16="http://schemas.microsoft.com/office/drawing/2014/main" id="{5545DB14-5C6A-4DE4-A59F-CCBE1B2840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86202" y="343548"/>
            <a:ext cx="3658790" cy="6170906"/>
          </a:xfrm>
          <a:custGeom>
            <a:avLst/>
            <a:gdLst>
              <a:gd name="connsiteX0" fmla="*/ 0 w 3658790"/>
              <a:gd name="connsiteY0" fmla="*/ 0 h 6170906"/>
              <a:gd name="connsiteX1" fmla="*/ 3658790 w 3658790"/>
              <a:gd name="connsiteY1" fmla="*/ 0 h 6170906"/>
              <a:gd name="connsiteX2" fmla="*/ 3658790 w 3658790"/>
              <a:gd name="connsiteY2" fmla="*/ 6170906 h 6170906"/>
              <a:gd name="connsiteX3" fmla="*/ 0 w 3658790"/>
              <a:gd name="connsiteY3" fmla="*/ 6170906 h 6170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6170906">
                <a:moveTo>
                  <a:pt x="0" y="0"/>
                </a:moveTo>
                <a:lnTo>
                  <a:pt x="3658790" y="0"/>
                </a:lnTo>
                <a:lnTo>
                  <a:pt x="3658790" y="6170906"/>
                </a:lnTo>
                <a:lnTo>
                  <a:pt x="0" y="61709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622" y="1853617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3A1E9248-E2C8-408B-AC3B-8716F3A3EA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15630" y="0"/>
            <a:ext cx="2284971" cy="5715000"/>
          </a:xfrm>
          <a:custGeom>
            <a:avLst/>
            <a:gdLst>
              <a:gd name="connsiteX0" fmla="*/ 0 w 2284971"/>
              <a:gd name="connsiteY0" fmla="*/ 0 h 5715000"/>
              <a:gd name="connsiteX1" fmla="*/ 2284971 w 2284971"/>
              <a:gd name="connsiteY1" fmla="*/ 0 h 5715000"/>
              <a:gd name="connsiteX2" fmla="*/ 2284971 w 2284971"/>
              <a:gd name="connsiteY2" fmla="*/ 5715000 h 5715000"/>
              <a:gd name="connsiteX3" fmla="*/ 0 w 2284971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4971" h="5715000">
                <a:moveTo>
                  <a:pt x="0" y="0"/>
                </a:moveTo>
                <a:lnTo>
                  <a:pt x="2284971" y="0"/>
                </a:lnTo>
                <a:lnTo>
                  <a:pt x="2284971" y="5715000"/>
                </a:lnTo>
                <a:lnTo>
                  <a:pt x="0" y="5715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0" y="1047475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D662CB07-F3DB-4EC6-8087-5EBF75F13D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13626" y="2"/>
            <a:ext cx="5030374" cy="5803187"/>
          </a:xfrm>
          <a:custGeom>
            <a:avLst/>
            <a:gdLst>
              <a:gd name="connsiteX0" fmla="*/ 972534 w 5030374"/>
              <a:gd name="connsiteY0" fmla="*/ 0 h 5803187"/>
              <a:gd name="connsiteX1" fmla="*/ 5030374 w 5030374"/>
              <a:gd name="connsiteY1" fmla="*/ 0 h 5803187"/>
              <a:gd name="connsiteX2" fmla="*/ 5030374 w 5030374"/>
              <a:gd name="connsiteY2" fmla="*/ 5132472 h 5803187"/>
              <a:gd name="connsiteX3" fmla="*/ 4240848 w 5030374"/>
              <a:gd name="connsiteY3" fmla="*/ 5803187 h 5803187"/>
              <a:gd name="connsiteX4" fmla="*/ 0 w 5030374"/>
              <a:gd name="connsiteY4" fmla="*/ 826186 h 580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0374" h="5803187">
                <a:moveTo>
                  <a:pt x="972534" y="0"/>
                </a:moveTo>
                <a:lnTo>
                  <a:pt x="5030374" y="0"/>
                </a:lnTo>
                <a:lnTo>
                  <a:pt x="5030374" y="5132472"/>
                </a:lnTo>
                <a:lnTo>
                  <a:pt x="4240848" y="5803187"/>
                </a:lnTo>
                <a:lnTo>
                  <a:pt x="0" y="8261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341" y="2499829"/>
            <a:ext cx="299696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3">
            <a:extLst>
              <a:ext uri="{FF2B5EF4-FFF2-40B4-BE49-F238E27FC236}">
                <a16:creationId xmlns:a16="http://schemas.microsoft.com/office/drawing/2014/main" id="{3705BCDD-3C8B-4EEF-9EFB-C05B70E8EA6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14353" y="4751224"/>
            <a:ext cx="2914651" cy="1592426"/>
          </a:xfrm>
          <a:custGeom>
            <a:avLst/>
            <a:gdLst>
              <a:gd name="connsiteX0" fmla="*/ 0 w 2914651"/>
              <a:gd name="connsiteY0" fmla="*/ 0 h 1592426"/>
              <a:gd name="connsiteX1" fmla="*/ 2914651 w 2914651"/>
              <a:gd name="connsiteY1" fmla="*/ 0 h 1592426"/>
              <a:gd name="connsiteX2" fmla="*/ 2914651 w 2914651"/>
              <a:gd name="connsiteY2" fmla="*/ 1592426 h 1592426"/>
              <a:gd name="connsiteX3" fmla="*/ 0 w 2914651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1" h="1592426">
                <a:moveTo>
                  <a:pt x="0" y="0"/>
                </a:moveTo>
                <a:lnTo>
                  <a:pt x="2914651" y="0"/>
                </a:lnTo>
                <a:lnTo>
                  <a:pt x="2914651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8140" y="1306209"/>
            <a:ext cx="276319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6F4DC657-BD33-414C-8077-D98BFAFAED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57804" y="2"/>
            <a:ext cx="3886197" cy="6857999"/>
          </a:xfrm>
          <a:custGeom>
            <a:avLst/>
            <a:gdLst>
              <a:gd name="connsiteX0" fmla="*/ 0 w 3886197"/>
              <a:gd name="connsiteY0" fmla="*/ 0 h 6857999"/>
              <a:gd name="connsiteX1" fmla="*/ 3886197 w 3886197"/>
              <a:gd name="connsiteY1" fmla="*/ 0 h 6857999"/>
              <a:gd name="connsiteX2" fmla="*/ 3886197 w 3886197"/>
              <a:gd name="connsiteY2" fmla="*/ 6857999 h 6857999"/>
              <a:gd name="connsiteX3" fmla="*/ 0 w 3886197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197" h="6857999">
                <a:moveTo>
                  <a:pt x="0" y="0"/>
                </a:moveTo>
                <a:lnTo>
                  <a:pt x="3886197" y="0"/>
                </a:lnTo>
                <a:lnTo>
                  <a:pt x="3886197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2C1952C-3CDB-49F5-BFC9-0784950399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7293736" cy="4073505"/>
          </a:xfrm>
          <a:custGeom>
            <a:avLst/>
            <a:gdLst>
              <a:gd name="connsiteX0" fmla="*/ 0 w 7293736"/>
              <a:gd name="connsiteY0" fmla="*/ 0 h 4073505"/>
              <a:gd name="connsiteX1" fmla="*/ 6862058 w 7293736"/>
              <a:gd name="connsiteY1" fmla="*/ 0 h 4073505"/>
              <a:gd name="connsiteX2" fmla="*/ 7293736 w 7293736"/>
              <a:gd name="connsiteY2" fmla="*/ 1036843 h 4073505"/>
              <a:gd name="connsiteX3" fmla="*/ 0 w 7293736"/>
              <a:gd name="connsiteY3" fmla="*/ 4073505 h 407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3736" h="4073505">
                <a:moveTo>
                  <a:pt x="0" y="0"/>
                </a:moveTo>
                <a:lnTo>
                  <a:pt x="6862058" y="0"/>
                </a:lnTo>
                <a:lnTo>
                  <a:pt x="7293736" y="1036843"/>
                </a:lnTo>
                <a:lnTo>
                  <a:pt x="0" y="4073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3596" y="3501004"/>
            <a:ext cx="364954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326B6495-9C20-4AE1-8A34-3A40A66B91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6013" y="2818615"/>
            <a:ext cx="2058590" cy="3544478"/>
          </a:xfrm>
          <a:custGeom>
            <a:avLst/>
            <a:gdLst>
              <a:gd name="connsiteX0" fmla="*/ 0 w 2058590"/>
              <a:gd name="connsiteY0" fmla="*/ 0 h 3544478"/>
              <a:gd name="connsiteX1" fmla="*/ 2058590 w 2058590"/>
              <a:gd name="connsiteY1" fmla="*/ 0 h 3544478"/>
              <a:gd name="connsiteX2" fmla="*/ 2058590 w 2058590"/>
              <a:gd name="connsiteY2" fmla="*/ 3544478 h 3544478"/>
              <a:gd name="connsiteX3" fmla="*/ 0 w 2058590"/>
              <a:gd name="connsiteY3" fmla="*/ 3544478 h 354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44478">
                <a:moveTo>
                  <a:pt x="0" y="0"/>
                </a:moveTo>
                <a:lnTo>
                  <a:pt x="2058590" y="0"/>
                </a:lnTo>
                <a:lnTo>
                  <a:pt x="2058590" y="3544478"/>
                </a:lnTo>
                <a:lnTo>
                  <a:pt x="0" y="354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307" y="717601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09F88DC2-EFEA-454C-BAF6-6E1E26B552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2822" y="2818615"/>
            <a:ext cx="1831178" cy="3557346"/>
          </a:xfrm>
          <a:custGeom>
            <a:avLst/>
            <a:gdLst>
              <a:gd name="connsiteX0" fmla="*/ 0 w 1831178"/>
              <a:gd name="connsiteY0" fmla="*/ 0 h 3557346"/>
              <a:gd name="connsiteX1" fmla="*/ 1831178 w 1831178"/>
              <a:gd name="connsiteY1" fmla="*/ 0 h 3557346"/>
              <a:gd name="connsiteX2" fmla="*/ 1831178 w 1831178"/>
              <a:gd name="connsiteY2" fmla="*/ 3557346 h 3557346"/>
              <a:gd name="connsiteX3" fmla="*/ 0 w 1831178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1178" h="3557346">
                <a:moveTo>
                  <a:pt x="0" y="0"/>
                </a:moveTo>
                <a:lnTo>
                  <a:pt x="1831178" y="0"/>
                </a:lnTo>
                <a:lnTo>
                  <a:pt x="1831178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4">
            <a:extLst>
              <a:ext uri="{FF2B5EF4-FFF2-40B4-BE49-F238E27FC236}">
                <a16:creationId xmlns:a16="http://schemas.microsoft.com/office/drawing/2014/main" id="{6F6461ED-E5E4-49E3-80FE-897B2DCD1C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39632" y="2818615"/>
            <a:ext cx="2058589" cy="3557346"/>
          </a:xfrm>
          <a:custGeom>
            <a:avLst/>
            <a:gdLst>
              <a:gd name="connsiteX0" fmla="*/ 0 w 2058589"/>
              <a:gd name="connsiteY0" fmla="*/ 0 h 3557346"/>
              <a:gd name="connsiteX1" fmla="*/ 2058589 w 2058589"/>
              <a:gd name="connsiteY1" fmla="*/ 0 h 3557346"/>
              <a:gd name="connsiteX2" fmla="*/ 2058589 w 2058589"/>
              <a:gd name="connsiteY2" fmla="*/ 3557346 h 3557346"/>
              <a:gd name="connsiteX3" fmla="*/ 0 w 2058589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89" h="3557346">
                <a:moveTo>
                  <a:pt x="0" y="0"/>
                </a:moveTo>
                <a:lnTo>
                  <a:pt x="2058589" y="0"/>
                </a:lnTo>
                <a:lnTo>
                  <a:pt x="2058589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E0A8FDF6-0126-46C3-8E55-E6888543531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029203" y="2818615"/>
            <a:ext cx="2058590" cy="3557346"/>
          </a:xfrm>
          <a:custGeom>
            <a:avLst/>
            <a:gdLst>
              <a:gd name="connsiteX0" fmla="*/ 0 w 2058590"/>
              <a:gd name="connsiteY0" fmla="*/ 0 h 3557346"/>
              <a:gd name="connsiteX1" fmla="*/ 2058590 w 2058590"/>
              <a:gd name="connsiteY1" fmla="*/ 0 h 3557346"/>
              <a:gd name="connsiteX2" fmla="*/ 2058590 w 2058590"/>
              <a:gd name="connsiteY2" fmla="*/ 3557346 h 3557346"/>
              <a:gd name="connsiteX3" fmla="*/ 0 w 2058590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57346">
                <a:moveTo>
                  <a:pt x="0" y="0"/>
                </a:moveTo>
                <a:lnTo>
                  <a:pt x="2058590" y="0"/>
                </a:lnTo>
                <a:lnTo>
                  <a:pt x="2058590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8">
            <a:extLst>
              <a:ext uri="{FF2B5EF4-FFF2-40B4-BE49-F238E27FC236}">
                <a16:creationId xmlns:a16="http://schemas.microsoft.com/office/drawing/2014/main" id="{EFEDF864-28A2-47C5-B416-22EBCD82E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90759" y="2399320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3EF2D800-1E49-4CF9-A83F-24B9FD6CA4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869194"/>
            <a:ext cx="3886202" cy="3302404"/>
          </a:xfrm>
          <a:custGeom>
            <a:avLst/>
            <a:gdLst>
              <a:gd name="connsiteX0" fmla="*/ 0 w 3886202"/>
              <a:gd name="connsiteY0" fmla="*/ 0 h 3302404"/>
              <a:gd name="connsiteX1" fmla="*/ 3886202 w 3886202"/>
              <a:gd name="connsiteY1" fmla="*/ 0 h 3302404"/>
              <a:gd name="connsiteX2" fmla="*/ 3886202 w 3886202"/>
              <a:gd name="connsiteY2" fmla="*/ 3302404 h 3302404"/>
              <a:gd name="connsiteX3" fmla="*/ 0 w 3886202"/>
              <a:gd name="connsiteY3" fmla="*/ 3302404 h 3302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3302404">
                <a:moveTo>
                  <a:pt x="0" y="0"/>
                </a:moveTo>
                <a:lnTo>
                  <a:pt x="3886202" y="0"/>
                </a:lnTo>
                <a:lnTo>
                  <a:pt x="3886202" y="3302404"/>
                </a:lnTo>
                <a:lnTo>
                  <a:pt x="0" y="33024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9">
            <a:extLst>
              <a:ext uri="{FF2B5EF4-FFF2-40B4-BE49-F238E27FC236}">
                <a16:creationId xmlns:a16="http://schemas.microsoft.com/office/drawing/2014/main" id="{D46F951A-9709-4B17-804E-3F631228F4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90759" y="4224712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21">
            <a:extLst>
              <a:ext uri="{FF2B5EF4-FFF2-40B4-BE49-F238E27FC236}">
                <a16:creationId xmlns:a16="http://schemas.microsoft.com/office/drawing/2014/main" id="{269ECDBD-7E2D-4ECD-88BC-0854610C67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90759" y="3313370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2">
            <a:extLst>
              <a:ext uri="{FF2B5EF4-FFF2-40B4-BE49-F238E27FC236}">
                <a16:creationId xmlns:a16="http://schemas.microsoft.com/office/drawing/2014/main" id="{4344E749-434A-42F0-B671-59CC734933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6191" y="354839"/>
            <a:ext cx="2286000" cy="4776136"/>
          </a:xfrm>
          <a:custGeom>
            <a:avLst/>
            <a:gdLst>
              <a:gd name="connsiteX0" fmla="*/ 0 w 2286000"/>
              <a:gd name="connsiteY0" fmla="*/ 0 h 4776136"/>
              <a:gd name="connsiteX1" fmla="*/ 2286000 w 2286000"/>
              <a:gd name="connsiteY1" fmla="*/ 0 h 4776136"/>
              <a:gd name="connsiteX2" fmla="*/ 2286000 w 2286000"/>
              <a:gd name="connsiteY2" fmla="*/ 4776136 h 4776136"/>
              <a:gd name="connsiteX3" fmla="*/ 0 w 2286000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776136">
                <a:moveTo>
                  <a:pt x="0" y="0"/>
                </a:moveTo>
                <a:lnTo>
                  <a:pt x="2286000" y="0"/>
                </a:lnTo>
                <a:lnTo>
                  <a:pt x="2286000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BF2E7653-3182-4889-A97F-86469811444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60944" y="1267178"/>
            <a:ext cx="2285999" cy="4776136"/>
          </a:xfrm>
          <a:custGeom>
            <a:avLst/>
            <a:gdLst>
              <a:gd name="connsiteX0" fmla="*/ 0 w 2285999"/>
              <a:gd name="connsiteY0" fmla="*/ 0 h 4776136"/>
              <a:gd name="connsiteX1" fmla="*/ 2285999 w 2285999"/>
              <a:gd name="connsiteY1" fmla="*/ 0 h 4776136"/>
              <a:gd name="connsiteX2" fmla="*/ 2285999 w 2285999"/>
              <a:gd name="connsiteY2" fmla="*/ 4776136 h 4776136"/>
              <a:gd name="connsiteX3" fmla="*/ 0 w 2285999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4776136">
                <a:moveTo>
                  <a:pt x="0" y="0"/>
                </a:moveTo>
                <a:lnTo>
                  <a:pt x="2285999" y="0"/>
                </a:lnTo>
                <a:lnTo>
                  <a:pt x="2285999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192" y="2194308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06B2F54-A5E2-4BAC-B00B-0A3D49BE47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21659" y="0"/>
            <a:ext cx="3194933" cy="6858000"/>
          </a:xfrm>
          <a:custGeom>
            <a:avLst/>
            <a:gdLst>
              <a:gd name="connsiteX0" fmla="*/ 0 w 3194933"/>
              <a:gd name="connsiteY0" fmla="*/ 0 h 6858000"/>
              <a:gd name="connsiteX1" fmla="*/ 3194933 w 3194933"/>
              <a:gd name="connsiteY1" fmla="*/ 0 h 6858000"/>
              <a:gd name="connsiteX2" fmla="*/ 3194933 w 3194933"/>
              <a:gd name="connsiteY2" fmla="*/ 6858000 h 6858000"/>
              <a:gd name="connsiteX3" fmla="*/ 0 w 31949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4933" h="6858000">
                <a:moveTo>
                  <a:pt x="0" y="0"/>
                </a:moveTo>
                <a:lnTo>
                  <a:pt x="3194933" y="0"/>
                </a:lnTo>
                <a:lnTo>
                  <a:pt x="319493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981CABFD-33FE-40F6-8C96-B77D48032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233103"/>
            <a:ext cx="4344950" cy="2140962"/>
          </a:xfrm>
          <a:custGeom>
            <a:avLst/>
            <a:gdLst>
              <a:gd name="connsiteX0" fmla="*/ 0 w 4344950"/>
              <a:gd name="connsiteY0" fmla="*/ 0 h 2140962"/>
              <a:gd name="connsiteX1" fmla="*/ 4344950 w 4344950"/>
              <a:gd name="connsiteY1" fmla="*/ 0 h 2140962"/>
              <a:gd name="connsiteX2" fmla="*/ 4344950 w 4344950"/>
              <a:gd name="connsiteY2" fmla="*/ 2140962 h 2140962"/>
              <a:gd name="connsiteX3" fmla="*/ 0 w 4344950"/>
              <a:gd name="connsiteY3" fmla="*/ 2140962 h 214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4950" h="2140962">
                <a:moveTo>
                  <a:pt x="0" y="0"/>
                </a:moveTo>
                <a:lnTo>
                  <a:pt x="4344950" y="0"/>
                </a:lnTo>
                <a:lnTo>
                  <a:pt x="4344950" y="2140962"/>
                </a:lnTo>
                <a:lnTo>
                  <a:pt x="0" y="21409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B3316CA0-2BC8-4FB2-B994-C703CC7E3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7613" y="2776196"/>
            <a:ext cx="3430184" cy="4081804"/>
          </a:xfrm>
          <a:custGeom>
            <a:avLst/>
            <a:gdLst>
              <a:gd name="connsiteX0" fmla="*/ 0 w 3430184"/>
              <a:gd name="connsiteY0" fmla="*/ 0 h 4081804"/>
              <a:gd name="connsiteX1" fmla="*/ 3430184 w 3430184"/>
              <a:gd name="connsiteY1" fmla="*/ 0 h 4081804"/>
              <a:gd name="connsiteX2" fmla="*/ 3430184 w 3430184"/>
              <a:gd name="connsiteY2" fmla="*/ 4081804 h 4081804"/>
              <a:gd name="connsiteX3" fmla="*/ 0 w 3430184"/>
              <a:gd name="connsiteY3" fmla="*/ 4081804 h 4081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184" h="4081804">
                <a:moveTo>
                  <a:pt x="0" y="0"/>
                </a:moveTo>
                <a:lnTo>
                  <a:pt x="3430184" y="0"/>
                </a:lnTo>
                <a:lnTo>
                  <a:pt x="3430184" y="4081804"/>
                </a:lnTo>
                <a:lnTo>
                  <a:pt x="0" y="4081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0">
            <a:extLst>
              <a:ext uri="{FF2B5EF4-FFF2-40B4-BE49-F238E27FC236}">
                <a16:creationId xmlns:a16="http://schemas.microsoft.com/office/drawing/2014/main" id="{BDA07CB4-A86F-474E-95CC-667746060FC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715002" y="1639038"/>
            <a:ext cx="2753699" cy="3677680"/>
          </a:xfrm>
          <a:custGeom>
            <a:avLst/>
            <a:gdLst>
              <a:gd name="connsiteX0" fmla="*/ 0 w 2753699"/>
              <a:gd name="connsiteY0" fmla="*/ 0 h 3677680"/>
              <a:gd name="connsiteX1" fmla="*/ 2753699 w 2753699"/>
              <a:gd name="connsiteY1" fmla="*/ 0 h 3677680"/>
              <a:gd name="connsiteX2" fmla="*/ 2753699 w 2753699"/>
              <a:gd name="connsiteY2" fmla="*/ 3677680 h 3677680"/>
              <a:gd name="connsiteX3" fmla="*/ 0 w 2753699"/>
              <a:gd name="connsiteY3" fmla="*/ 3677680 h 36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699" h="3677680">
                <a:moveTo>
                  <a:pt x="0" y="0"/>
                </a:moveTo>
                <a:lnTo>
                  <a:pt x="2753699" y="0"/>
                </a:lnTo>
                <a:lnTo>
                  <a:pt x="2753699" y="3677680"/>
                </a:lnTo>
                <a:lnTo>
                  <a:pt x="0" y="367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28B58B-EA48-4CB4-B643-EDBFCB5660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5">
            <a:extLst>
              <a:ext uri="{FF2B5EF4-FFF2-40B4-BE49-F238E27FC236}">
                <a16:creationId xmlns:a16="http://schemas.microsoft.com/office/drawing/2014/main" id="{4A167780-98EF-401A-9776-F91552B468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343548"/>
            <a:ext cx="5258990" cy="3278530"/>
          </a:xfrm>
          <a:custGeom>
            <a:avLst/>
            <a:gdLst>
              <a:gd name="connsiteX0" fmla="*/ 0 w 5258990"/>
              <a:gd name="connsiteY0" fmla="*/ 0 h 3278530"/>
              <a:gd name="connsiteX1" fmla="*/ 5258990 w 5258990"/>
              <a:gd name="connsiteY1" fmla="*/ 0 h 3278530"/>
              <a:gd name="connsiteX2" fmla="*/ 5258990 w 5258990"/>
              <a:gd name="connsiteY2" fmla="*/ 3278530 h 3278530"/>
              <a:gd name="connsiteX3" fmla="*/ 0 w 5258990"/>
              <a:gd name="connsiteY3" fmla="*/ 3278530 h 32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8990" h="3278530">
                <a:moveTo>
                  <a:pt x="0" y="0"/>
                </a:moveTo>
                <a:lnTo>
                  <a:pt x="5258990" y="0"/>
                </a:lnTo>
                <a:lnTo>
                  <a:pt x="5258990" y="3278530"/>
                </a:lnTo>
                <a:lnTo>
                  <a:pt x="0" y="32785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4D2FFAB2-FCAF-410C-A16D-D1E1B1740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971800" y="2606556"/>
            <a:ext cx="5256884" cy="2291766"/>
          </a:xfrm>
          <a:custGeom>
            <a:avLst/>
            <a:gdLst>
              <a:gd name="connsiteX0" fmla="*/ 0 w 5256884"/>
              <a:gd name="connsiteY0" fmla="*/ 0 h 2291766"/>
              <a:gd name="connsiteX1" fmla="*/ 5256884 w 5256884"/>
              <a:gd name="connsiteY1" fmla="*/ 0 h 2291766"/>
              <a:gd name="connsiteX2" fmla="*/ 5256884 w 5256884"/>
              <a:gd name="connsiteY2" fmla="*/ 2291766 h 2291766"/>
              <a:gd name="connsiteX3" fmla="*/ 0 w 5256884"/>
              <a:gd name="connsiteY3" fmla="*/ 2291766 h 229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6884" h="2291766">
                <a:moveTo>
                  <a:pt x="0" y="0"/>
                </a:moveTo>
                <a:lnTo>
                  <a:pt x="5256884" y="0"/>
                </a:lnTo>
                <a:lnTo>
                  <a:pt x="5256884" y="2291766"/>
                </a:lnTo>
                <a:lnTo>
                  <a:pt x="0" y="22917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D5333AAD-D99E-4A27-A2CD-0F50B3A09F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8546" y="1"/>
            <a:ext cx="3658790" cy="3429001"/>
          </a:xfrm>
          <a:custGeom>
            <a:avLst/>
            <a:gdLst>
              <a:gd name="connsiteX0" fmla="*/ 0 w 3658790"/>
              <a:gd name="connsiteY0" fmla="*/ 0 h 3429001"/>
              <a:gd name="connsiteX1" fmla="*/ 3658790 w 3658790"/>
              <a:gd name="connsiteY1" fmla="*/ 0 h 3429001"/>
              <a:gd name="connsiteX2" fmla="*/ 3658790 w 3658790"/>
              <a:gd name="connsiteY2" fmla="*/ 3429001 h 3429001"/>
              <a:gd name="connsiteX3" fmla="*/ 0 w 3658790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3429001">
                <a:moveTo>
                  <a:pt x="0" y="0"/>
                </a:moveTo>
                <a:lnTo>
                  <a:pt x="3658790" y="0"/>
                </a:lnTo>
                <a:lnTo>
                  <a:pt x="3658790" y="3429001"/>
                </a:lnTo>
                <a:lnTo>
                  <a:pt x="0" y="3429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8B304862-324F-4CD8-8CF2-EC52EDFE712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4145" y="2743202"/>
            <a:ext cx="3887390" cy="4114799"/>
          </a:xfrm>
          <a:custGeom>
            <a:avLst/>
            <a:gdLst>
              <a:gd name="connsiteX0" fmla="*/ 0 w 3887390"/>
              <a:gd name="connsiteY0" fmla="*/ 0 h 4114799"/>
              <a:gd name="connsiteX1" fmla="*/ 3887390 w 3887390"/>
              <a:gd name="connsiteY1" fmla="*/ 0 h 4114799"/>
              <a:gd name="connsiteX2" fmla="*/ 3887390 w 3887390"/>
              <a:gd name="connsiteY2" fmla="*/ 4114799 h 4114799"/>
              <a:gd name="connsiteX3" fmla="*/ 0 w 3887390"/>
              <a:gd name="connsiteY3" fmla="*/ 4114799 h 4114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7390" h="4114799">
                <a:moveTo>
                  <a:pt x="0" y="0"/>
                </a:moveTo>
                <a:lnTo>
                  <a:pt x="3887390" y="0"/>
                </a:lnTo>
                <a:lnTo>
                  <a:pt x="3887390" y="4114799"/>
                </a:lnTo>
                <a:lnTo>
                  <a:pt x="0" y="4114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8602356D-AC73-4AA3-824F-074882F1D9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0"/>
            <a:ext cx="5714998" cy="4114800"/>
          </a:xfrm>
          <a:custGeom>
            <a:avLst/>
            <a:gdLst>
              <a:gd name="connsiteX0" fmla="*/ 0 w 5714998"/>
              <a:gd name="connsiteY0" fmla="*/ 0 h 4114800"/>
              <a:gd name="connsiteX1" fmla="*/ 5714998 w 5714998"/>
              <a:gd name="connsiteY1" fmla="*/ 0 h 4114800"/>
              <a:gd name="connsiteX2" fmla="*/ 5714998 w 5714998"/>
              <a:gd name="connsiteY2" fmla="*/ 4114800 h 4114800"/>
              <a:gd name="connsiteX3" fmla="*/ 0 w 5714998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4998" h="4114800">
                <a:moveTo>
                  <a:pt x="0" y="0"/>
                </a:moveTo>
                <a:lnTo>
                  <a:pt x="5714998" y="0"/>
                </a:lnTo>
                <a:lnTo>
                  <a:pt x="5714998" y="4114800"/>
                </a:lnTo>
                <a:lnTo>
                  <a:pt x="0" y="4114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47720586-7B32-4F41-90FA-C5BEFCC94B0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114800"/>
            <a:ext cx="3429002" cy="2743200"/>
          </a:xfrm>
          <a:custGeom>
            <a:avLst/>
            <a:gdLst>
              <a:gd name="connsiteX0" fmla="*/ 0 w 3429002"/>
              <a:gd name="connsiteY0" fmla="*/ 0 h 2743200"/>
              <a:gd name="connsiteX1" fmla="*/ 3429002 w 3429002"/>
              <a:gd name="connsiteY1" fmla="*/ 0 h 2743200"/>
              <a:gd name="connsiteX2" fmla="*/ 3429002 w 3429002"/>
              <a:gd name="connsiteY2" fmla="*/ 2743200 h 2743200"/>
              <a:gd name="connsiteX3" fmla="*/ 0 w 34290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2" h="2743200">
                <a:moveTo>
                  <a:pt x="0" y="0"/>
                </a:moveTo>
                <a:lnTo>
                  <a:pt x="3429002" y="0"/>
                </a:lnTo>
                <a:lnTo>
                  <a:pt x="34290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65BC4A59-7827-4E32-BAA4-C2CAAFF50E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9144000"/>
              <a:gd name="connsiteY0" fmla="*/ 0 h 2743200"/>
              <a:gd name="connsiteX1" fmla="*/ 9144000 w 9144000"/>
              <a:gd name="connsiteY1" fmla="*/ 0 h 2743200"/>
              <a:gd name="connsiteX2" fmla="*/ 9144000 w 9144000"/>
              <a:gd name="connsiteY2" fmla="*/ 2743200 h 2743200"/>
              <a:gd name="connsiteX3" fmla="*/ 0 w 91440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0">
                <a:moveTo>
                  <a:pt x="0" y="0"/>
                </a:moveTo>
                <a:lnTo>
                  <a:pt x="9144000" y="0"/>
                </a:lnTo>
                <a:lnTo>
                  <a:pt x="9144000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8">
            <a:extLst>
              <a:ext uri="{FF2B5EF4-FFF2-40B4-BE49-F238E27FC236}">
                <a16:creationId xmlns:a16="http://schemas.microsoft.com/office/drawing/2014/main" id="{3FE24711-65F3-4B28-A1FD-32B1E211AA0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20981" y="1016254"/>
            <a:ext cx="7309813" cy="3098547"/>
          </a:xfrm>
          <a:custGeom>
            <a:avLst/>
            <a:gdLst>
              <a:gd name="connsiteX0" fmla="*/ 0 w 7309813"/>
              <a:gd name="connsiteY0" fmla="*/ 0 h 3098547"/>
              <a:gd name="connsiteX1" fmla="*/ 7309813 w 7309813"/>
              <a:gd name="connsiteY1" fmla="*/ 0 h 3098547"/>
              <a:gd name="connsiteX2" fmla="*/ 7309813 w 7309813"/>
              <a:gd name="connsiteY2" fmla="*/ 3098547 h 3098547"/>
              <a:gd name="connsiteX3" fmla="*/ 0 w 7309813"/>
              <a:gd name="connsiteY3" fmla="*/ 3098547 h 309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9813" h="3098547">
                <a:moveTo>
                  <a:pt x="0" y="0"/>
                </a:moveTo>
                <a:lnTo>
                  <a:pt x="7309813" y="0"/>
                </a:lnTo>
                <a:lnTo>
                  <a:pt x="7309813" y="3098547"/>
                </a:lnTo>
                <a:lnTo>
                  <a:pt x="0" y="3098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8">
            <a:extLst>
              <a:ext uri="{FF2B5EF4-FFF2-40B4-BE49-F238E27FC236}">
                <a16:creationId xmlns:a16="http://schemas.microsoft.com/office/drawing/2014/main" id="{91F6A44F-AF32-4FC8-9676-2B425CF534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0027" y="1893144"/>
            <a:ext cx="3724069" cy="2066853"/>
          </a:xfrm>
          <a:custGeom>
            <a:avLst/>
            <a:gdLst>
              <a:gd name="connsiteX0" fmla="*/ 0 w 3724069"/>
              <a:gd name="connsiteY0" fmla="*/ 0 h 2066853"/>
              <a:gd name="connsiteX1" fmla="*/ 3724069 w 3724069"/>
              <a:gd name="connsiteY1" fmla="*/ 0 h 2066853"/>
              <a:gd name="connsiteX2" fmla="*/ 3724069 w 3724069"/>
              <a:gd name="connsiteY2" fmla="*/ 2066853 h 2066853"/>
              <a:gd name="connsiteX3" fmla="*/ 0 w 3724069"/>
              <a:gd name="connsiteY3" fmla="*/ 2066853 h 206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4069" h="2066853">
                <a:moveTo>
                  <a:pt x="0" y="0"/>
                </a:moveTo>
                <a:lnTo>
                  <a:pt x="3724069" y="0"/>
                </a:lnTo>
                <a:lnTo>
                  <a:pt x="3724069" y="2066853"/>
                </a:lnTo>
                <a:lnTo>
                  <a:pt x="0" y="20668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0196" y="1513642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778469B2-C6BC-46F3-A375-6E2C9C7268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16392" y="1044801"/>
            <a:ext cx="1827609" cy="4768398"/>
          </a:xfrm>
          <a:custGeom>
            <a:avLst/>
            <a:gdLst>
              <a:gd name="connsiteX0" fmla="*/ 0 w 1827609"/>
              <a:gd name="connsiteY0" fmla="*/ 0 h 4768398"/>
              <a:gd name="connsiteX1" fmla="*/ 1827609 w 1827609"/>
              <a:gd name="connsiteY1" fmla="*/ 0 h 4768398"/>
              <a:gd name="connsiteX2" fmla="*/ 1827609 w 1827609"/>
              <a:gd name="connsiteY2" fmla="*/ 4768398 h 4768398"/>
              <a:gd name="connsiteX3" fmla="*/ 0 w 1827609"/>
              <a:gd name="connsiteY3" fmla="*/ 4768398 h 476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609" h="4768398">
                <a:moveTo>
                  <a:pt x="0" y="0"/>
                </a:moveTo>
                <a:lnTo>
                  <a:pt x="1827609" y="0"/>
                </a:lnTo>
                <a:lnTo>
                  <a:pt x="1827609" y="4768398"/>
                </a:lnTo>
                <a:lnTo>
                  <a:pt x="0" y="4768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9016FC5-0355-47F4-844D-8064C5094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B7FE6B9-594A-4BAE-8D37-2B63B63F59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19492"/>
            <a:ext cx="3429000" cy="4138507"/>
          </a:xfrm>
          <a:custGeom>
            <a:avLst/>
            <a:gdLst>
              <a:gd name="connsiteX0" fmla="*/ 0 w 3429000"/>
              <a:gd name="connsiteY0" fmla="*/ 0 h 4138507"/>
              <a:gd name="connsiteX1" fmla="*/ 3429000 w 3429000"/>
              <a:gd name="connsiteY1" fmla="*/ 0 h 4138507"/>
              <a:gd name="connsiteX2" fmla="*/ 3429000 w 3429000"/>
              <a:gd name="connsiteY2" fmla="*/ 4138507 h 4138507"/>
              <a:gd name="connsiteX3" fmla="*/ 0 w 3429000"/>
              <a:gd name="connsiteY3" fmla="*/ 4138507 h 413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4138507">
                <a:moveTo>
                  <a:pt x="0" y="0"/>
                </a:moveTo>
                <a:lnTo>
                  <a:pt x="3429000" y="0"/>
                </a:lnTo>
                <a:lnTo>
                  <a:pt x="3429000" y="4138507"/>
                </a:lnTo>
                <a:lnTo>
                  <a:pt x="0" y="4138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7238" y="812455"/>
            <a:ext cx="2241611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38F0EA0B-FA17-44A5-9A31-88C69EC8C3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743200" cy="2971800"/>
          </a:xfrm>
          <a:custGeom>
            <a:avLst/>
            <a:gdLst>
              <a:gd name="connsiteX0" fmla="*/ 0 w 2743200"/>
              <a:gd name="connsiteY0" fmla="*/ 0 h 2971800"/>
              <a:gd name="connsiteX1" fmla="*/ 2743200 w 2743200"/>
              <a:gd name="connsiteY1" fmla="*/ 0 h 2971800"/>
              <a:gd name="connsiteX2" fmla="*/ 2743200 w 2743200"/>
              <a:gd name="connsiteY2" fmla="*/ 2971800 h 2971800"/>
              <a:gd name="connsiteX3" fmla="*/ 0 w 2743200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971800">
                <a:moveTo>
                  <a:pt x="0" y="0"/>
                </a:moveTo>
                <a:lnTo>
                  <a:pt x="2743200" y="0"/>
                </a:lnTo>
                <a:lnTo>
                  <a:pt x="2743200" y="2971800"/>
                </a:lnTo>
                <a:lnTo>
                  <a:pt x="0" y="2971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17">
            <a:extLst>
              <a:ext uri="{FF2B5EF4-FFF2-40B4-BE49-F238E27FC236}">
                <a16:creationId xmlns:a16="http://schemas.microsoft.com/office/drawing/2014/main" id="{375CC1D8-8B01-4587-82AE-2BEAC68125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45612" y="2060063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682" y="1540276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3" name="PpHolder18">
            <a:extLst>
              <a:ext uri="{FF2B5EF4-FFF2-40B4-BE49-F238E27FC236}">
                <a16:creationId xmlns:a16="http://schemas.microsoft.com/office/drawing/2014/main" id="{73924A65-7029-4695-BF95-81287428BE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145612" y="3945425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4">
            <a:extLst>
              <a:ext uri="{FF2B5EF4-FFF2-40B4-BE49-F238E27FC236}">
                <a16:creationId xmlns:a16="http://schemas.microsoft.com/office/drawing/2014/main" id="{0CC23EBC-8048-4727-9745-6455D7E9CD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25032" y="2128841"/>
            <a:ext cx="875595" cy="874343"/>
          </a:xfrm>
          <a:custGeom>
            <a:avLst/>
            <a:gdLst>
              <a:gd name="connsiteX0" fmla="*/ 437798 w 875595"/>
              <a:gd name="connsiteY0" fmla="*/ 0 h 874343"/>
              <a:gd name="connsiteX1" fmla="*/ 875595 w 875595"/>
              <a:gd name="connsiteY1" fmla="*/ 437172 h 874343"/>
              <a:gd name="connsiteX2" fmla="*/ 437798 w 875595"/>
              <a:gd name="connsiteY2" fmla="*/ 874343 h 874343"/>
              <a:gd name="connsiteX3" fmla="*/ 0 w 875595"/>
              <a:gd name="connsiteY3" fmla="*/ 437172 h 874343"/>
              <a:gd name="connsiteX4" fmla="*/ 437798 w 875595"/>
              <a:gd name="connsiteY4" fmla="*/ 0 h 874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595" h="874343">
                <a:moveTo>
                  <a:pt x="437798" y="0"/>
                </a:moveTo>
                <a:cubicBezTo>
                  <a:pt x="679586" y="0"/>
                  <a:pt x="875595" y="195728"/>
                  <a:pt x="875595" y="437172"/>
                </a:cubicBezTo>
                <a:cubicBezTo>
                  <a:pt x="875595" y="678615"/>
                  <a:pt x="679586" y="874343"/>
                  <a:pt x="437798" y="874343"/>
                </a:cubicBezTo>
                <a:cubicBezTo>
                  <a:pt x="196008" y="874343"/>
                  <a:pt x="0" y="678615"/>
                  <a:pt x="0" y="437172"/>
                </a:cubicBezTo>
                <a:cubicBezTo>
                  <a:pt x="0" y="195728"/>
                  <a:pt x="196008" y="0"/>
                  <a:pt x="437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ACAD086-506A-4584-A34E-85907D0EF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19" name="PpHolder13">
            <a:extLst>
              <a:ext uri="{FF2B5EF4-FFF2-40B4-BE49-F238E27FC236}">
                <a16:creationId xmlns:a16="http://schemas.microsoft.com/office/drawing/2014/main" id="{F2F51047-80EA-4BAE-B600-ECE437156D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00115" y="2366751"/>
            <a:ext cx="856181" cy="856181"/>
          </a:xfrm>
          <a:custGeom>
            <a:avLst/>
            <a:gdLst>
              <a:gd name="connsiteX0" fmla="*/ 428092 w 856181"/>
              <a:gd name="connsiteY0" fmla="*/ 0 h 856181"/>
              <a:gd name="connsiteX1" fmla="*/ 856181 w 856181"/>
              <a:gd name="connsiteY1" fmla="*/ 428091 h 856181"/>
              <a:gd name="connsiteX2" fmla="*/ 428092 w 856181"/>
              <a:gd name="connsiteY2" fmla="*/ 856181 h 856181"/>
              <a:gd name="connsiteX3" fmla="*/ 0 w 856181"/>
              <a:gd name="connsiteY3" fmla="*/ 428091 h 856181"/>
              <a:gd name="connsiteX4" fmla="*/ 428092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2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2" y="856181"/>
                </a:cubicBezTo>
                <a:cubicBezTo>
                  <a:pt x="191664" y="856181"/>
                  <a:pt x="0" y="664519"/>
                  <a:pt x="0" y="428091"/>
                </a:cubicBezTo>
                <a:cubicBezTo>
                  <a:pt x="0" y="191663"/>
                  <a:pt x="191664" y="0"/>
                  <a:pt x="4280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22">
            <a:extLst>
              <a:ext uri="{FF2B5EF4-FFF2-40B4-BE49-F238E27FC236}">
                <a16:creationId xmlns:a16="http://schemas.microsoft.com/office/drawing/2014/main" id="{2C70BCC8-0751-48B5-93F3-085EC8152F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88602" y="2366747"/>
            <a:ext cx="856181" cy="856181"/>
          </a:xfrm>
          <a:custGeom>
            <a:avLst/>
            <a:gdLst>
              <a:gd name="connsiteX0" fmla="*/ 428091 w 856181"/>
              <a:gd name="connsiteY0" fmla="*/ 0 h 856181"/>
              <a:gd name="connsiteX1" fmla="*/ 856181 w 856181"/>
              <a:gd name="connsiteY1" fmla="*/ 428091 h 856181"/>
              <a:gd name="connsiteX2" fmla="*/ 428091 w 856181"/>
              <a:gd name="connsiteY2" fmla="*/ 856181 h 856181"/>
              <a:gd name="connsiteX3" fmla="*/ 0 w 856181"/>
              <a:gd name="connsiteY3" fmla="*/ 428091 h 856181"/>
              <a:gd name="connsiteX4" fmla="*/ 428091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1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1" y="856181"/>
                </a:cubicBezTo>
                <a:cubicBezTo>
                  <a:pt x="191663" y="856181"/>
                  <a:pt x="0" y="664519"/>
                  <a:pt x="0" y="428091"/>
                </a:cubicBezTo>
                <a:cubicBezTo>
                  <a:pt x="0" y="191663"/>
                  <a:pt x="191663" y="0"/>
                  <a:pt x="428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89DADD4-8789-4DD4-A994-CF8C8664ED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4743449"/>
          </a:xfrm>
          <a:custGeom>
            <a:avLst/>
            <a:gdLst>
              <a:gd name="connsiteX0" fmla="*/ 0 w 9144000"/>
              <a:gd name="connsiteY0" fmla="*/ 0 h 4743449"/>
              <a:gd name="connsiteX1" fmla="*/ 9144000 w 9144000"/>
              <a:gd name="connsiteY1" fmla="*/ 0 h 4743449"/>
              <a:gd name="connsiteX2" fmla="*/ 9144000 w 9144000"/>
              <a:gd name="connsiteY2" fmla="*/ 4743449 h 4743449"/>
              <a:gd name="connsiteX3" fmla="*/ 0 w 9144000"/>
              <a:gd name="connsiteY3" fmla="*/ 4743449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743449">
                <a:moveTo>
                  <a:pt x="0" y="0"/>
                </a:moveTo>
                <a:lnTo>
                  <a:pt x="9144000" y="0"/>
                </a:lnTo>
                <a:lnTo>
                  <a:pt x="9144000" y="4743449"/>
                </a:lnTo>
                <a:lnTo>
                  <a:pt x="0" y="47434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296" y="1565438"/>
            <a:ext cx="2671520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9">
            <a:extLst>
              <a:ext uri="{FF2B5EF4-FFF2-40B4-BE49-F238E27FC236}">
                <a16:creationId xmlns:a16="http://schemas.microsoft.com/office/drawing/2014/main" id="{6671376D-200A-4A19-9E89-7466B7D12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2202"/>
            <a:ext cx="4617325" cy="6855798"/>
          </a:xfrm>
          <a:custGeom>
            <a:avLst/>
            <a:gdLst>
              <a:gd name="connsiteX0" fmla="*/ 0 w 4617325"/>
              <a:gd name="connsiteY0" fmla="*/ 0 h 6855798"/>
              <a:gd name="connsiteX1" fmla="*/ 1697685 w 4617325"/>
              <a:gd name="connsiteY1" fmla="*/ 0 h 6855798"/>
              <a:gd name="connsiteX2" fmla="*/ 4617325 w 4617325"/>
              <a:gd name="connsiteY2" fmla="*/ 2745453 h 6855798"/>
              <a:gd name="connsiteX3" fmla="*/ 246195 w 4617325"/>
              <a:gd name="connsiteY3" fmla="*/ 6855798 h 6855798"/>
              <a:gd name="connsiteX4" fmla="*/ 129411 w 4617325"/>
              <a:gd name="connsiteY4" fmla="*/ 6855798 h 6855798"/>
              <a:gd name="connsiteX5" fmla="*/ 0 w 4617325"/>
              <a:gd name="connsiteY5" fmla="*/ 6734108 h 685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17325" h="6855798">
                <a:moveTo>
                  <a:pt x="0" y="0"/>
                </a:moveTo>
                <a:lnTo>
                  <a:pt x="1697685" y="0"/>
                </a:lnTo>
                <a:lnTo>
                  <a:pt x="4617325" y="2745453"/>
                </a:lnTo>
                <a:lnTo>
                  <a:pt x="246195" y="6855798"/>
                </a:lnTo>
                <a:lnTo>
                  <a:pt x="129411" y="6855798"/>
                </a:lnTo>
                <a:lnTo>
                  <a:pt x="0" y="67341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5394057" y="2933197"/>
            <a:ext cx="5721658" cy="99160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F3FEFA-CC2E-4FE3-A317-1C08B5F46C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3213" y="0"/>
            <a:ext cx="7317581" cy="3883842"/>
          </a:xfrm>
          <a:custGeom>
            <a:avLst/>
            <a:gdLst>
              <a:gd name="connsiteX0" fmla="*/ 0 w 7317581"/>
              <a:gd name="connsiteY0" fmla="*/ 0 h 3883842"/>
              <a:gd name="connsiteX1" fmla="*/ 7317581 w 7317581"/>
              <a:gd name="connsiteY1" fmla="*/ 0 h 3883842"/>
              <a:gd name="connsiteX2" fmla="*/ 7317581 w 7317581"/>
              <a:gd name="connsiteY2" fmla="*/ 3883842 h 3883842"/>
              <a:gd name="connsiteX3" fmla="*/ 0 w 7317581"/>
              <a:gd name="connsiteY3" fmla="*/ 3883842 h 388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7581" h="3883842">
                <a:moveTo>
                  <a:pt x="0" y="0"/>
                </a:moveTo>
                <a:lnTo>
                  <a:pt x="7317581" y="0"/>
                </a:lnTo>
                <a:lnTo>
                  <a:pt x="7317581" y="3883842"/>
                </a:lnTo>
                <a:lnTo>
                  <a:pt x="0" y="3883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4492733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DBB80BF-A63E-4B6C-B2CD-F9CDC14B7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2743203"/>
          </a:xfrm>
          <a:custGeom>
            <a:avLst/>
            <a:gdLst>
              <a:gd name="connsiteX0" fmla="*/ 0 w 9144000"/>
              <a:gd name="connsiteY0" fmla="*/ 0 h 2743203"/>
              <a:gd name="connsiteX1" fmla="*/ 9144000 w 9144000"/>
              <a:gd name="connsiteY1" fmla="*/ 0 h 2743203"/>
              <a:gd name="connsiteX2" fmla="*/ 9144000 w 9144000"/>
              <a:gd name="connsiteY2" fmla="*/ 2743203 h 2743203"/>
              <a:gd name="connsiteX3" fmla="*/ 0 w 9144000"/>
              <a:gd name="connsiteY3" fmla="*/ 2743203 h 2743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3">
                <a:moveTo>
                  <a:pt x="0" y="0"/>
                </a:moveTo>
                <a:lnTo>
                  <a:pt x="9144000" y="0"/>
                </a:lnTo>
                <a:lnTo>
                  <a:pt x="9144000" y="2743203"/>
                </a:lnTo>
                <a:lnTo>
                  <a:pt x="0" y="27432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9">
            <a:extLst>
              <a:ext uri="{FF2B5EF4-FFF2-40B4-BE49-F238E27FC236}">
                <a16:creationId xmlns:a16="http://schemas.microsoft.com/office/drawing/2014/main" id="{441D49C7-EBA5-4D65-9758-56CA2E79DA9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73739" y="3769313"/>
            <a:ext cx="3612464" cy="2814859"/>
          </a:xfrm>
          <a:custGeom>
            <a:avLst/>
            <a:gdLst>
              <a:gd name="connsiteX0" fmla="*/ 0 w 3612464"/>
              <a:gd name="connsiteY0" fmla="*/ 0 h 2814859"/>
              <a:gd name="connsiteX1" fmla="*/ 3612464 w 3612464"/>
              <a:gd name="connsiteY1" fmla="*/ 0 h 2814859"/>
              <a:gd name="connsiteX2" fmla="*/ 3612464 w 3612464"/>
              <a:gd name="connsiteY2" fmla="*/ 2814859 h 2814859"/>
              <a:gd name="connsiteX3" fmla="*/ 0 w 3612464"/>
              <a:gd name="connsiteY3" fmla="*/ 2814859 h 281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2464" h="2814859">
                <a:moveTo>
                  <a:pt x="0" y="0"/>
                </a:moveTo>
                <a:lnTo>
                  <a:pt x="3612464" y="0"/>
                </a:lnTo>
                <a:lnTo>
                  <a:pt x="3612464" y="2814859"/>
                </a:lnTo>
                <a:lnTo>
                  <a:pt x="0" y="28148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698" y="1100444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4FA2C28D-F31B-461F-B01A-97D585581E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64458" y="570278"/>
            <a:ext cx="3879542" cy="4474346"/>
          </a:xfrm>
          <a:custGeom>
            <a:avLst/>
            <a:gdLst>
              <a:gd name="connsiteX0" fmla="*/ 0 w 3879542"/>
              <a:gd name="connsiteY0" fmla="*/ 0 h 4474346"/>
              <a:gd name="connsiteX1" fmla="*/ 3879542 w 3879542"/>
              <a:gd name="connsiteY1" fmla="*/ 0 h 4474346"/>
              <a:gd name="connsiteX2" fmla="*/ 3879542 w 3879542"/>
              <a:gd name="connsiteY2" fmla="*/ 4474346 h 4474346"/>
              <a:gd name="connsiteX3" fmla="*/ 0 w 3879542"/>
              <a:gd name="connsiteY3" fmla="*/ 4474346 h 447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542" h="4474346">
                <a:moveTo>
                  <a:pt x="0" y="0"/>
                </a:moveTo>
                <a:lnTo>
                  <a:pt x="3879542" y="0"/>
                </a:lnTo>
                <a:lnTo>
                  <a:pt x="3879542" y="4474346"/>
                </a:lnTo>
                <a:lnTo>
                  <a:pt x="0" y="4474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2">
            <a:extLst>
              <a:ext uri="{FF2B5EF4-FFF2-40B4-BE49-F238E27FC236}">
                <a16:creationId xmlns:a16="http://schemas.microsoft.com/office/drawing/2014/main" id="{D3F03A06-2B89-49EA-8088-E2BD1A8E1C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7368" y="794547"/>
            <a:ext cx="3655316" cy="4505920"/>
          </a:xfrm>
          <a:custGeom>
            <a:avLst/>
            <a:gdLst>
              <a:gd name="connsiteX0" fmla="*/ 0 w 3655316"/>
              <a:gd name="connsiteY0" fmla="*/ 0 h 4505920"/>
              <a:gd name="connsiteX1" fmla="*/ 3655316 w 3655316"/>
              <a:gd name="connsiteY1" fmla="*/ 0 h 4505920"/>
              <a:gd name="connsiteX2" fmla="*/ 3655316 w 3655316"/>
              <a:gd name="connsiteY2" fmla="*/ 4505920 h 4505920"/>
              <a:gd name="connsiteX3" fmla="*/ 0 w 3655316"/>
              <a:gd name="connsiteY3" fmla="*/ 4505920 h 450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316" h="4505920">
                <a:moveTo>
                  <a:pt x="0" y="0"/>
                </a:moveTo>
                <a:lnTo>
                  <a:pt x="3655316" y="0"/>
                </a:lnTo>
                <a:lnTo>
                  <a:pt x="3655316" y="4505920"/>
                </a:lnTo>
                <a:lnTo>
                  <a:pt x="0" y="450592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749BDE85-4CEA-43DD-9428-104C38566FD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15024" y="4409010"/>
            <a:ext cx="2514176" cy="1592426"/>
          </a:xfrm>
          <a:custGeom>
            <a:avLst/>
            <a:gdLst>
              <a:gd name="connsiteX0" fmla="*/ 0 w 2514176"/>
              <a:gd name="connsiteY0" fmla="*/ 0 h 1592426"/>
              <a:gd name="connsiteX1" fmla="*/ 2514176 w 2514176"/>
              <a:gd name="connsiteY1" fmla="*/ 0 h 1592426"/>
              <a:gd name="connsiteX2" fmla="*/ 2514176 w 2514176"/>
              <a:gd name="connsiteY2" fmla="*/ 1592426 h 1592426"/>
              <a:gd name="connsiteX3" fmla="*/ 0 w 2514176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176" h="1592426">
                <a:moveTo>
                  <a:pt x="0" y="0"/>
                </a:moveTo>
                <a:lnTo>
                  <a:pt x="2514176" y="0"/>
                </a:lnTo>
                <a:lnTo>
                  <a:pt x="2514176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257" y="994263"/>
            <a:ext cx="263347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08F71793-9950-469D-81C0-96F85E2004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68188" y="1270164"/>
            <a:ext cx="2744390" cy="4097222"/>
          </a:xfrm>
          <a:custGeom>
            <a:avLst/>
            <a:gdLst>
              <a:gd name="connsiteX0" fmla="*/ 0 w 2744390"/>
              <a:gd name="connsiteY0" fmla="*/ 0 h 4097222"/>
              <a:gd name="connsiteX1" fmla="*/ 2744390 w 2744390"/>
              <a:gd name="connsiteY1" fmla="*/ 0 h 4097222"/>
              <a:gd name="connsiteX2" fmla="*/ 2744390 w 2744390"/>
              <a:gd name="connsiteY2" fmla="*/ 4097222 h 4097222"/>
              <a:gd name="connsiteX3" fmla="*/ 0 w 2744390"/>
              <a:gd name="connsiteY3" fmla="*/ 4097222 h 4097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390" h="4097222">
                <a:moveTo>
                  <a:pt x="0" y="0"/>
                </a:moveTo>
                <a:lnTo>
                  <a:pt x="2744390" y="0"/>
                </a:lnTo>
                <a:lnTo>
                  <a:pt x="2744390" y="4097222"/>
                </a:lnTo>
                <a:lnTo>
                  <a:pt x="0" y="40972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462" y="1837281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25CEFCF-179D-49AE-AA8C-2529ADABFA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5002" y="1065229"/>
            <a:ext cx="3428998" cy="4727542"/>
          </a:xfrm>
          <a:custGeom>
            <a:avLst/>
            <a:gdLst>
              <a:gd name="connsiteX0" fmla="*/ 0 w 3428998"/>
              <a:gd name="connsiteY0" fmla="*/ 0 h 4727542"/>
              <a:gd name="connsiteX1" fmla="*/ 3428998 w 3428998"/>
              <a:gd name="connsiteY1" fmla="*/ 0 h 4727542"/>
              <a:gd name="connsiteX2" fmla="*/ 3428998 w 3428998"/>
              <a:gd name="connsiteY2" fmla="*/ 4727542 h 4727542"/>
              <a:gd name="connsiteX3" fmla="*/ 0 w 3428998"/>
              <a:gd name="connsiteY3" fmla="*/ 4727542 h 472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98" h="4727542">
                <a:moveTo>
                  <a:pt x="0" y="0"/>
                </a:moveTo>
                <a:lnTo>
                  <a:pt x="3428998" y="0"/>
                </a:lnTo>
                <a:lnTo>
                  <a:pt x="3428998" y="4727542"/>
                </a:lnTo>
                <a:lnTo>
                  <a:pt x="0" y="47275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135" y="1612486"/>
            <a:ext cx="3908316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C21ADA4-B15F-4914-B9A4-523B3AF49B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065230"/>
            <a:ext cx="4114800" cy="4727546"/>
          </a:xfrm>
          <a:custGeom>
            <a:avLst/>
            <a:gdLst>
              <a:gd name="connsiteX0" fmla="*/ 0 w 4114800"/>
              <a:gd name="connsiteY0" fmla="*/ 0 h 4727546"/>
              <a:gd name="connsiteX1" fmla="*/ 4114800 w 4114800"/>
              <a:gd name="connsiteY1" fmla="*/ 0 h 4727546"/>
              <a:gd name="connsiteX2" fmla="*/ 4114800 w 4114800"/>
              <a:gd name="connsiteY2" fmla="*/ 4727546 h 4727546"/>
              <a:gd name="connsiteX3" fmla="*/ 0 w 4114800"/>
              <a:gd name="connsiteY3" fmla="*/ 4727546 h 472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4727546">
                <a:moveTo>
                  <a:pt x="0" y="0"/>
                </a:moveTo>
                <a:lnTo>
                  <a:pt x="4114800" y="0"/>
                </a:lnTo>
                <a:lnTo>
                  <a:pt x="4114800" y="4727546"/>
                </a:lnTo>
                <a:lnTo>
                  <a:pt x="0" y="4727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pos="3456" userDrawn="1">
          <p15:clr>
            <a:srgbClr val="F26B43"/>
          </p15:clr>
        </p15:guide>
        <p15:guide id="3" pos="5760" userDrawn="1">
          <p15:clr>
            <a:srgbClr val="F26B43"/>
          </p15:clr>
        </p15:guide>
        <p15:guide id="4" pos="3168" userDrawn="1">
          <p15:clr>
            <a:srgbClr val="F26B43"/>
          </p15:clr>
        </p15:guide>
        <p15:guide id="5" pos="3744" userDrawn="1">
          <p15:clr>
            <a:srgbClr val="F26B43"/>
          </p15:clr>
        </p15:guide>
        <p15:guide id="6" pos="4032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432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4609" userDrawn="1">
          <p15:clr>
            <a:srgbClr val="F26B43"/>
          </p15:clr>
        </p15:guide>
        <p15:guide id="11" pos="4897" userDrawn="1">
          <p15:clr>
            <a:srgbClr val="F26B43"/>
          </p15:clr>
        </p15:guide>
        <p15:guide id="12" pos="5185" userDrawn="1">
          <p15:clr>
            <a:srgbClr val="F26B43"/>
          </p15:clr>
        </p15:guide>
        <p15:guide id="13" pos="5473" userDrawn="1">
          <p15:clr>
            <a:srgbClr val="F26B43"/>
          </p15:clr>
        </p15:guide>
        <p15:guide id="14" pos="2592" userDrawn="1">
          <p15:clr>
            <a:srgbClr val="F26B43"/>
          </p15:clr>
        </p15:guide>
        <p15:guide id="15" pos="2304" userDrawn="1">
          <p15:clr>
            <a:srgbClr val="F26B43"/>
          </p15:clr>
        </p15:guide>
        <p15:guide id="16" pos="2016" userDrawn="1">
          <p15:clr>
            <a:srgbClr val="F26B43"/>
          </p15:clr>
        </p15:guide>
        <p15:guide id="17" pos="1728" userDrawn="1">
          <p15:clr>
            <a:srgbClr val="F26B43"/>
          </p15:clr>
        </p15:guide>
        <p15:guide id="18" pos="1439" userDrawn="1">
          <p15:clr>
            <a:srgbClr val="F26B43"/>
          </p15:clr>
        </p15:guide>
        <p15:guide id="19" pos="1151" userDrawn="1">
          <p15:clr>
            <a:srgbClr val="F26B43"/>
          </p15:clr>
        </p15:guide>
        <p15:guide id="20" pos="863" userDrawn="1">
          <p15:clr>
            <a:srgbClr val="F26B43"/>
          </p15:clr>
        </p15:guide>
        <p15:guide id="21" pos="575" userDrawn="1">
          <p15:clr>
            <a:srgbClr val="F26B43"/>
          </p15:clr>
        </p15:guide>
        <p15:guide id="22" pos="287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3024" userDrawn="1">
          <p15:clr>
            <a:srgbClr val="F26B43"/>
          </p15:clr>
        </p15:guide>
        <p15:guide id="25" pos="3312" userDrawn="1">
          <p15:clr>
            <a:srgbClr val="F26B43"/>
          </p15:clr>
        </p15:guide>
        <p15:guide id="26" pos="3600" userDrawn="1">
          <p15:clr>
            <a:srgbClr val="F26B43"/>
          </p15:clr>
        </p15:guide>
        <p15:guide id="27" pos="3888" userDrawn="1">
          <p15:clr>
            <a:srgbClr val="F26B43"/>
          </p15:clr>
        </p15:guide>
        <p15:guide id="28" pos="4176" userDrawn="1">
          <p15:clr>
            <a:srgbClr val="F26B43"/>
          </p15:clr>
        </p15:guide>
        <p15:guide id="29" pos="4465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5617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2736" userDrawn="1">
          <p15:clr>
            <a:srgbClr val="F26B43"/>
          </p15:clr>
        </p15:guide>
        <p15:guide id="42" pos="2448" userDrawn="1">
          <p15:clr>
            <a:srgbClr val="F26B43"/>
          </p15:clr>
        </p15:guide>
        <p15:guide id="43" pos="2160" userDrawn="1">
          <p15:clr>
            <a:srgbClr val="F26B43"/>
          </p15:clr>
        </p15:guide>
        <p15:guide id="44" pos="1872" userDrawn="1">
          <p15:clr>
            <a:srgbClr val="F26B43"/>
          </p15:clr>
        </p15:guide>
        <p15:guide id="45" pos="1584" userDrawn="1">
          <p15:clr>
            <a:srgbClr val="F26B43"/>
          </p15:clr>
        </p15:guide>
        <p15:guide id="46" pos="1295" userDrawn="1">
          <p15:clr>
            <a:srgbClr val="F26B43"/>
          </p15:clr>
        </p15:guide>
        <p15:guide id="47" pos="1007" userDrawn="1">
          <p15:clr>
            <a:srgbClr val="F26B43"/>
          </p15:clr>
        </p15:guide>
        <p15:guide id="48" pos="719" userDrawn="1">
          <p15:clr>
            <a:srgbClr val="F26B43"/>
          </p15:clr>
        </p15:guide>
        <p15:guide id="49" pos="431" userDrawn="1">
          <p15:clr>
            <a:srgbClr val="F26B43"/>
          </p15:clr>
        </p15:guide>
        <p15:guide id="50" pos="143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5041" userDrawn="1">
          <p15:clr>
            <a:srgbClr val="F26B43"/>
          </p15:clr>
        </p15:guide>
        <p15:guide id="62" pos="4753" userDrawn="1">
          <p15:clr>
            <a:srgbClr val="F26B43"/>
          </p15:clr>
        </p15:guide>
        <p15:guide id="63" pos="53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pHolder1">
            <a:extLst>
              <a:ext uri="{FF2B5EF4-FFF2-40B4-BE49-F238E27FC236}">
                <a16:creationId xmlns:a16="http://schemas.microsoft.com/office/drawing/2014/main" id="{392174FA-22BA-4D55-970F-5205AD86957A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4297546" y="6581800"/>
            <a:ext cx="548909" cy="276200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8649530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7984590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378002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515556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2940045" y="3610589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3223958" y="3039662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4226834" y="285749"/>
            <a:ext cx="690332" cy="226314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pHolder1">
            <a:extLst>
              <a:ext uri="{FF2B5EF4-FFF2-40B4-BE49-F238E27FC236}">
                <a16:creationId xmlns:a16="http://schemas.microsoft.com/office/drawing/2014/main" id="{D36CCC4E-4357-45DA-9751-12FFA0CA81BD}"/>
              </a:ext>
            </a:extLst>
          </p:cNvPr>
          <p:cNvPicPr>
            <a:picLocks/>
          </p:cNvPicPr>
          <p:nvPr/>
        </p:nvPicPr>
        <p:blipFill>
          <a:blip r:embed="rId2"/>
          <a:srcRect l="27511" r="47500" b="16667"/>
          <a:stretch>
            <a:fillRect/>
          </a:stretch>
        </p:blipFill>
        <p:spPr>
          <a:xfrm>
            <a:off x="2515632" y="0"/>
            <a:ext cx="2284971" cy="5715000"/>
          </a:xfrm>
          <a:custGeom>
            <a:avLst/>
            <a:gdLst>
              <a:gd name="connsiteX0" fmla="*/ 0 w 2284971"/>
              <a:gd name="connsiteY0" fmla="*/ 0 h 5715000"/>
              <a:gd name="connsiteX1" fmla="*/ 2284971 w 2284971"/>
              <a:gd name="connsiteY1" fmla="*/ 0 h 5715000"/>
              <a:gd name="connsiteX2" fmla="*/ 2284971 w 2284971"/>
              <a:gd name="connsiteY2" fmla="*/ 5715000 h 5715000"/>
              <a:gd name="connsiteX3" fmla="*/ 0 w 2284971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4971" h="5715000">
                <a:moveTo>
                  <a:pt x="0" y="0"/>
                </a:moveTo>
                <a:lnTo>
                  <a:pt x="2284971" y="0"/>
                </a:lnTo>
                <a:lnTo>
                  <a:pt x="2284971" y="5715000"/>
                </a:lnTo>
                <a:lnTo>
                  <a:pt x="0" y="5715000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5257798" y="2318383"/>
            <a:ext cx="358140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3657600" y="4496584"/>
            <a:ext cx="2057400" cy="1600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5947188" y="4496584"/>
            <a:ext cx="2513572" cy="9144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5257799" y="303654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6148161" y="4688327"/>
            <a:ext cx="2111626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15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78566"/>
            <a:ext cx="400539" cy="945945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3744799" y="5380016"/>
            <a:ext cx="18830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3971103" y="51457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4521512" y="47739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581991" y="220923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801022" y="2163592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801023" y="2422109"/>
            <a:ext cx="1376845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581991" y="252438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582636" y="2993761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801667" y="2948116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801668" y="3210957"/>
            <a:ext cx="146723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582636" y="331323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582637" y="3777814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801668" y="3732169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3650453" y="191693"/>
            <a:ext cx="1406534" cy="1404439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244342" y="374564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1685598" y="4696617"/>
            <a:ext cx="125954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319723" y="486744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1670997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3066628" y="4797047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3365940" y="4839480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3646129" y="469661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3631529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pic>
        <p:nvPicPr>
          <p:cNvPr id="34" name="PpHolder13">
            <a:extLst>
              <a:ext uri="{FF2B5EF4-FFF2-40B4-BE49-F238E27FC236}">
                <a16:creationId xmlns:a16="http://schemas.microsoft.com/office/drawing/2014/main" id="{54C80C63-734E-4008-976E-32D0EA509515}"/>
              </a:ext>
            </a:extLst>
          </p:cNvPr>
          <p:cNvPicPr>
            <a:picLocks/>
          </p:cNvPicPr>
          <p:nvPr/>
        </p:nvPicPr>
        <p:blipFill>
          <a:blip r:embed="rId2"/>
          <a:srcRect l="44987" b="15381"/>
          <a:stretch>
            <a:fillRect/>
          </a:stretch>
        </p:blipFill>
        <p:spPr>
          <a:xfrm>
            <a:off x="4113626" y="4"/>
            <a:ext cx="5030374" cy="5803187"/>
          </a:xfrm>
          <a:custGeom>
            <a:avLst/>
            <a:gdLst>
              <a:gd name="connsiteX0" fmla="*/ 972534 w 5030374"/>
              <a:gd name="connsiteY0" fmla="*/ 0 h 5803187"/>
              <a:gd name="connsiteX1" fmla="*/ 5030374 w 5030374"/>
              <a:gd name="connsiteY1" fmla="*/ 0 h 5803187"/>
              <a:gd name="connsiteX2" fmla="*/ 5030374 w 5030374"/>
              <a:gd name="connsiteY2" fmla="*/ 5132472 h 5803187"/>
              <a:gd name="connsiteX3" fmla="*/ 4240848 w 5030374"/>
              <a:gd name="connsiteY3" fmla="*/ 5803187 h 5803187"/>
              <a:gd name="connsiteX4" fmla="*/ 0 w 5030374"/>
              <a:gd name="connsiteY4" fmla="*/ 826186 h 580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0374" h="5803187">
                <a:moveTo>
                  <a:pt x="972534" y="0"/>
                </a:moveTo>
                <a:lnTo>
                  <a:pt x="5030374" y="0"/>
                </a:lnTo>
                <a:lnTo>
                  <a:pt x="5030374" y="5132472"/>
                </a:lnTo>
                <a:lnTo>
                  <a:pt x="4240848" y="5803187"/>
                </a:lnTo>
                <a:lnTo>
                  <a:pt x="0" y="826186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pHolder1">
            <a:extLst>
              <a:ext uri="{FF2B5EF4-FFF2-40B4-BE49-F238E27FC236}">
                <a16:creationId xmlns:a16="http://schemas.microsoft.com/office/drawing/2014/main" id="{1EE15FE1-CAAF-4D07-9D6E-7E2F01962028}"/>
              </a:ext>
            </a:extLst>
          </p:cNvPr>
          <p:cNvPicPr>
            <a:picLocks/>
          </p:cNvPicPr>
          <p:nvPr/>
        </p:nvPicPr>
        <p:blipFill>
          <a:blip r:embed="rId2"/>
          <a:srcRect l="57500"/>
          <a:stretch>
            <a:fillRect/>
          </a:stretch>
        </p:blipFill>
        <p:spPr>
          <a:xfrm>
            <a:off x="5257806" y="4"/>
            <a:ext cx="3886195" cy="6857997"/>
          </a:xfrm>
          <a:custGeom>
            <a:avLst/>
            <a:gdLst>
              <a:gd name="connsiteX0" fmla="*/ 0 w 3886195"/>
              <a:gd name="connsiteY0" fmla="*/ 0 h 6857997"/>
              <a:gd name="connsiteX1" fmla="*/ 3886195 w 3886195"/>
              <a:gd name="connsiteY1" fmla="*/ 0 h 6857997"/>
              <a:gd name="connsiteX2" fmla="*/ 3886195 w 3886195"/>
              <a:gd name="connsiteY2" fmla="*/ 6857997 h 6857997"/>
              <a:gd name="connsiteX3" fmla="*/ 0 w 3886195"/>
              <a:gd name="connsiteY3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195" h="6857997">
                <a:moveTo>
                  <a:pt x="0" y="0"/>
                </a:moveTo>
                <a:lnTo>
                  <a:pt x="3886195" y="0"/>
                </a:lnTo>
                <a:lnTo>
                  <a:pt x="3886195" y="6857997"/>
                </a:lnTo>
                <a:lnTo>
                  <a:pt x="0" y="6857997"/>
                </a:lnTo>
                <a:close/>
              </a:path>
            </a:pathLst>
          </a:custGeom>
        </p:spPr>
      </p:pic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5257801" y="1"/>
            <a:ext cx="3886199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6853052" y="1600592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6624452" y="1371992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6853052" y="3200464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6624452" y="2971864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3429001" y="4751224"/>
            <a:ext cx="2744390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3900955" y="5330614"/>
            <a:ext cx="2214815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3900956" y="5084555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6803073" y="5051395"/>
            <a:ext cx="1483087" cy="784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500" dirty="0">
                <a:solidFill>
                  <a:schemeClr val="accent1"/>
                </a:solidFill>
                <a:latin typeface="+mj-lt"/>
              </a:rPr>
              <a:t>“ Luxurious &amp; Fashionable Items “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458140" y="2516527"/>
            <a:ext cx="2850876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</a:t>
            </a:r>
            <a:r>
              <a:rPr lang="en-US" sz="900"/>
              <a:t>the charm.</a:t>
            </a:r>
            <a:endParaRPr lang="en-US" sz="9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458140" y="3195849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6779697" y="311898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6779697" y="1519115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7132997" y="2043763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7132997" y="1809546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7132997" y="3643636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7132997" y="3409418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48" name="PpHolder23">
            <a:extLst>
              <a:ext uri="{FF2B5EF4-FFF2-40B4-BE49-F238E27FC236}">
                <a16:creationId xmlns:a16="http://schemas.microsoft.com/office/drawing/2014/main" id="{CE523A2F-E6C3-4842-BB90-6759D09E3108}"/>
              </a:ext>
            </a:extLst>
          </p:cNvPr>
          <p:cNvPicPr>
            <a:picLocks/>
          </p:cNvPicPr>
          <p:nvPr/>
        </p:nvPicPr>
        <p:blipFill>
          <a:blip r:embed="rId2"/>
          <a:srcRect l="5625" t="69280" r="62500" b="7500"/>
          <a:stretch>
            <a:fillRect/>
          </a:stretch>
        </p:blipFill>
        <p:spPr>
          <a:xfrm>
            <a:off x="514355" y="4751224"/>
            <a:ext cx="2914651" cy="1592426"/>
          </a:xfrm>
          <a:custGeom>
            <a:avLst/>
            <a:gdLst>
              <a:gd name="connsiteX0" fmla="*/ 0 w 2914651"/>
              <a:gd name="connsiteY0" fmla="*/ 0 h 1592426"/>
              <a:gd name="connsiteX1" fmla="*/ 2914651 w 2914651"/>
              <a:gd name="connsiteY1" fmla="*/ 0 h 1592426"/>
              <a:gd name="connsiteX2" fmla="*/ 2914651 w 2914651"/>
              <a:gd name="connsiteY2" fmla="*/ 1592426 h 1592426"/>
              <a:gd name="connsiteX3" fmla="*/ 0 w 2914651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1" h="1592426">
                <a:moveTo>
                  <a:pt x="0" y="0"/>
                </a:moveTo>
                <a:lnTo>
                  <a:pt x="2914651" y="0"/>
                </a:lnTo>
                <a:lnTo>
                  <a:pt x="2914651" y="1592426"/>
                </a:lnTo>
                <a:lnTo>
                  <a:pt x="0" y="1592426"/>
                </a:lnTo>
                <a:close/>
              </a:path>
            </a:pathLst>
          </a:custGeom>
        </p:spPr>
      </p:pic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3201120" y="5321123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3365889" y="5478857"/>
            <a:ext cx="123092" cy="13716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48159" y="2036753"/>
            <a:ext cx="2323805" cy="232380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pic>
        <p:nvPicPr>
          <p:cNvPr id="28" name="PpHolder2">
            <a:extLst>
              <a:ext uri="{FF2B5EF4-FFF2-40B4-BE49-F238E27FC236}">
                <a16:creationId xmlns:a16="http://schemas.microsoft.com/office/drawing/2014/main" id="{B8CB1083-1214-4BB6-9C16-647C7A56527F}"/>
              </a:ext>
            </a:extLst>
          </p:cNvPr>
          <p:cNvPicPr>
            <a:picLocks/>
          </p:cNvPicPr>
          <p:nvPr/>
        </p:nvPicPr>
        <p:blipFill>
          <a:blip r:embed="rId2"/>
          <a:srcRect r="20235" b="40602"/>
          <a:stretch>
            <a:fillRect/>
          </a:stretch>
        </p:blipFill>
        <p:spPr>
          <a:xfrm>
            <a:off x="0" y="4"/>
            <a:ext cx="7293736" cy="4073505"/>
          </a:xfrm>
          <a:custGeom>
            <a:avLst/>
            <a:gdLst>
              <a:gd name="connsiteX0" fmla="*/ 0 w 7293736"/>
              <a:gd name="connsiteY0" fmla="*/ 0 h 4073505"/>
              <a:gd name="connsiteX1" fmla="*/ 6862058 w 7293736"/>
              <a:gd name="connsiteY1" fmla="*/ 0 h 4073505"/>
              <a:gd name="connsiteX2" fmla="*/ 7293736 w 7293736"/>
              <a:gd name="connsiteY2" fmla="*/ 1036843 h 4073505"/>
              <a:gd name="connsiteX3" fmla="*/ 0 w 7293736"/>
              <a:gd name="connsiteY3" fmla="*/ 4073505 h 407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3736" h="4073505">
                <a:moveTo>
                  <a:pt x="0" y="0"/>
                </a:moveTo>
                <a:lnTo>
                  <a:pt x="6862058" y="0"/>
                </a:lnTo>
                <a:lnTo>
                  <a:pt x="7293736" y="1036843"/>
                </a:lnTo>
                <a:lnTo>
                  <a:pt x="0" y="4073505"/>
                </a:lnTo>
                <a:close/>
              </a:path>
            </a:pathLst>
          </a:custGeom>
        </p:spPr>
      </p:pic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4510310" y="3520155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4413596" y="4731493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4413596" y="544965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165046" y="83974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pHolder1">
            <a:extLst>
              <a:ext uri="{FF2B5EF4-FFF2-40B4-BE49-F238E27FC236}">
                <a16:creationId xmlns:a16="http://schemas.microsoft.com/office/drawing/2014/main" id="{8019A37E-1483-48D1-AA6B-8B5E6D8452DA}"/>
              </a:ext>
            </a:extLst>
          </p:cNvPr>
          <p:cNvPicPr>
            <a:picLocks/>
          </p:cNvPicPr>
          <p:nvPr/>
        </p:nvPicPr>
        <p:blipFill>
          <a:blip r:embed="rId2"/>
          <a:srcRect l="79974" t="41100" b="7029"/>
          <a:stretch>
            <a:fillRect/>
          </a:stretch>
        </p:blipFill>
        <p:spPr>
          <a:xfrm>
            <a:off x="7312822" y="2818615"/>
            <a:ext cx="1831178" cy="3557346"/>
          </a:xfrm>
          <a:custGeom>
            <a:avLst/>
            <a:gdLst>
              <a:gd name="connsiteX0" fmla="*/ 0 w 1831178"/>
              <a:gd name="connsiteY0" fmla="*/ 0 h 3557346"/>
              <a:gd name="connsiteX1" fmla="*/ 1831178 w 1831178"/>
              <a:gd name="connsiteY1" fmla="*/ 0 h 3557346"/>
              <a:gd name="connsiteX2" fmla="*/ 1831178 w 1831178"/>
              <a:gd name="connsiteY2" fmla="*/ 3557346 h 3557346"/>
              <a:gd name="connsiteX3" fmla="*/ 0 w 1831178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1178" h="3557346">
                <a:moveTo>
                  <a:pt x="0" y="0"/>
                </a:moveTo>
                <a:lnTo>
                  <a:pt x="1831178" y="0"/>
                </a:lnTo>
                <a:lnTo>
                  <a:pt x="1831178" y="3557346"/>
                </a:lnTo>
                <a:lnTo>
                  <a:pt x="0" y="3557346"/>
                </a:lnTo>
                <a:close/>
              </a:path>
            </a:pathLst>
          </a:custGeom>
        </p:spPr>
      </p:pic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7312819" y="2818615"/>
            <a:ext cx="1831181" cy="3557346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pic>
        <p:nvPicPr>
          <p:cNvPr id="54" name="PpHolder3">
            <a:extLst>
              <a:ext uri="{FF2B5EF4-FFF2-40B4-BE49-F238E27FC236}">
                <a16:creationId xmlns:a16="http://schemas.microsoft.com/office/drawing/2014/main" id="{50B8AA10-4C42-429C-8609-38DB00C809A4}"/>
              </a:ext>
            </a:extLst>
          </p:cNvPr>
          <p:cNvPicPr>
            <a:picLocks/>
          </p:cNvPicPr>
          <p:nvPr/>
        </p:nvPicPr>
        <p:blipFill>
          <a:blip r:embed="rId2"/>
          <a:srcRect l="4987" t="41100" r="72500" b="7216"/>
          <a:stretch>
            <a:fillRect/>
          </a:stretch>
        </p:blipFill>
        <p:spPr>
          <a:xfrm>
            <a:off x="456013" y="2818615"/>
            <a:ext cx="2058590" cy="3544478"/>
          </a:xfrm>
          <a:custGeom>
            <a:avLst/>
            <a:gdLst>
              <a:gd name="connsiteX0" fmla="*/ 0 w 2058590"/>
              <a:gd name="connsiteY0" fmla="*/ 0 h 3544478"/>
              <a:gd name="connsiteX1" fmla="*/ 2058590 w 2058590"/>
              <a:gd name="connsiteY1" fmla="*/ 0 h 3544478"/>
              <a:gd name="connsiteX2" fmla="*/ 2058590 w 2058590"/>
              <a:gd name="connsiteY2" fmla="*/ 3544478 h 3544478"/>
              <a:gd name="connsiteX3" fmla="*/ 0 w 2058590"/>
              <a:gd name="connsiteY3" fmla="*/ 3544478 h 354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44478">
                <a:moveTo>
                  <a:pt x="0" y="0"/>
                </a:moveTo>
                <a:lnTo>
                  <a:pt x="2058590" y="0"/>
                </a:lnTo>
                <a:lnTo>
                  <a:pt x="2058590" y="3544478"/>
                </a:lnTo>
                <a:lnTo>
                  <a:pt x="0" y="3544478"/>
                </a:lnTo>
                <a:close/>
              </a:path>
            </a:pathLst>
          </a:custGeom>
        </p:spPr>
      </p:pic>
      <p:pic>
        <p:nvPicPr>
          <p:cNvPr id="51" name="PpHolder4">
            <a:extLst>
              <a:ext uri="{FF2B5EF4-FFF2-40B4-BE49-F238E27FC236}">
                <a16:creationId xmlns:a16="http://schemas.microsoft.com/office/drawing/2014/main" id="{7427C841-CD35-4694-9D33-7475EF6D17F2}"/>
              </a:ext>
            </a:extLst>
          </p:cNvPr>
          <p:cNvPicPr>
            <a:picLocks/>
          </p:cNvPicPr>
          <p:nvPr/>
        </p:nvPicPr>
        <p:blipFill>
          <a:blip r:embed="rId2"/>
          <a:srcRect l="29961" t="41100" r="47526" b="7029"/>
          <a:stretch>
            <a:fillRect/>
          </a:stretch>
        </p:blipFill>
        <p:spPr>
          <a:xfrm>
            <a:off x="2739634" y="2818615"/>
            <a:ext cx="2058589" cy="3557346"/>
          </a:xfrm>
          <a:custGeom>
            <a:avLst/>
            <a:gdLst>
              <a:gd name="connsiteX0" fmla="*/ 0 w 2058589"/>
              <a:gd name="connsiteY0" fmla="*/ 0 h 3557346"/>
              <a:gd name="connsiteX1" fmla="*/ 2058589 w 2058589"/>
              <a:gd name="connsiteY1" fmla="*/ 0 h 3557346"/>
              <a:gd name="connsiteX2" fmla="*/ 2058589 w 2058589"/>
              <a:gd name="connsiteY2" fmla="*/ 3557346 h 3557346"/>
              <a:gd name="connsiteX3" fmla="*/ 0 w 2058589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89" h="3557346">
                <a:moveTo>
                  <a:pt x="0" y="0"/>
                </a:moveTo>
                <a:lnTo>
                  <a:pt x="2058589" y="0"/>
                </a:lnTo>
                <a:lnTo>
                  <a:pt x="2058589" y="3557346"/>
                </a:lnTo>
                <a:lnTo>
                  <a:pt x="0" y="3557346"/>
                </a:lnTo>
                <a:close/>
              </a:path>
            </a:pathLst>
          </a:custGeom>
        </p:spPr>
      </p:pic>
      <p:pic>
        <p:nvPicPr>
          <p:cNvPr id="48" name="PpHolder5">
            <a:extLst>
              <a:ext uri="{FF2B5EF4-FFF2-40B4-BE49-F238E27FC236}">
                <a16:creationId xmlns:a16="http://schemas.microsoft.com/office/drawing/2014/main" id="{0AE4CCC6-D2A9-4009-B5E2-CA7B2B1BAE19}"/>
              </a:ext>
            </a:extLst>
          </p:cNvPr>
          <p:cNvPicPr>
            <a:picLocks/>
          </p:cNvPicPr>
          <p:nvPr/>
        </p:nvPicPr>
        <p:blipFill>
          <a:blip r:embed="rId2"/>
          <a:srcRect l="55000" t="41100" r="22487" b="7029"/>
          <a:stretch>
            <a:fillRect/>
          </a:stretch>
        </p:blipFill>
        <p:spPr>
          <a:xfrm>
            <a:off x="5029203" y="2818615"/>
            <a:ext cx="2058590" cy="3557346"/>
          </a:xfrm>
          <a:custGeom>
            <a:avLst/>
            <a:gdLst>
              <a:gd name="connsiteX0" fmla="*/ 0 w 2058590"/>
              <a:gd name="connsiteY0" fmla="*/ 0 h 3557346"/>
              <a:gd name="connsiteX1" fmla="*/ 2058590 w 2058590"/>
              <a:gd name="connsiteY1" fmla="*/ 0 h 3557346"/>
              <a:gd name="connsiteX2" fmla="*/ 2058590 w 2058590"/>
              <a:gd name="connsiteY2" fmla="*/ 3557346 h 3557346"/>
              <a:gd name="connsiteX3" fmla="*/ 0 w 2058590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57346">
                <a:moveTo>
                  <a:pt x="0" y="0"/>
                </a:moveTo>
                <a:lnTo>
                  <a:pt x="2058590" y="0"/>
                </a:lnTo>
                <a:lnTo>
                  <a:pt x="2058590" y="3557346"/>
                </a:lnTo>
                <a:lnTo>
                  <a:pt x="0" y="3557346"/>
                </a:lnTo>
                <a:close/>
              </a:path>
            </a:pathLst>
          </a:custGeom>
        </p:spPr>
      </p:pic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6947107" y="0"/>
            <a:ext cx="2196893" cy="779636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8006068" y="1375285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7341128" y="1329183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4451283" y="1097869"/>
            <a:ext cx="254387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7829649" y="3684007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7829647" y="390784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7693602" y="3763265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7829649" y="4397778"/>
            <a:ext cx="11851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7829647" y="462161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7693602" y="447703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7829649" y="5090522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7829647" y="5314363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7693602" y="5169780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59" grpId="0"/>
      <p:bldP spid="26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302481" y="5378175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302480" y="5596246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119825" y="5457433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6611422" y="252709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6611421" y="2745160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6428766" y="260634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7" name="PpHolder7">
            <a:extLst>
              <a:ext uri="{FF2B5EF4-FFF2-40B4-BE49-F238E27FC236}">
                <a16:creationId xmlns:a16="http://schemas.microsoft.com/office/drawing/2014/main" id="{FBEDACD8-5D02-46C7-9CB7-51A4A303F75D}"/>
              </a:ext>
            </a:extLst>
          </p:cNvPr>
          <p:cNvPicPr>
            <a:picLocks/>
          </p:cNvPicPr>
          <p:nvPr/>
        </p:nvPicPr>
        <p:blipFill>
          <a:blip r:embed="rId2"/>
          <a:srcRect t="27256" r="57500" b="24590"/>
          <a:stretch>
            <a:fillRect/>
          </a:stretch>
        </p:blipFill>
        <p:spPr>
          <a:xfrm>
            <a:off x="1" y="1869194"/>
            <a:ext cx="3886202" cy="3302404"/>
          </a:xfrm>
          <a:custGeom>
            <a:avLst/>
            <a:gdLst>
              <a:gd name="connsiteX0" fmla="*/ 0 w 3886202"/>
              <a:gd name="connsiteY0" fmla="*/ 0 h 3302404"/>
              <a:gd name="connsiteX1" fmla="*/ 3886202 w 3886202"/>
              <a:gd name="connsiteY1" fmla="*/ 0 h 3302404"/>
              <a:gd name="connsiteX2" fmla="*/ 3886202 w 3886202"/>
              <a:gd name="connsiteY2" fmla="*/ 3302404 h 3302404"/>
              <a:gd name="connsiteX3" fmla="*/ 0 w 3886202"/>
              <a:gd name="connsiteY3" fmla="*/ 3302404 h 3302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3302404">
                <a:moveTo>
                  <a:pt x="0" y="0"/>
                </a:moveTo>
                <a:lnTo>
                  <a:pt x="3886202" y="0"/>
                </a:lnTo>
                <a:lnTo>
                  <a:pt x="3886202" y="3302404"/>
                </a:lnTo>
                <a:lnTo>
                  <a:pt x="0" y="3302404"/>
                </a:lnTo>
                <a:close/>
              </a:path>
            </a:pathLst>
          </a:custGeom>
        </p:spPr>
      </p:pic>
      <p:pic>
        <p:nvPicPr>
          <p:cNvPr id="64" name="PpHolder8">
            <a:extLst>
              <a:ext uri="{FF2B5EF4-FFF2-40B4-BE49-F238E27FC236}">
                <a16:creationId xmlns:a16="http://schemas.microsoft.com/office/drawing/2014/main" id="{21C9A220-E07C-4167-96F1-F6A1F018E9C7}"/>
              </a:ext>
            </a:extLst>
          </p:cNvPr>
          <p:cNvPicPr>
            <a:picLocks/>
          </p:cNvPicPr>
          <p:nvPr/>
        </p:nvPicPr>
        <p:blipFill>
          <a:blip r:embed="rId2"/>
          <a:srcRect l="60048" t="34986" r="32501" b="55079"/>
          <a:stretch>
            <a:fillRect/>
          </a:stretch>
        </p:blipFill>
        <p:spPr>
          <a:xfrm>
            <a:off x="5490761" y="2399320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</p:spPr>
      </p:pic>
      <p:pic>
        <p:nvPicPr>
          <p:cNvPr id="61" name="PpHolder9">
            <a:extLst>
              <a:ext uri="{FF2B5EF4-FFF2-40B4-BE49-F238E27FC236}">
                <a16:creationId xmlns:a16="http://schemas.microsoft.com/office/drawing/2014/main" id="{B156D7FF-4611-436E-8AF8-8B32EF951A16}"/>
              </a:ext>
            </a:extLst>
          </p:cNvPr>
          <p:cNvPicPr>
            <a:picLocks/>
          </p:cNvPicPr>
          <p:nvPr/>
        </p:nvPicPr>
        <p:blipFill>
          <a:blip r:embed="rId2"/>
          <a:srcRect l="60048" t="61603" r="32501" b="28462"/>
          <a:stretch>
            <a:fillRect/>
          </a:stretch>
        </p:blipFill>
        <p:spPr>
          <a:xfrm>
            <a:off x="5490761" y="4224714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</p:spPr>
      </p:pic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2749858" y="3806724"/>
            <a:ext cx="2279342" cy="227934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6611422" y="344113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6611421" y="365920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6428766" y="352039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6611422" y="435248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6611421" y="457055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6428766" y="443173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3218713" y="4990079"/>
            <a:ext cx="134163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3273377" y="4755862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3781056" y="4463326"/>
            <a:ext cx="216947" cy="252491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58" name="PpHolder21">
            <a:extLst>
              <a:ext uri="{FF2B5EF4-FFF2-40B4-BE49-F238E27FC236}">
                <a16:creationId xmlns:a16="http://schemas.microsoft.com/office/drawing/2014/main" id="{4F418537-0EAE-41B7-9C70-BEE9021E5730}"/>
              </a:ext>
            </a:extLst>
          </p:cNvPr>
          <p:cNvPicPr>
            <a:picLocks/>
          </p:cNvPicPr>
          <p:nvPr/>
        </p:nvPicPr>
        <p:blipFill>
          <a:blip r:embed="rId2"/>
          <a:srcRect l="60048" t="48314" r="32501" b="41751"/>
          <a:stretch>
            <a:fillRect/>
          </a:stretch>
        </p:blipFill>
        <p:spPr>
          <a:xfrm>
            <a:off x="5490761" y="3313371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</p:spPr>
      </p:pic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273738" y="3457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2930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3261604" y="676418"/>
            <a:ext cx="1366793" cy="1366793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A787FDF1-8836-4D08-AAC6-E8956C7E0CA2}"/>
              </a:ext>
            </a:extLst>
          </p:cNvPr>
          <p:cNvPicPr>
            <a:picLocks/>
          </p:cNvPicPr>
          <p:nvPr/>
        </p:nvPicPr>
        <p:blipFill>
          <a:blip r:embed="rId2"/>
          <a:srcRect l="62513" t="5174" r="12487" b="25183"/>
          <a:stretch>
            <a:fillRect/>
          </a:stretch>
        </p:blipFill>
        <p:spPr>
          <a:xfrm>
            <a:off x="5716191" y="354839"/>
            <a:ext cx="2286000" cy="4776136"/>
          </a:xfrm>
          <a:custGeom>
            <a:avLst/>
            <a:gdLst>
              <a:gd name="connsiteX0" fmla="*/ 0 w 2286000"/>
              <a:gd name="connsiteY0" fmla="*/ 0 h 4776136"/>
              <a:gd name="connsiteX1" fmla="*/ 2286000 w 2286000"/>
              <a:gd name="connsiteY1" fmla="*/ 0 h 4776136"/>
              <a:gd name="connsiteX2" fmla="*/ 2286000 w 2286000"/>
              <a:gd name="connsiteY2" fmla="*/ 4776136 h 4776136"/>
              <a:gd name="connsiteX3" fmla="*/ 0 w 2286000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776136">
                <a:moveTo>
                  <a:pt x="0" y="0"/>
                </a:moveTo>
                <a:lnTo>
                  <a:pt x="2286000" y="0"/>
                </a:lnTo>
                <a:lnTo>
                  <a:pt x="2286000" y="4776136"/>
                </a:lnTo>
                <a:lnTo>
                  <a:pt x="0" y="4776136"/>
                </a:lnTo>
                <a:close/>
              </a:path>
            </a:pathLst>
          </a:custGeom>
        </p:spPr>
      </p:pic>
      <p:pic>
        <p:nvPicPr>
          <p:cNvPr id="36" name="PpHolder3">
            <a:extLst>
              <a:ext uri="{FF2B5EF4-FFF2-40B4-BE49-F238E27FC236}">
                <a16:creationId xmlns:a16="http://schemas.microsoft.com/office/drawing/2014/main" id="{0CDBAF25-2D71-4EE8-98F3-DFBC8F9173F3}"/>
              </a:ext>
            </a:extLst>
          </p:cNvPr>
          <p:cNvPicPr>
            <a:picLocks/>
          </p:cNvPicPr>
          <p:nvPr/>
        </p:nvPicPr>
        <p:blipFill>
          <a:blip r:embed="rId2"/>
          <a:srcRect l="40037" t="18477" r="34963" b="11879"/>
          <a:stretch>
            <a:fillRect/>
          </a:stretch>
        </p:blipFill>
        <p:spPr>
          <a:xfrm>
            <a:off x="3660946" y="1267178"/>
            <a:ext cx="2285999" cy="4776136"/>
          </a:xfrm>
          <a:custGeom>
            <a:avLst/>
            <a:gdLst>
              <a:gd name="connsiteX0" fmla="*/ 0 w 2285999"/>
              <a:gd name="connsiteY0" fmla="*/ 0 h 4776136"/>
              <a:gd name="connsiteX1" fmla="*/ 2285999 w 2285999"/>
              <a:gd name="connsiteY1" fmla="*/ 0 h 4776136"/>
              <a:gd name="connsiteX2" fmla="*/ 2285999 w 2285999"/>
              <a:gd name="connsiteY2" fmla="*/ 4776136 h 4776136"/>
              <a:gd name="connsiteX3" fmla="*/ 0 w 2285999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4776136">
                <a:moveTo>
                  <a:pt x="0" y="0"/>
                </a:moveTo>
                <a:lnTo>
                  <a:pt x="2285999" y="0"/>
                </a:lnTo>
                <a:lnTo>
                  <a:pt x="2285999" y="4776136"/>
                </a:lnTo>
                <a:lnTo>
                  <a:pt x="0" y="4776136"/>
                </a:lnTo>
                <a:close/>
              </a:path>
            </a:pathLst>
          </a:cu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Gallery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650192" y="404625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650192" y="495301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6382954" y="5613842"/>
            <a:ext cx="2176584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6382954" y="5367782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5682898" y="3176810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4347101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8" name="PpHolder2">
            <a:extLst>
              <a:ext uri="{FF2B5EF4-FFF2-40B4-BE49-F238E27FC236}">
                <a16:creationId xmlns:a16="http://schemas.microsoft.com/office/drawing/2014/main" id="{88EDE5BF-60F6-4DDA-9ACC-80E0700C16EA}"/>
              </a:ext>
            </a:extLst>
          </p:cNvPr>
          <p:cNvPicPr>
            <a:picLocks/>
          </p:cNvPicPr>
          <p:nvPr/>
        </p:nvPicPr>
        <p:blipFill>
          <a:blip r:embed="rId2"/>
          <a:srcRect l="62573" r="2487"/>
          <a:stretch>
            <a:fillRect/>
          </a:stretch>
        </p:blipFill>
        <p:spPr>
          <a:xfrm>
            <a:off x="5721661" y="0"/>
            <a:ext cx="3194933" cy="6858000"/>
          </a:xfrm>
          <a:custGeom>
            <a:avLst/>
            <a:gdLst>
              <a:gd name="connsiteX0" fmla="*/ 0 w 3194933"/>
              <a:gd name="connsiteY0" fmla="*/ 0 h 6858000"/>
              <a:gd name="connsiteX1" fmla="*/ 3194933 w 3194933"/>
              <a:gd name="connsiteY1" fmla="*/ 0 h 6858000"/>
              <a:gd name="connsiteX2" fmla="*/ 3194933 w 3194933"/>
              <a:gd name="connsiteY2" fmla="*/ 6858000 h 6858000"/>
              <a:gd name="connsiteX3" fmla="*/ 0 w 31949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4933" h="6858000">
                <a:moveTo>
                  <a:pt x="0" y="0"/>
                </a:moveTo>
                <a:lnTo>
                  <a:pt x="3194933" y="0"/>
                </a:lnTo>
                <a:lnTo>
                  <a:pt x="319493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4344949" y="4233103"/>
            <a:ext cx="2057400" cy="2140962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4540564" y="5386916"/>
            <a:ext cx="166617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4658452" y="51526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5208861" y="47808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223073" y="146516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1664329" y="2416137"/>
            <a:ext cx="1259541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298454" y="2586968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1649729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3045359" y="2516566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3344671" y="2558999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3624861" y="241613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3610260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pic>
        <p:nvPicPr>
          <p:cNvPr id="47" name="PpHolder15">
            <a:extLst>
              <a:ext uri="{FF2B5EF4-FFF2-40B4-BE49-F238E27FC236}">
                <a16:creationId xmlns:a16="http://schemas.microsoft.com/office/drawing/2014/main" id="{24D060F6-5529-4437-9F39-C8363EEC8E1A}"/>
              </a:ext>
            </a:extLst>
          </p:cNvPr>
          <p:cNvPicPr>
            <a:picLocks/>
          </p:cNvPicPr>
          <p:nvPr/>
        </p:nvPicPr>
        <p:blipFill>
          <a:blip r:embed="rId2"/>
          <a:srcRect t="61725" r="52483" b="7057"/>
          <a:stretch>
            <a:fillRect/>
          </a:stretch>
        </p:blipFill>
        <p:spPr>
          <a:xfrm>
            <a:off x="3" y="4233103"/>
            <a:ext cx="4344951" cy="2140962"/>
          </a:xfrm>
          <a:custGeom>
            <a:avLst/>
            <a:gdLst>
              <a:gd name="connsiteX0" fmla="*/ 0 w 4344951"/>
              <a:gd name="connsiteY0" fmla="*/ 0 h 2140962"/>
              <a:gd name="connsiteX1" fmla="*/ 4344951 w 4344951"/>
              <a:gd name="connsiteY1" fmla="*/ 0 h 2140962"/>
              <a:gd name="connsiteX2" fmla="*/ 4344951 w 4344951"/>
              <a:gd name="connsiteY2" fmla="*/ 2140962 h 2140962"/>
              <a:gd name="connsiteX3" fmla="*/ 0 w 4344951"/>
              <a:gd name="connsiteY3" fmla="*/ 2140962 h 214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4951" h="2140962">
                <a:moveTo>
                  <a:pt x="0" y="0"/>
                </a:moveTo>
                <a:lnTo>
                  <a:pt x="4344951" y="0"/>
                </a:lnTo>
                <a:lnTo>
                  <a:pt x="4344951" y="2140962"/>
                </a:lnTo>
                <a:lnTo>
                  <a:pt x="0" y="2140962"/>
                </a:lnTo>
                <a:close/>
              </a:path>
            </a:pathLst>
          </a:custGeom>
        </p:spPr>
      </p:pic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273738" y="349574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296858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pHolder1">
            <a:extLst>
              <a:ext uri="{FF2B5EF4-FFF2-40B4-BE49-F238E27FC236}">
                <a16:creationId xmlns:a16="http://schemas.microsoft.com/office/drawing/2014/main" id="{09C9219F-6416-45E3-94A3-42C7050B3A85}"/>
              </a:ext>
            </a:extLst>
          </p:cNvPr>
          <p:cNvPicPr>
            <a:picLocks/>
          </p:cNvPicPr>
          <p:nvPr/>
        </p:nvPicPr>
        <p:blipFill>
          <a:blip r:embed="rId2"/>
          <a:srcRect l="19987" t="40481" r="42500"/>
          <a:stretch>
            <a:fillRect/>
          </a:stretch>
        </p:blipFill>
        <p:spPr>
          <a:xfrm>
            <a:off x="1827613" y="2776196"/>
            <a:ext cx="3430184" cy="4081804"/>
          </a:xfrm>
          <a:custGeom>
            <a:avLst/>
            <a:gdLst>
              <a:gd name="connsiteX0" fmla="*/ 0 w 3430184"/>
              <a:gd name="connsiteY0" fmla="*/ 0 h 4081804"/>
              <a:gd name="connsiteX1" fmla="*/ 3430184 w 3430184"/>
              <a:gd name="connsiteY1" fmla="*/ 0 h 4081804"/>
              <a:gd name="connsiteX2" fmla="*/ 3430184 w 3430184"/>
              <a:gd name="connsiteY2" fmla="*/ 4081804 h 4081804"/>
              <a:gd name="connsiteX3" fmla="*/ 0 w 3430184"/>
              <a:gd name="connsiteY3" fmla="*/ 4081804 h 4081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184" h="4081804">
                <a:moveTo>
                  <a:pt x="0" y="0"/>
                </a:moveTo>
                <a:lnTo>
                  <a:pt x="3430184" y="0"/>
                </a:lnTo>
                <a:lnTo>
                  <a:pt x="3430184" y="4081804"/>
                </a:lnTo>
                <a:lnTo>
                  <a:pt x="0" y="4081804"/>
                </a:lnTo>
                <a:close/>
              </a:path>
            </a:pathLst>
          </a:custGeom>
        </p:spPr>
      </p:pic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86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959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143826" y="1079330"/>
            <a:ext cx="2797752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6057900" y="5533459"/>
            <a:ext cx="2067899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154902" y="4081648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6304301" y="1156264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5639362" y="1110162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pic>
        <p:nvPicPr>
          <p:cNvPr id="34" name="PpHolder10">
            <a:extLst>
              <a:ext uri="{FF2B5EF4-FFF2-40B4-BE49-F238E27FC236}">
                <a16:creationId xmlns:a16="http://schemas.microsoft.com/office/drawing/2014/main" id="{FAC6AD8F-0C4C-494E-85AF-E619703F6105}"/>
              </a:ext>
            </a:extLst>
          </p:cNvPr>
          <p:cNvPicPr>
            <a:picLocks/>
          </p:cNvPicPr>
          <p:nvPr/>
        </p:nvPicPr>
        <p:blipFill>
          <a:blip r:embed="rId2"/>
          <a:srcRect l="62500" t="23900" r="7385" b="22474"/>
          <a:stretch>
            <a:fillRect/>
          </a:stretch>
        </p:blipFill>
        <p:spPr>
          <a:xfrm>
            <a:off x="5715004" y="1639038"/>
            <a:ext cx="2753699" cy="3677680"/>
          </a:xfrm>
          <a:custGeom>
            <a:avLst/>
            <a:gdLst>
              <a:gd name="connsiteX0" fmla="*/ 0 w 2753699"/>
              <a:gd name="connsiteY0" fmla="*/ 0 h 3677680"/>
              <a:gd name="connsiteX1" fmla="*/ 2753699 w 2753699"/>
              <a:gd name="connsiteY1" fmla="*/ 0 h 3677680"/>
              <a:gd name="connsiteX2" fmla="*/ 2753699 w 2753699"/>
              <a:gd name="connsiteY2" fmla="*/ 3677680 h 3677680"/>
              <a:gd name="connsiteX3" fmla="*/ 0 w 2753699"/>
              <a:gd name="connsiteY3" fmla="*/ 3677680 h 36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699" h="3677680">
                <a:moveTo>
                  <a:pt x="0" y="0"/>
                </a:moveTo>
                <a:lnTo>
                  <a:pt x="2753699" y="0"/>
                </a:lnTo>
                <a:lnTo>
                  <a:pt x="2753699" y="3677680"/>
                </a:lnTo>
                <a:lnTo>
                  <a:pt x="0" y="3677680"/>
                </a:lnTo>
                <a:close/>
              </a:path>
            </a:pathLst>
          </a:custGeom>
        </p:spPr>
      </p:pic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2781327" y="2069082"/>
            <a:ext cx="1114744" cy="1114744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1" name="PpHolder5">
            <a:extLst>
              <a:ext uri="{FF2B5EF4-FFF2-40B4-BE49-F238E27FC236}">
                <a16:creationId xmlns:a16="http://schemas.microsoft.com/office/drawing/2014/main" id="{C36856ED-5EC2-4D72-B1AC-206A5E45F036}"/>
              </a:ext>
            </a:extLst>
          </p:cNvPr>
          <p:cNvPicPr>
            <a:picLocks/>
          </p:cNvPicPr>
          <p:nvPr/>
        </p:nvPicPr>
        <p:blipFill>
          <a:blip r:embed="rId2"/>
          <a:srcRect l="37500" t="5009" r="4987" b="47185"/>
          <a:stretch>
            <a:fillRect/>
          </a:stretch>
        </p:blipFill>
        <p:spPr>
          <a:xfrm>
            <a:off x="3429002" y="343548"/>
            <a:ext cx="5258990" cy="3278530"/>
          </a:xfrm>
          <a:custGeom>
            <a:avLst/>
            <a:gdLst>
              <a:gd name="connsiteX0" fmla="*/ 0 w 5258990"/>
              <a:gd name="connsiteY0" fmla="*/ 0 h 3278530"/>
              <a:gd name="connsiteX1" fmla="*/ 5258990 w 5258990"/>
              <a:gd name="connsiteY1" fmla="*/ 0 h 3278530"/>
              <a:gd name="connsiteX2" fmla="*/ 5258990 w 5258990"/>
              <a:gd name="connsiteY2" fmla="*/ 3278530 h 3278530"/>
              <a:gd name="connsiteX3" fmla="*/ 0 w 5258990"/>
              <a:gd name="connsiteY3" fmla="*/ 3278530 h 32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8990" h="3278530">
                <a:moveTo>
                  <a:pt x="0" y="0"/>
                </a:moveTo>
                <a:lnTo>
                  <a:pt x="5258990" y="0"/>
                </a:lnTo>
                <a:lnTo>
                  <a:pt x="5258990" y="3278530"/>
                </a:lnTo>
                <a:lnTo>
                  <a:pt x="0" y="3278530"/>
                </a:lnTo>
                <a:close/>
              </a:path>
            </a:pathLst>
          </a:custGeom>
        </p:spPr>
      </p:pic>
      <p:pic>
        <p:nvPicPr>
          <p:cNvPr id="38" name="PpHolder6">
            <a:extLst>
              <a:ext uri="{FF2B5EF4-FFF2-40B4-BE49-F238E27FC236}">
                <a16:creationId xmlns:a16="http://schemas.microsoft.com/office/drawing/2014/main" id="{569E780E-0DC7-4521-ACBB-590309300EF0}"/>
              </a:ext>
            </a:extLst>
          </p:cNvPr>
          <p:cNvPicPr>
            <a:picLocks/>
          </p:cNvPicPr>
          <p:nvPr/>
        </p:nvPicPr>
        <p:blipFill>
          <a:blip r:embed="rId2"/>
          <a:srcRect l="32500" t="38008" r="10010" b="28575"/>
          <a:stretch>
            <a:fillRect/>
          </a:stretch>
        </p:blipFill>
        <p:spPr>
          <a:xfrm>
            <a:off x="2971803" y="2606556"/>
            <a:ext cx="5256883" cy="2291766"/>
          </a:xfrm>
          <a:custGeom>
            <a:avLst/>
            <a:gdLst>
              <a:gd name="connsiteX0" fmla="*/ 0 w 5256883"/>
              <a:gd name="connsiteY0" fmla="*/ 0 h 2291766"/>
              <a:gd name="connsiteX1" fmla="*/ 5256883 w 5256883"/>
              <a:gd name="connsiteY1" fmla="*/ 0 h 2291766"/>
              <a:gd name="connsiteX2" fmla="*/ 5256883 w 5256883"/>
              <a:gd name="connsiteY2" fmla="*/ 2291766 h 2291766"/>
              <a:gd name="connsiteX3" fmla="*/ 0 w 5256883"/>
              <a:gd name="connsiteY3" fmla="*/ 2291766 h 229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6883" h="2291766">
                <a:moveTo>
                  <a:pt x="0" y="0"/>
                </a:moveTo>
                <a:lnTo>
                  <a:pt x="5256883" y="0"/>
                </a:lnTo>
                <a:lnTo>
                  <a:pt x="5256883" y="2291766"/>
                </a:lnTo>
                <a:lnTo>
                  <a:pt x="0" y="2291766"/>
                </a:lnTo>
                <a:close/>
              </a:path>
            </a:pathLst>
          </a:cu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4068829" y="1650417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529293" y="1831105"/>
            <a:ext cx="2020867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absorbed in the exquisite </a:t>
            </a:r>
            <a:r>
              <a:rPr lang="en-US" sz="900"/>
              <a:t>sense tranquil.</a:t>
            </a:r>
            <a:endParaRPr lang="en-US" sz="9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529294" y="1595733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477918" y="5457683"/>
            <a:ext cx="3166344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477917" y="592582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5309448" y="5449396"/>
            <a:ext cx="129290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4943573" y="5620227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5294847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6690478" y="5549825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6989790" y="5592258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7269979" y="5449397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7255379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646455" y="0"/>
            <a:ext cx="2298477" cy="104559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2037609" y="4805194"/>
            <a:ext cx="1008136" cy="800057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4911173" y="2230992"/>
            <a:ext cx="2547805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5147664" y="451649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5147663" y="4734568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4985740" y="4432592"/>
            <a:ext cx="226314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4911175" y="1991591"/>
            <a:ext cx="183745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4965008" y="459575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1" name="PpHolder9">
            <a:extLst>
              <a:ext uri="{FF2B5EF4-FFF2-40B4-BE49-F238E27FC236}">
                <a16:creationId xmlns:a16="http://schemas.microsoft.com/office/drawing/2014/main" id="{4D507248-A93D-460C-A6FF-32827C1ADDDD}"/>
              </a:ext>
            </a:extLst>
          </p:cNvPr>
          <p:cNvPicPr>
            <a:picLocks/>
          </p:cNvPicPr>
          <p:nvPr/>
        </p:nvPicPr>
        <p:blipFill>
          <a:blip r:embed="rId2"/>
          <a:srcRect t="32" r="49504"/>
          <a:stretch>
            <a:fillRect/>
          </a:stretch>
        </p:blipFill>
        <p:spPr>
          <a:xfrm>
            <a:off x="4" y="2202"/>
            <a:ext cx="4617325" cy="6855798"/>
          </a:xfrm>
          <a:custGeom>
            <a:avLst/>
            <a:gdLst>
              <a:gd name="connsiteX0" fmla="*/ 0 w 4617325"/>
              <a:gd name="connsiteY0" fmla="*/ 0 h 6855798"/>
              <a:gd name="connsiteX1" fmla="*/ 1697685 w 4617325"/>
              <a:gd name="connsiteY1" fmla="*/ 0 h 6855798"/>
              <a:gd name="connsiteX2" fmla="*/ 4617325 w 4617325"/>
              <a:gd name="connsiteY2" fmla="*/ 2745453 h 6855798"/>
              <a:gd name="connsiteX3" fmla="*/ 246195 w 4617325"/>
              <a:gd name="connsiteY3" fmla="*/ 6855798 h 6855798"/>
              <a:gd name="connsiteX4" fmla="*/ 129411 w 4617325"/>
              <a:gd name="connsiteY4" fmla="*/ 6855798 h 6855798"/>
              <a:gd name="connsiteX5" fmla="*/ 0 w 4617325"/>
              <a:gd name="connsiteY5" fmla="*/ 6734108 h 685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17325" h="6855798">
                <a:moveTo>
                  <a:pt x="0" y="0"/>
                </a:moveTo>
                <a:lnTo>
                  <a:pt x="1697685" y="0"/>
                </a:lnTo>
                <a:lnTo>
                  <a:pt x="4617325" y="2745453"/>
                </a:lnTo>
                <a:lnTo>
                  <a:pt x="246195" y="6855798"/>
                </a:lnTo>
                <a:lnTo>
                  <a:pt x="129411" y="6855798"/>
                </a:lnTo>
                <a:lnTo>
                  <a:pt x="0" y="6734108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AE7D6486-50A3-47E6-BBF0-E06638ADF675}"/>
              </a:ext>
            </a:extLst>
          </p:cNvPr>
          <p:cNvPicPr>
            <a:picLocks/>
          </p:cNvPicPr>
          <p:nvPr/>
        </p:nvPicPr>
        <p:blipFill>
          <a:blip r:embed="rId2"/>
          <a:srcRect l="19997" r="39990" b="50000"/>
          <a:stretch>
            <a:fillRect/>
          </a:stretch>
        </p:blipFill>
        <p:spPr>
          <a:xfrm>
            <a:off x="1828546" y="3"/>
            <a:ext cx="3658790" cy="3429001"/>
          </a:xfrm>
          <a:custGeom>
            <a:avLst/>
            <a:gdLst>
              <a:gd name="connsiteX0" fmla="*/ 0 w 3658790"/>
              <a:gd name="connsiteY0" fmla="*/ 0 h 3429001"/>
              <a:gd name="connsiteX1" fmla="*/ 3658790 w 3658790"/>
              <a:gd name="connsiteY1" fmla="*/ 0 h 3429001"/>
              <a:gd name="connsiteX2" fmla="*/ 3658790 w 3658790"/>
              <a:gd name="connsiteY2" fmla="*/ 3429001 h 3429001"/>
              <a:gd name="connsiteX3" fmla="*/ 0 w 3658790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3429001">
                <a:moveTo>
                  <a:pt x="0" y="0"/>
                </a:moveTo>
                <a:lnTo>
                  <a:pt x="3658790" y="0"/>
                </a:lnTo>
                <a:lnTo>
                  <a:pt x="3658790" y="3429001"/>
                </a:lnTo>
                <a:lnTo>
                  <a:pt x="0" y="3429001"/>
                </a:lnTo>
                <a:close/>
              </a:path>
            </a:pathLst>
          </a:custGeom>
        </p:spPr>
      </p:pic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30" name="PpHolder5">
            <a:extLst>
              <a:ext uri="{FF2B5EF4-FFF2-40B4-BE49-F238E27FC236}">
                <a16:creationId xmlns:a16="http://schemas.microsoft.com/office/drawing/2014/main" id="{3C8F4E59-5E66-42B2-B02C-903618FFCB51}"/>
              </a:ext>
            </a:extLst>
          </p:cNvPr>
          <p:cNvPicPr>
            <a:picLocks/>
          </p:cNvPicPr>
          <p:nvPr/>
        </p:nvPicPr>
        <p:blipFill>
          <a:blip r:embed="rId2"/>
          <a:srcRect l="9997" t="40000" r="47490"/>
          <a:stretch>
            <a:fillRect/>
          </a:stretch>
        </p:blipFill>
        <p:spPr>
          <a:xfrm>
            <a:off x="914145" y="2743204"/>
            <a:ext cx="3887390" cy="4114797"/>
          </a:xfrm>
          <a:custGeom>
            <a:avLst/>
            <a:gdLst>
              <a:gd name="connsiteX0" fmla="*/ 0 w 3887390"/>
              <a:gd name="connsiteY0" fmla="*/ 0 h 4114797"/>
              <a:gd name="connsiteX1" fmla="*/ 3887390 w 3887390"/>
              <a:gd name="connsiteY1" fmla="*/ 0 h 4114797"/>
              <a:gd name="connsiteX2" fmla="*/ 3887390 w 3887390"/>
              <a:gd name="connsiteY2" fmla="*/ 4114797 h 4114797"/>
              <a:gd name="connsiteX3" fmla="*/ 0 w 3887390"/>
              <a:gd name="connsiteY3" fmla="*/ 4114797 h 4114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7390" h="4114797">
                <a:moveTo>
                  <a:pt x="0" y="0"/>
                </a:moveTo>
                <a:lnTo>
                  <a:pt x="3887390" y="0"/>
                </a:lnTo>
                <a:lnTo>
                  <a:pt x="3887390" y="4114797"/>
                </a:lnTo>
                <a:lnTo>
                  <a:pt x="0" y="4114797"/>
                </a:lnTo>
                <a:close/>
              </a:path>
            </a:pathLst>
          </a:cu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2380864" y="4076335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6177561" y="2496624"/>
            <a:ext cx="2527867" cy="19377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6177563" y="2261252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6177562" y="442671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pHolder1">
            <a:extLst>
              <a:ext uri="{FF2B5EF4-FFF2-40B4-BE49-F238E27FC236}">
                <a16:creationId xmlns:a16="http://schemas.microsoft.com/office/drawing/2014/main" id="{C62D092E-FB57-4067-9D0A-7D2FDE3BA726}"/>
              </a:ext>
            </a:extLst>
          </p:cNvPr>
          <p:cNvPicPr>
            <a:picLocks/>
          </p:cNvPicPr>
          <p:nvPr/>
        </p:nvPicPr>
        <p:blipFill>
          <a:blip r:embed="rId2"/>
          <a:srcRect l="37500" b="40000"/>
          <a:stretch>
            <a:fillRect/>
          </a:stretch>
        </p:blipFill>
        <p:spPr>
          <a:xfrm>
            <a:off x="3429002" y="0"/>
            <a:ext cx="5714998" cy="4114800"/>
          </a:xfrm>
          <a:custGeom>
            <a:avLst/>
            <a:gdLst>
              <a:gd name="connsiteX0" fmla="*/ 0 w 5714998"/>
              <a:gd name="connsiteY0" fmla="*/ 0 h 4114800"/>
              <a:gd name="connsiteX1" fmla="*/ 5714998 w 5714998"/>
              <a:gd name="connsiteY1" fmla="*/ 0 h 4114800"/>
              <a:gd name="connsiteX2" fmla="*/ 5714998 w 5714998"/>
              <a:gd name="connsiteY2" fmla="*/ 4114800 h 4114800"/>
              <a:gd name="connsiteX3" fmla="*/ 0 w 5714998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4998" h="4114800">
                <a:moveTo>
                  <a:pt x="0" y="0"/>
                </a:moveTo>
                <a:lnTo>
                  <a:pt x="5714998" y="0"/>
                </a:lnTo>
                <a:lnTo>
                  <a:pt x="5714998" y="4114800"/>
                </a:lnTo>
                <a:lnTo>
                  <a:pt x="0" y="4114800"/>
                </a:lnTo>
                <a:close/>
              </a:path>
            </a:pathLst>
          </a:custGeom>
        </p:spPr>
      </p:pic>
      <p:pic>
        <p:nvPicPr>
          <p:cNvPr id="39" name="PpHolder2">
            <a:extLst>
              <a:ext uri="{FF2B5EF4-FFF2-40B4-BE49-F238E27FC236}">
                <a16:creationId xmlns:a16="http://schemas.microsoft.com/office/drawing/2014/main" id="{0EF2CC9A-EE82-46B7-A7EA-52483FF2AAD2}"/>
              </a:ext>
            </a:extLst>
          </p:cNvPr>
          <p:cNvPicPr>
            <a:picLocks/>
          </p:cNvPicPr>
          <p:nvPr/>
        </p:nvPicPr>
        <p:blipFill>
          <a:blip r:embed="rId2"/>
          <a:srcRect t="60000" r="62500"/>
          <a:stretch>
            <a:fillRect/>
          </a:stretch>
        </p:blipFill>
        <p:spPr>
          <a:xfrm>
            <a:off x="1" y="4114800"/>
            <a:ext cx="3429002" cy="2743200"/>
          </a:xfrm>
          <a:custGeom>
            <a:avLst/>
            <a:gdLst>
              <a:gd name="connsiteX0" fmla="*/ 0 w 3429002"/>
              <a:gd name="connsiteY0" fmla="*/ 0 h 2743200"/>
              <a:gd name="connsiteX1" fmla="*/ 3429002 w 3429002"/>
              <a:gd name="connsiteY1" fmla="*/ 0 h 2743200"/>
              <a:gd name="connsiteX2" fmla="*/ 3429002 w 3429002"/>
              <a:gd name="connsiteY2" fmla="*/ 2743200 h 2743200"/>
              <a:gd name="connsiteX3" fmla="*/ 0 w 34290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2" h="2743200">
                <a:moveTo>
                  <a:pt x="0" y="0"/>
                </a:moveTo>
                <a:lnTo>
                  <a:pt x="3429002" y="0"/>
                </a:lnTo>
                <a:lnTo>
                  <a:pt x="3429002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4385444" y="4950612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4385444" y="566877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3169442" y="9924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384390" y="1387768"/>
            <a:ext cx="1377664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947299" y="155859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384390" y="184939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969542" y="2439943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362147" y="2297082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362147" y="2758709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948540" y="2191620"/>
            <a:ext cx="1522515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F95205BF-6098-4001-A432-FC12A131BFCE}"/>
              </a:ext>
            </a:extLst>
          </p:cNvPr>
          <p:cNvPicPr>
            <a:picLocks/>
          </p:cNvPicPr>
          <p:nvPr/>
        </p:nvPicPr>
        <p:blipFill>
          <a:blip r:embed="rId2"/>
          <a:srcRect t="60000"/>
          <a:stretch>
            <a:fillRect/>
          </a:stretch>
        </p:blipFill>
        <p:spPr>
          <a:xfrm>
            <a:off x="0" y="4114800"/>
            <a:ext cx="9144000" cy="2743200"/>
          </a:xfrm>
          <a:custGeom>
            <a:avLst/>
            <a:gdLst>
              <a:gd name="connsiteX0" fmla="*/ 0 w 9144000"/>
              <a:gd name="connsiteY0" fmla="*/ 0 h 2743200"/>
              <a:gd name="connsiteX1" fmla="*/ 9144000 w 9144000"/>
              <a:gd name="connsiteY1" fmla="*/ 0 h 2743200"/>
              <a:gd name="connsiteX2" fmla="*/ 9144000 w 9144000"/>
              <a:gd name="connsiteY2" fmla="*/ 2743200 h 2743200"/>
              <a:gd name="connsiteX3" fmla="*/ 0 w 91440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0">
                <a:moveTo>
                  <a:pt x="0" y="0"/>
                </a:moveTo>
                <a:lnTo>
                  <a:pt x="9144000" y="0"/>
                </a:lnTo>
                <a:lnTo>
                  <a:pt x="9144000" y="2743200"/>
                </a:lnTo>
                <a:lnTo>
                  <a:pt x="0" y="2743200"/>
                </a:lnTo>
                <a:close/>
              </a:path>
            </a:pathLst>
          </a:custGeom>
        </p:spPr>
      </p:pic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3223958" y="5122846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2940045" y="5687113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684610" y="789939"/>
            <a:ext cx="7774781" cy="35131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4226834" y="682227"/>
            <a:ext cx="690332" cy="226314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1" y="0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36" name="PpHolder8">
            <a:extLst>
              <a:ext uri="{FF2B5EF4-FFF2-40B4-BE49-F238E27FC236}">
                <a16:creationId xmlns:a16="http://schemas.microsoft.com/office/drawing/2014/main" id="{0E7005D7-CC88-4747-9755-F0D6E3870EC3}"/>
              </a:ext>
            </a:extLst>
          </p:cNvPr>
          <p:cNvPicPr>
            <a:picLocks/>
          </p:cNvPicPr>
          <p:nvPr/>
        </p:nvPicPr>
        <p:blipFill>
          <a:blip r:embed="rId2"/>
          <a:srcRect l="10072" t="14819" r="9987" b="40000"/>
          <a:stretch>
            <a:fillRect/>
          </a:stretch>
        </p:blipFill>
        <p:spPr>
          <a:xfrm>
            <a:off x="920983" y="1016256"/>
            <a:ext cx="7309813" cy="3098547"/>
          </a:xfrm>
          <a:custGeom>
            <a:avLst/>
            <a:gdLst>
              <a:gd name="connsiteX0" fmla="*/ 0 w 7309813"/>
              <a:gd name="connsiteY0" fmla="*/ 0 h 3098547"/>
              <a:gd name="connsiteX1" fmla="*/ 7309813 w 7309813"/>
              <a:gd name="connsiteY1" fmla="*/ 0 h 3098547"/>
              <a:gd name="connsiteX2" fmla="*/ 7309813 w 7309813"/>
              <a:gd name="connsiteY2" fmla="*/ 3098547 h 3098547"/>
              <a:gd name="connsiteX3" fmla="*/ 0 w 7309813"/>
              <a:gd name="connsiteY3" fmla="*/ 3098547 h 309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9813" h="3098547">
                <a:moveTo>
                  <a:pt x="0" y="0"/>
                </a:moveTo>
                <a:lnTo>
                  <a:pt x="7309813" y="0"/>
                </a:lnTo>
                <a:lnTo>
                  <a:pt x="7309813" y="3098547"/>
                </a:lnTo>
                <a:lnTo>
                  <a:pt x="0" y="3098547"/>
                </a:lnTo>
                <a:close/>
              </a:path>
            </a:pathLst>
          </a:custGeom>
        </p:spPr>
      </p:pic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8649530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7984590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378002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515556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2038872"/>
            <a:ext cx="2761852" cy="3870107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785" y="1716164"/>
            <a:ext cx="4054758" cy="342567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5780196" y="2786957"/>
            <a:ext cx="2521794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5780196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pic>
        <p:nvPicPr>
          <p:cNvPr id="27" name="PpHolder8">
            <a:extLst>
              <a:ext uri="{FF2B5EF4-FFF2-40B4-BE49-F238E27FC236}">
                <a16:creationId xmlns:a16="http://schemas.microsoft.com/office/drawing/2014/main" id="{C92DD922-6A5E-47F1-A22B-925765D041C5}"/>
              </a:ext>
            </a:extLst>
          </p:cNvPr>
          <p:cNvPicPr>
            <a:picLocks/>
          </p:cNvPicPr>
          <p:nvPr/>
        </p:nvPicPr>
        <p:blipFill>
          <a:blip r:embed="rId3"/>
          <a:srcRect l="10390" t="27605" r="48883" b="42257"/>
          <a:stretch>
            <a:fillRect/>
          </a:stretch>
        </p:blipFill>
        <p:spPr>
          <a:xfrm>
            <a:off x="950029" y="1893146"/>
            <a:ext cx="3724069" cy="2066853"/>
          </a:xfrm>
          <a:custGeom>
            <a:avLst/>
            <a:gdLst>
              <a:gd name="connsiteX0" fmla="*/ 0 w 3724069"/>
              <a:gd name="connsiteY0" fmla="*/ 0 h 2066853"/>
              <a:gd name="connsiteX1" fmla="*/ 3724069 w 3724069"/>
              <a:gd name="connsiteY1" fmla="*/ 0 h 2066853"/>
              <a:gd name="connsiteX2" fmla="*/ 3724069 w 3724069"/>
              <a:gd name="connsiteY2" fmla="*/ 2066853 h 2066853"/>
              <a:gd name="connsiteX3" fmla="*/ 0 w 3724069"/>
              <a:gd name="connsiteY3" fmla="*/ 2066853 h 206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4069" h="2066853">
                <a:moveTo>
                  <a:pt x="0" y="0"/>
                </a:moveTo>
                <a:lnTo>
                  <a:pt x="3724069" y="0"/>
                </a:lnTo>
                <a:lnTo>
                  <a:pt x="3724069" y="2066853"/>
                </a:lnTo>
                <a:lnTo>
                  <a:pt x="0" y="2066853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Devices </a:t>
            </a:r>
            <a:r>
              <a:rPr lang="en-ID" dirty="0" err="1"/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97FAC89E-1801-4174-B8C8-182D5B60607E}"/>
              </a:ext>
            </a:extLst>
          </p:cNvPr>
          <p:cNvPicPr>
            <a:picLocks/>
          </p:cNvPicPr>
          <p:nvPr/>
        </p:nvPicPr>
        <p:blipFill>
          <a:blip r:embed="rId2"/>
          <a:srcRect l="80013" t="15235" b="15235"/>
          <a:stretch>
            <a:fillRect/>
          </a:stretch>
        </p:blipFill>
        <p:spPr>
          <a:xfrm>
            <a:off x="7316394" y="1044801"/>
            <a:ext cx="1827607" cy="4768398"/>
          </a:xfrm>
          <a:custGeom>
            <a:avLst/>
            <a:gdLst>
              <a:gd name="connsiteX0" fmla="*/ 0 w 1827607"/>
              <a:gd name="connsiteY0" fmla="*/ 0 h 4768398"/>
              <a:gd name="connsiteX1" fmla="*/ 1827607 w 1827607"/>
              <a:gd name="connsiteY1" fmla="*/ 0 h 4768398"/>
              <a:gd name="connsiteX2" fmla="*/ 1827607 w 1827607"/>
              <a:gd name="connsiteY2" fmla="*/ 4768398 h 4768398"/>
              <a:gd name="connsiteX3" fmla="*/ 0 w 1827607"/>
              <a:gd name="connsiteY3" fmla="*/ 4768398 h 476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607" h="4768398">
                <a:moveTo>
                  <a:pt x="0" y="0"/>
                </a:moveTo>
                <a:lnTo>
                  <a:pt x="1827607" y="0"/>
                </a:lnTo>
                <a:lnTo>
                  <a:pt x="1827607" y="4768398"/>
                </a:lnTo>
                <a:lnTo>
                  <a:pt x="0" y="4768398"/>
                </a:lnTo>
                <a:close/>
              </a:path>
            </a:pathLst>
          </a:cu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4460517"/>
              </p:ext>
            </p:extLst>
          </p:nvPr>
        </p:nvGraphicFramePr>
        <p:xfrm>
          <a:off x="507355" y="2060812"/>
          <a:ext cx="3428006" cy="2923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4565784" y="2602590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4605735" y="2393310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4268201" y="2448288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4268201" y="3503896"/>
            <a:ext cx="266111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4565855" y="3981894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4605805" y="3772614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4268272" y="3827592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1A6DC8F5-D5C9-4052-BA55-5648BFBBFA13}"/>
              </a:ext>
            </a:extLst>
          </p:cNvPr>
          <p:cNvPicPr>
            <a:picLocks/>
          </p:cNvPicPr>
          <p:nvPr/>
        </p:nvPicPr>
        <p:blipFill>
          <a:blip r:embed="rId2"/>
          <a:srcRect t="39654" r="62500"/>
          <a:stretch>
            <a:fillRect/>
          </a:stretch>
        </p:blipFill>
        <p:spPr>
          <a:xfrm>
            <a:off x="0" y="2719494"/>
            <a:ext cx="3429000" cy="4138507"/>
          </a:xfrm>
          <a:custGeom>
            <a:avLst/>
            <a:gdLst>
              <a:gd name="connsiteX0" fmla="*/ 0 w 3429000"/>
              <a:gd name="connsiteY0" fmla="*/ 0 h 4138507"/>
              <a:gd name="connsiteX1" fmla="*/ 3429000 w 3429000"/>
              <a:gd name="connsiteY1" fmla="*/ 0 h 4138507"/>
              <a:gd name="connsiteX2" fmla="*/ 3429000 w 3429000"/>
              <a:gd name="connsiteY2" fmla="*/ 4138507 h 4138507"/>
              <a:gd name="connsiteX3" fmla="*/ 0 w 3429000"/>
              <a:gd name="connsiteY3" fmla="*/ 4138507 h 413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4138507">
                <a:moveTo>
                  <a:pt x="0" y="0"/>
                </a:moveTo>
                <a:lnTo>
                  <a:pt x="3429000" y="0"/>
                </a:lnTo>
                <a:lnTo>
                  <a:pt x="3429000" y="4138507"/>
                </a:lnTo>
                <a:lnTo>
                  <a:pt x="0" y="4138507"/>
                </a:lnTo>
                <a:close/>
              </a:path>
            </a:pathLst>
          </a:custGeom>
        </p:spPr>
      </p:pic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719492"/>
            <a:ext cx="3429000" cy="4138508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9755482"/>
              </p:ext>
            </p:extLst>
          </p:nvPr>
        </p:nvGraphicFramePr>
        <p:xfrm>
          <a:off x="4014315" y="917412"/>
          <a:ext cx="4700726" cy="4287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4731188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4731187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4548532" y="5601057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6410673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6410672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6228017" y="5601057"/>
            <a:ext cx="118485" cy="118485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67184"/>
            <a:ext cx="495596" cy="1286582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896796" y="3860130"/>
            <a:ext cx="2000093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900" dirty="0">
                <a:solidFill>
                  <a:schemeClr val="bg2"/>
                </a:solidFill>
              </a:rPr>
            </a:br>
            <a:endParaRPr lang="en-US" sz="9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896796" y="5591594"/>
            <a:ext cx="2000093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bg2"/>
                </a:solidFill>
              </a:rPr>
              <a:t>www.yourwebsithere.com</a:t>
            </a:r>
            <a:endParaRPr lang="en-ID" sz="750" spc="225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303285" y="2170688"/>
            <a:ext cx="5060132" cy="2502508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1978490" y="273755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121260" y="342212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2939769" y="312758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715389" y="2861101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149085" y="383121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3586378" y="261215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2853588" y="260430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457095" y="2328104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6934761" y="2769420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6934762" y="2335102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6934761" y="3531044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6934762" y="3096726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27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6311985" y="3810887"/>
            <a:ext cx="213560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4361944" y="2932037"/>
            <a:ext cx="1250843" cy="1828765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4458322" y="4045372"/>
            <a:ext cx="1207149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>
                <a:solidFill>
                  <a:schemeClr val="bg2"/>
                </a:solidFill>
              </a:rPr>
              <a:t>Shipping Country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4488219" y="3332219"/>
            <a:ext cx="114735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>
                <a:solidFill>
                  <a:schemeClr val="bg2"/>
                </a:solidFill>
                <a:latin typeface="+mj-lt"/>
              </a:rPr>
              <a:t>50</a:t>
            </a:r>
            <a:endParaRPr lang="en-ID" sz="49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6362730" y="2459535"/>
            <a:ext cx="445770" cy="400874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6404185" y="3200621"/>
            <a:ext cx="362861" cy="44577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174789" y="4867254"/>
            <a:ext cx="479442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3406140" y="5359714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</p:spPr>
        <p:txBody>
          <a:bodyPr/>
          <a:lstStyle/>
          <a:p>
            <a:r>
              <a:rPr lang="en-US" dirty="0"/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pHolder1">
            <a:extLst>
              <a:ext uri="{FF2B5EF4-FFF2-40B4-BE49-F238E27FC236}">
                <a16:creationId xmlns:a16="http://schemas.microsoft.com/office/drawing/2014/main" id="{B4320F26-786E-45D7-8066-47FEC59C755E}"/>
              </a:ext>
            </a:extLst>
          </p:cNvPr>
          <p:cNvPicPr>
            <a:picLocks/>
          </p:cNvPicPr>
          <p:nvPr/>
        </p:nvPicPr>
        <p:blipFill>
          <a:blip r:embed="rId2"/>
          <a:srcRect r="70000" b="56667"/>
          <a:stretch>
            <a:fillRect/>
          </a:stretch>
        </p:blipFill>
        <p:spPr>
          <a:xfrm>
            <a:off x="2" y="0"/>
            <a:ext cx="2743201" cy="2971800"/>
          </a:xfrm>
          <a:custGeom>
            <a:avLst/>
            <a:gdLst>
              <a:gd name="connsiteX0" fmla="*/ 0 w 2743201"/>
              <a:gd name="connsiteY0" fmla="*/ 0 h 2971800"/>
              <a:gd name="connsiteX1" fmla="*/ 2743201 w 2743201"/>
              <a:gd name="connsiteY1" fmla="*/ 0 h 2971800"/>
              <a:gd name="connsiteX2" fmla="*/ 2743201 w 2743201"/>
              <a:gd name="connsiteY2" fmla="*/ 2971800 h 2971800"/>
              <a:gd name="connsiteX3" fmla="*/ 0 w 2743201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1" h="2971800">
                <a:moveTo>
                  <a:pt x="0" y="0"/>
                </a:moveTo>
                <a:lnTo>
                  <a:pt x="2743201" y="0"/>
                </a:lnTo>
                <a:lnTo>
                  <a:pt x="2743201" y="2971800"/>
                </a:lnTo>
                <a:lnTo>
                  <a:pt x="0" y="2971800"/>
                </a:lnTo>
                <a:close/>
              </a:path>
            </a:pathLst>
          </a:custGeom>
        </p:spPr>
      </p:pic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2743200" cy="2971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Pricing Package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913210" y="1831457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3338784" y="2492015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3338784" y="206456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3338783" y="2644047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913210" y="3716819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3338784" y="4377377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3338784" y="3949923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3338783" y="4529409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5884680" y="2786957"/>
            <a:ext cx="2517639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5884682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pic>
        <p:nvPicPr>
          <p:cNvPr id="52" name="PpHolder17">
            <a:extLst>
              <a:ext uri="{FF2B5EF4-FFF2-40B4-BE49-F238E27FC236}">
                <a16:creationId xmlns:a16="http://schemas.microsoft.com/office/drawing/2014/main" id="{DFD1E2F6-0108-455F-98E7-A1B3069177EF}"/>
              </a:ext>
            </a:extLst>
          </p:cNvPr>
          <p:cNvPicPr>
            <a:picLocks/>
          </p:cNvPicPr>
          <p:nvPr/>
        </p:nvPicPr>
        <p:blipFill>
          <a:blip r:embed="rId2"/>
          <a:srcRect l="12529" t="30039" r="67500" b="53392"/>
          <a:stretch>
            <a:fillRect/>
          </a:stretch>
        </p:blipFill>
        <p:spPr>
          <a:xfrm>
            <a:off x="1145614" y="2060063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</p:spPr>
      </p:pic>
      <p:pic>
        <p:nvPicPr>
          <p:cNvPr id="49" name="PpHolder18">
            <a:extLst>
              <a:ext uri="{FF2B5EF4-FFF2-40B4-BE49-F238E27FC236}">
                <a16:creationId xmlns:a16="http://schemas.microsoft.com/office/drawing/2014/main" id="{CA235C32-8BC5-4A76-8F64-5A7172908421}"/>
              </a:ext>
            </a:extLst>
          </p:cNvPr>
          <p:cNvPicPr>
            <a:picLocks/>
          </p:cNvPicPr>
          <p:nvPr/>
        </p:nvPicPr>
        <p:blipFill>
          <a:blip r:embed="rId2"/>
          <a:srcRect l="12529" t="57530" r="67500" b="25900"/>
          <a:stretch>
            <a:fillRect/>
          </a:stretch>
        </p:blipFill>
        <p:spPr>
          <a:xfrm>
            <a:off x="1145614" y="3945425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</p:spPr>
      </p:pic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694026" y="1602484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694026" y="3487846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034010" y="1923039"/>
            <a:ext cx="222456" cy="263604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034482" y="3809901"/>
            <a:ext cx="221513" cy="260604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3200400" y="2455270"/>
            <a:ext cx="2744097" cy="25079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3993612" y="1997610"/>
            <a:ext cx="1138428" cy="1136801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684610" y="2683869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260034" y="2226669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4319966" y="4837836"/>
            <a:ext cx="504068" cy="400028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3814778" y="328756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3814779" y="350563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1"/>
                </a:solidFill>
              </a:rPr>
              <a:t>Fashion </a:t>
            </a:r>
            <a:r>
              <a:rPr lang="en-US" sz="825" dirty="0" err="1">
                <a:solidFill>
                  <a:schemeClr val="bg1"/>
                </a:solidFill>
              </a:rPr>
              <a:t>Entusiast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3612359" y="3687270"/>
            <a:ext cx="1919283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070983" y="3453192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070983" y="3671262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868865" y="3826267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1626728" y="4638041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68" name="PpHolder13">
            <a:extLst>
              <a:ext uri="{FF2B5EF4-FFF2-40B4-BE49-F238E27FC236}">
                <a16:creationId xmlns:a16="http://schemas.microsoft.com/office/drawing/2014/main" id="{23F1FAD9-655E-4ADE-A5DE-18814E3A06FE}"/>
              </a:ext>
            </a:extLst>
          </p:cNvPr>
          <p:cNvPicPr>
            <a:picLocks/>
          </p:cNvPicPr>
          <p:nvPr/>
        </p:nvPicPr>
        <p:blipFill>
          <a:blip r:embed="rId2"/>
          <a:srcRect l="15312" t="34511" r="75325" b="53005"/>
          <a:stretch>
            <a:fillRect/>
          </a:stretch>
        </p:blipFill>
        <p:spPr>
          <a:xfrm>
            <a:off x="1400117" y="2366753"/>
            <a:ext cx="856181" cy="856181"/>
          </a:xfrm>
          <a:custGeom>
            <a:avLst/>
            <a:gdLst>
              <a:gd name="connsiteX0" fmla="*/ 428092 w 856181"/>
              <a:gd name="connsiteY0" fmla="*/ 0 h 856181"/>
              <a:gd name="connsiteX1" fmla="*/ 856181 w 856181"/>
              <a:gd name="connsiteY1" fmla="*/ 428092 h 856181"/>
              <a:gd name="connsiteX2" fmla="*/ 428092 w 856181"/>
              <a:gd name="connsiteY2" fmla="*/ 856181 h 856181"/>
              <a:gd name="connsiteX3" fmla="*/ 0 w 856181"/>
              <a:gd name="connsiteY3" fmla="*/ 428092 h 856181"/>
              <a:gd name="connsiteX4" fmla="*/ 428092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2" y="0"/>
                </a:moveTo>
                <a:cubicBezTo>
                  <a:pt x="664519" y="0"/>
                  <a:pt x="856181" y="191663"/>
                  <a:pt x="856181" y="428092"/>
                </a:cubicBezTo>
                <a:cubicBezTo>
                  <a:pt x="856181" y="664519"/>
                  <a:pt x="664519" y="856181"/>
                  <a:pt x="428092" y="856181"/>
                </a:cubicBezTo>
                <a:cubicBezTo>
                  <a:pt x="191665" y="856181"/>
                  <a:pt x="0" y="664519"/>
                  <a:pt x="0" y="428092"/>
                </a:cubicBezTo>
                <a:cubicBezTo>
                  <a:pt x="0" y="191663"/>
                  <a:pt x="191665" y="0"/>
                  <a:pt x="428092" y="0"/>
                </a:cubicBezTo>
                <a:close/>
              </a:path>
            </a:pathLst>
          </a:custGeom>
        </p:spPr>
      </p:pic>
      <p:pic>
        <p:nvPicPr>
          <p:cNvPr id="65" name="PpHolder14">
            <a:extLst>
              <a:ext uri="{FF2B5EF4-FFF2-40B4-BE49-F238E27FC236}">
                <a16:creationId xmlns:a16="http://schemas.microsoft.com/office/drawing/2014/main" id="{8FF1F19B-53C1-4EF7-BCC1-AF82E15CD803}"/>
              </a:ext>
            </a:extLst>
          </p:cNvPr>
          <p:cNvPicPr>
            <a:picLocks/>
          </p:cNvPicPr>
          <p:nvPr/>
        </p:nvPicPr>
        <p:blipFill>
          <a:blip r:embed="rId2"/>
          <a:srcRect l="45112" t="31042" r="45312" b="56209"/>
          <a:stretch>
            <a:fillRect/>
          </a:stretch>
        </p:blipFill>
        <p:spPr>
          <a:xfrm>
            <a:off x="4125033" y="2128842"/>
            <a:ext cx="875594" cy="874342"/>
          </a:xfrm>
          <a:custGeom>
            <a:avLst/>
            <a:gdLst>
              <a:gd name="connsiteX0" fmla="*/ 437797 w 875594"/>
              <a:gd name="connsiteY0" fmla="*/ 0 h 874342"/>
              <a:gd name="connsiteX1" fmla="*/ 875594 w 875594"/>
              <a:gd name="connsiteY1" fmla="*/ 437172 h 874342"/>
              <a:gd name="connsiteX2" fmla="*/ 437797 w 875594"/>
              <a:gd name="connsiteY2" fmla="*/ 874342 h 874342"/>
              <a:gd name="connsiteX3" fmla="*/ 0 w 875594"/>
              <a:gd name="connsiteY3" fmla="*/ 437172 h 874342"/>
              <a:gd name="connsiteX4" fmla="*/ 437797 w 875594"/>
              <a:gd name="connsiteY4" fmla="*/ 0 h 87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594" h="874342">
                <a:moveTo>
                  <a:pt x="437797" y="0"/>
                </a:moveTo>
                <a:cubicBezTo>
                  <a:pt x="679585" y="0"/>
                  <a:pt x="875594" y="195727"/>
                  <a:pt x="875594" y="437172"/>
                </a:cubicBezTo>
                <a:cubicBezTo>
                  <a:pt x="875594" y="678614"/>
                  <a:pt x="679585" y="874342"/>
                  <a:pt x="437797" y="874342"/>
                </a:cubicBezTo>
                <a:cubicBezTo>
                  <a:pt x="196008" y="874342"/>
                  <a:pt x="0" y="678614"/>
                  <a:pt x="0" y="437172"/>
                </a:cubicBezTo>
                <a:cubicBezTo>
                  <a:pt x="0" y="195727"/>
                  <a:pt x="196008" y="0"/>
                  <a:pt x="437797" y="0"/>
                </a:cubicBezTo>
                <a:close/>
              </a:path>
            </a:pathLst>
          </a:cu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6173098" y="2683866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6748521" y="2226666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6559470" y="345318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6559471" y="367125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6357352" y="3826263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7115215" y="4638037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62" name="PpHolder22">
            <a:extLst>
              <a:ext uri="{FF2B5EF4-FFF2-40B4-BE49-F238E27FC236}">
                <a16:creationId xmlns:a16="http://schemas.microsoft.com/office/drawing/2014/main" id="{F173356F-93D6-44C8-ACF3-2E1195BB8498}"/>
              </a:ext>
            </a:extLst>
          </p:cNvPr>
          <p:cNvPicPr>
            <a:picLocks/>
          </p:cNvPicPr>
          <p:nvPr/>
        </p:nvPicPr>
        <p:blipFill>
          <a:blip r:embed="rId2"/>
          <a:srcRect l="75335" t="34511" r="15302" b="53005"/>
          <a:stretch>
            <a:fillRect/>
          </a:stretch>
        </p:blipFill>
        <p:spPr>
          <a:xfrm>
            <a:off x="6888604" y="2366749"/>
            <a:ext cx="856181" cy="856181"/>
          </a:xfrm>
          <a:custGeom>
            <a:avLst/>
            <a:gdLst>
              <a:gd name="connsiteX0" fmla="*/ 428091 w 856181"/>
              <a:gd name="connsiteY0" fmla="*/ 0 h 856181"/>
              <a:gd name="connsiteX1" fmla="*/ 856181 w 856181"/>
              <a:gd name="connsiteY1" fmla="*/ 428091 h 856181"/>
              <a:gd name="connsiteX2" fmla="*/ 428091 w 856181"/>
              <a:gd name="connsiteY2" fmla="*/ 856181 h 856181"/>
              <a:gd name="connsiteX3" fmla="*/ 0 w 856181"/>
              <a:gd name="connsiteY3" fmla="*/ 428091 h 856181"/>
              <a:gd name="connsiteX4" fmla="*/ 428091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1" y="0"/>
                </a:moveTo>
                <a:cubicBezTo>
                  <a:pt x="664519" y="0"/>
                  <a:pt x="856181" y="191664"/>
                  <a:pt x="856181" y="428091"/>
                </a:cubicBezTo>
                <a:cubicBezTo>
                  <a:pt x="856181" y="664519"/>
                  <a:pt x="664519" y="856181"/>
                  <a:pt x="428091" y="856181"/>
                </a:cubicBezTo>
                <a:cubicBezTo>
                  <a:pt x="191663" y="856181"/>
                  <a:pt x="0" y="664519"/>
                  <a:pt x="0" y="428091"/>
                </a:cubicBezTo>
                <a:cubicBezTo>
                  <a:pt x="0" y="191664"/>
                  <a:pt x="191663" y="0"/>
                  <a:pt x="428091" y="0"/>
                </a:cubicBezTo>
                <a:close/>
              </a:path>
            </a:pathLst>
          </a:custGeom>
        </p:spPr>
      </p:pic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273738" y="340456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287740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pHolder1">
            <a:extLst>
              <a:ext uri="{FF2B5EF4-FFF2-40B4-BE49-F238E27FC236}">
                <a16:creationId xmlns:a16="http://schemas.microsoft.com/office/drawing/2014/main" id="{D8BEC182-EDD1-47D2-8F24-7E65EC91AEA7}"/>
              </a:ext>
            </a:extLst>
          </p:cNvPr>
          <p:cNvPicPr>
            <a:picLocks/>
          </p:cNvPicPr>
          <p:nvPr/>
        </p:nvPicPr>
        <p:blipFill>
          <a:blip r:embed="rId2"/>
          <a:srcRect b="30833"/>
          <a:stretch>
            <a:fillRect/>
          </a:stretch>
        </p:blipFill>
        <p:spPr>
          <a:xfrm>
            <a:off x="0" y="3"/>
            <a:ext cx="9144000" cy="4743449"/>
          </a:xfrm>
          <a:custGeom>
            <a:avLst/>
            <a:gdLst>
              <a:gd name="connsiteX0" fmla="*/ 0 w 9144000"/>
              <a:gd name="connsiteY0" fmla="*/ 0 h 4743449"/>
              <a:gd name="connsiteX1" fmla="*/ 9144000 w 9144000"/>
              <a:gd name="connsiteY1" fmla="*/ 0 h 4743449"/>
              <a:gd name="connsiteX2" fmla="*/ 9144000 w 9144000"/>
              <a:gd name="connsiteY2" fmla="*/ 4743449 h 4743449"/>
              <a:gd name="connsiteX3" fmla="*/ 0 w 9144000"/>
              <a:gd name="connsiteY3" fmla="*/ 4743449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743449">
                <a:moveTo>
                  <a:pt x="0" y="0"/>
                </a:moveTo>
                <a:lnTo>
                  <a:pt x="9144000" y="0"/>
                </a:lnTo>
                <a:lnTo>
                  <a:pt x="9144000" y="4743449"/>
                </a:lnTo>
                <a:lnTo>
                  <a:pt x="0" y="4743449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5029200" y="0"/>
            <a:ext cx="3658791" cy="588644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2891905" y="5318077"/>
            <a:ext cx="1249530" cy="64139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825624" y="5256156"/>
            <a:ext cx="19526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1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5692736" y="614548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5653134" y="2846748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5653134" y="3080005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6794296" y="2846748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5653134" y="3301987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5653134" y="3535243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6794296" y="3301987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5763200" y="3691766"/>
            <a:ext cx="2324160" cy="6413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5653134" y="2390293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5653134" y="2623549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6794296" y="2390293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pHolder1">
            <a:extLst>
              <a:ext uri="{FF2B5EF4-FFF2-40B4-BE49-F238E27FC236}">
                <a16:creationId xmlns:a16="http://schemas.microsoft.com/office/drawing/2014/main" id="{9CEEFDF0-AA83-4C16-B6B5-D55DF8C0035E}"/>
              </a:ext>
            </a:extLst>
          </p:cNvPr>
          <p:cNvPicPr>
            <a:picLocks/>
          </p:cNvPicPr>
          <p:nvPr/>
        </p:nvPicPr>
        <p:blipFill>
          <a:blip r:embed="rId2"/>
          <a:srcRect b="60000"/>
          <a:stretch>
            <a:fillRect/>
          </a:stretch>
        </p:blipFill>
        <p:spPr>
          <a:xfrm>
            <a:off x="0" y="1"/>
            <a:ext cx="9144000" cy="2743204"/>
          </a:xfrm>
          <a:custGeom>
            <a:avLst/>
            <a:gdLst>
              <a:gd name="connsiteX0" fmla="*/ 0 w 9144000"/>
              <a:gd name="connsiteY0" fmla="*/ 0 h 2743204"/>
              <a:gd name="connsiteX1" fmla="*/ 9144000 w 9144000"/>
              <a:gd name="connsiteY1" fmla="*/ 0 h 2743204"/>
              <a:gd name="connsiteX2" fmla="*/ 9144000 w 9144000"/>
              <a:gd name="connsiteY2" fmla="*/ 2743204 h 2743204"/>
              <a:gd name="connsiteX3" fmla="*/ 0 w 9144000"/>
              <a:gd name="connsiteY3" fmla="*/ 2743204 h 2743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4">
                <a:moveTo>
                  <a:pt x="0" y="0"/>
                </a:moveTo>
                <a:lnTo>
                  <a:pt x="9144000" y="0"/>
                </a:lnTo>
                <a:lnTo>
                  <a:pt x="9144000" y="2743204"/>
                </a:lnTo>
                <a:lnTo>
                  <a:pt x="0" y="2743204"/>
                </a:lnTo>
                <a:close/>
              </a:path>
            </a:pathLst>
          </a:custGeom>
        </p:spPr>
      </p:pic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0"/>
            <a:ext cx="9144000" cy="2743201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3223958" y="1022423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2940045" y="1586691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4212075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4212075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3272411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398624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398624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458959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7018870" y="383108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7018870" y="359686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6079205" y="363149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4212075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4212075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3272412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398624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398624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458960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7018870" y="506887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7018870" y="483465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6079206" y="486928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4226834" y="2630043"/>
            <a:ext cx="690332" cy="226314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8649530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7984590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378002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515556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pHolder1">
            <a:extLst>
              <a:ext uri="{FF2B5EF4-FFF2-40B4-BE49-F238E27FC236}">
                <a16:creationId xmlns:a16="http://schemas.microsoft.com/office/drawing/2014/main" id="{309F3D0C-AB0C-4C57-98F3-9990D11FBEFE}"/>
              </a:ext>
            </a:extLst>
          </p:cNvPr>
          <p:cNvPicPr>
            <a:picLocks/>
          </p:cNvPicPr>
          <p:nvPr/>
        </p:nvPicPr>
        <p:blipFill>
          <a:blip r:embed="rId2"/>
          <a:srcRect l="9987" r="9987" b="43368"/>
          <a:stretch>
            <a:fillRect/>
          </a:stretch>
        </p:blipFill>
        <p:spPr>
          <a:xfrm>
            <a:off x="913215" y="0"/>
            <a:ext cx="7317581" cy="3883842"/>
          </a:xfrm>
          <a:custGeom>
            <a:avLst/>
            <a:gdLst>
              <a:gd name="connsiteX0" fmla="*/ 0 w 7317581"/>
              <a:gd name="connsiteY0" fmla="*/ 0 h 3883842"/>
              <a:gd name="connsiteX1" fmla="*/ 7317581 w 7317581"/>
              <a:gd name="connsiteY1" fmla="*/ 0 h 3883842"/>
              <a:gd name="connsiteX2" fmla="*/ 7317581 w 7317581"/>
              <a:gd name="connsiteY2" fmla="*/ 3883842 h 3883842"/>
              <a:gd name="connsiteX3" fmla="*/ 0 w 7317581"/>
              <a:gd name="connsiteY3" fmla="*/ 3883842 h 388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7581" h="3883842">
                <a:moveTo>
                  <a:pt x="0" y="0"/>
                </a:moveTo>
                <a:lnTo>
                  <a:pt x="7317581" y="0"/>
                </a:lnTo>
                <a:lnTo>
                  <a:pt x="7317581" y="3883842"/>
                </a:lnTo>
                <a:lnTo>
                  <a:pt x="0" y="3883842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2836417" cy="1392876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4226834" y="6467336"/>
            <a:ext cx="690332" cy="226314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3131599" y="5096548"/>
            <a:ext cx="28808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3406141" y="5550986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1519412" y="1174870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377274"/>
            <a:ext cx="650969" cy="1180010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34" name="PpHolder3">
            <a:extLst>
              <a:ext uri="{FF2B5EF4-FFF2-40B4-BE49-F238E27FC236}">
                <a16:creationId xmlns:a16="http://schemas.microsoft.com/office/drawing/2014/main" id="{E745DE16-C70C-4BAF-B24D-35907C05894E}"/>
              </a:ext>
            </a:extLst>
          </p:cNvPr>
          <p:cNvPicPr>
            <a:picLocks/>
          </p:cNvPicPr>
          <p:nvPr/>
        </p:nvPicPr>
        <p:blipFill>
          <a:blip r:embed="rId2"/>
          <a:srcRect l="57573" t="8316" b="26442"/>
          <a:stretch>
            <a:fillRect/>
          </a:stretch>
        </p:blipFill>
        <p:spPr>
          <a:xfrm>
            <a:off x="5264458" y="570278"/>
            <a:ext cx="3879542" cy="4474346"/>
          </a:xfrm>
          <a:custGeom>
            <a:avLst/>
            <a:gdLst>
              <a:gd name="connsiteX0" fmla="*/ 0 w 3879542"/>
              <a:gd name="connsiteY0" fmla="*/ 0 h 4474346"/>
              <a:gd name="connsiteX1" fmla="*/ 3879542 w 3879542"/>
              <a:gd name="connsiteY1" fmla="*/ 0 h 4474346"/>
              <a:gd name="connsiteX2" fmla="*/ 3879542 w 3879542"/>
              <a:gd name="connsiteY2" fmla="*/ 4474346 h 4474346"/>
              <a:gd name="connsiteX3" fmla="*/ 0 w 3879542"/>
              <a:gd name="connsiteY3" fmla="*/ 4474346 h 447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542" h="4474346">
                <a:moveTo>
                  <a:pt x="0" y="0"/>
                </a:moveTo>
                <a:lnTo>
                  <a:pt x="3879542" y="0"/>
                </a:lnTo>
                <a:lnTo>
                  <a:pt x="3879542" y="4474346"/>
                </a:lnTo>
                <a:lnTo>
                  <a:pt x="0" y="4474346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4202051" y="2947386"/>
            <a:ext cx="4125789" cy="3918942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3886200" y="3769314"/>
            <a:ext cx="2743210" cy="281485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4354562" y="4812595"/>
            <a:ext cx="2001849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4354562" y="4559877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pic>
        <p:nvPicPr>
          <p:cNvPr id="31" name="PpHolder9">
            <a:extLst>
              <a:ext uri="{FF2B5EF4-FFF2-40B4-BE49-F238E27FC236}">
                <a16:creationId xmlns:a16="http://schemas.microsoft.com/office/drawing/2014/main" id="{37C3820E-19ED-4A0B-A8E8-75B700207965}"/>
              </a:ext>
            </a:extLst>
          </p:cNvPr>
          <p:cNvPicPr>
            <a:picLocks/>
          </p:cNvPicPr>
          <p:nvPr/>
        </p:nvPicPr>
        <p:blipFill>
          <a:blip r:embed="rId2"/>
          <a:srcRect l="2994" t="54962" r="57500" b="3993"/>
          <a:stretch>
            <a:fillRect/>
          </a:stretch>
        </p:blipFill>
        <p:spPr>
          <a:xfrm>
            <a:off x="273739" y="3769315"/>
            <a:ext cx="3612464" cy="2814859"/>
          </a:xfrm>
          <a:custGeom>
            <a:avLst/>
            <a:gdLst>
              <a:gd name="connsiteX0" fmla="*/ 0 w 3612464"/>
              <a:gd name="connsiteY0" fmla="*/ 0 h 2814859"/>
              <a:gd name="connsiteX1" fmla="*/ 3612464 w 3612464"/>
              <a:gd name="connsiteY1" fmla="*/ 0 h 2814859"/>
              <a:gd name="connsiteX2" fmla="*/ 3612464 w 3612464"/>
              <a:gd name="connsiteY2" fmla="*/ 2814859 h 2814859"/>
              <a:gd name="connsiteX3" fmla="*/ 0 w 3612464"/>
              <a:gd name="connsiteY3" fmla="*/ 2814859 h 281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2464" h="2814859">
                <a:moveTo>
                  <a:pt x="0" y="0"/>
                </a:moveTo>
                <a:lnTo>
                  <a:pt x="3612464" y="0"/>
                </a:lnTo>
                <a:lnTo>
                  <a:pt x="3612464" y="2814859"/>
                </a:lnTo>
                <a:lnTo>
                  <a:pt x="0" y="281485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3246754" y="2804693"/>
            <a:ext cx="2317385" cy="231393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3" name="PpHolder2">
            <a:extLst>
              <a:ext uri="{FF2B5EF4-FFF2-40B4-BE49-F238E27FC236}">
                <a16:creationId xmlns:a16="http://schemas.microsoft.com/office/drawing/2014/main" id="{A7D523BD-847E-4667-92CE-CFC826E9DBFD}"/>
              </a:ext>
            </a:extLst>
          </p:cNvPr>
          <p:cNvPicPr>
            <a:picLocks/>
          </p:cNvPicPr>
          <p:nvPr/>
        </p:nvPicPr>
        <p:blipFill>
          <a:blip r:embed="rId2"/>
          <a:srcRect l="7517" t="11586" r="52508" b="22711"/>
          <a:stretch>
            <a:fillRect/>
          </a:stretch>
        </p:blipFill>
        <p:spPr>
          <a:xfrm>
            <a:off x="687370" y="794547"/>
            <a:ext cx="3655317" cy="4505920"/>
          </a:xfrm>
          <a:custGeom>
            <a:avLst/>
            <a:gdLst>
              <a:gd name="connsiteX0" fmla="*/ 0 w 3655317"/>
              <a:gd name="connsiteY0" fmla="*/ 0 h 4505920"/>
              <a:gd name="connsiteX1" fmla="*/ 3655317 w 3655317"/>
              <a:gd name="connsiteY1" fmla="*/ 0 h 4505920"/>
              <a:gd name="connsiteX2" fmla="*/ 3655317 w 3655317"/>
              <a:gd name="connsiteY2" fmla="*/ 4505920 h 4505920"/>
              <a:gd name="connsiteX3" fmla="*/ 0 w 3655317"/>
              <a:gd name="connsiteY3" fmla="*/ 4505920 h 450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317" h="4505920">
                <a:moveTo>
                  <a:pt x="0" y="0"/>
                </a:moveTo>
                <a:lnTo>
                  <a:pt x="3655317" y="0"/>
                </a:lnTo>
                <a:lnTo>
                  <a:pt x="3655317" y="4505920"/>
                </a:lnTo>
                <a:lnTo>
                  <a:pt x="0" y="4505920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5880258" y="2214139"/>
            <a:ext cx="2529635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4168066" y="4409009"/>
            <a:ext cx="3605525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026544" y="5509456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3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026544" y="5973890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5501155" y="4988400"/>
            <a:ext cx="2146913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5501156" y="4742341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pic>
        <p:nvPicPr>
          <p:cNvPr id="40" name="PpHolder12">
            <a:extLst>
              <a:ext uri="{FF2B5EF4-FFF2-40B4-BE49-F238E27FC236}">
                <a16:creationId xmlns:a16="http://schemas.microsoft.com/office/drawing/2014/main" id="{55475234-B40A-4344-AB60-7FACA76F214C}"/>
              </a:ext>
            </a:extLst>
          </p:cNvPr>
          <p:cNvPicPr>
            <a:picLocks/>
          </p:cNvPicPr>
          <p:nvPr/>
        </p:nvPicPr>
        <p:blipFill>
          <a:blip r:embed="rId2"/>
          <a:srcRect l="27505" t="64290" r="45000" b="12490"/>
          <a:stretch>
            <a:fillRect/>
          </a:stretch>
        </p:blipFill>
        <p:spPr>
          <a:xfrm>
            <a:off x="2515024" y="4409010"/>
            <a:ext cx="2514176" cy="1592426"/>
          </a:xfrm>
          <a:custGeom>
            <a:avLst/>
            <a:gdLst>
              <a:gd name="connsiteX0" fmla="*/ 0 w 2514176"/>
              <a:gd name="connsiteY0" fmla="*/ 0 h 1592426"/>
              <a:gd name="connsiteX1" fmla="*/ 2514176 w 2514176"/>
              <a:gd name="connsiteY1" fmla="*/ 0 h 1592426"/>
              <a:gd name="connsiteX2" fmla="*/ 2514176 w 2514176"/>
              <a:gd name="connsiteY2" fmla="*/ 1592426 h 1592426"/>
              <a:gd name="connsiteX3" fmla="*/ 0 w 2514176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176" h="1592426">
                <a:moveTo>
                  <a:pt x="0" y="0"/>
                </a:moveTo>
                <a:lnTo>
                  <a:pt x="2514176" y="0"/>
                </a:lnTo>
                <a:lnTo>
                  <a:pt x="2514176" y="1592426"/>
                </a:lnTo>
                <a:lnTo>
                  <a:pt x="0" y="1592426"/>
                </a:lnTo>
                <a:close/>
              </a:path>
            </a:pathLst>
          </a:custGeom>
        </p:spPr>
      </p:pic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4801320" y="4978909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4950105" y="5109979"/>
            <a:ext cx="155059" cy="190488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026462" y="3108430"/>
            <a:ext cx="337281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100241" y="389974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319272" y="3859871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319271" y="4107889"/>
            <a:ext cx="3009949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100241" y="4214896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100886" y="4684270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319917" y="4644395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7059226" y="745541"/>
            <a:ext cx="1577813" cy="1575461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5925184" y="820032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050" spc="225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4" name="PpHolder13">
            <a:extLst>
              <a:ext uri="{FF2B5EF4-FFF2-40B4-BE49-F238E27FC236}">
                <a16:creationId xmlns:a16="http://schemas.microsoft.com/office/drawing/2014/main" id="{9101C49F-0DAD-4AD8-A6CD-E0865A2D1892}"/>
              </a:ext>
            </a:extLst>
          </p:cNvPr>
          <p:cNvPicPr>
            <a:picLocks/>
          </p:cNvPicPr>
          <p:nvPr/>
        </p:nvPicPr>
        <p:blipFill>
          <a:blip r:embed="rId2"/>
          <a:srcRect l="57614" t="18521" r="12373" b="21735"/>
          <a:stretch>
            <a:fillRect/>
          </a:stretch>
        </p:blipFill>
        <p:spPr>
          <a:xfrm>
            <a:off x="5268188" y="1270164"/>
            <a:ext cx="2744390" cy="4097222"/>
          </a:xfrm>
          <a:custGeom>
            <a:avLst/>
            <a:gdLst>
              <a:gd name="connsiteX0" fmla="*/ 0 w 2744390"/>
              <a:gd name="connsiteY0" fmla="*/ 0 h 4097222"/>
              <a:gd name="connsiteX1" fmla="*/ 2744390 w 2744390"/>
              <a:gd name="connsiteY1" fmla="*/ 0 h 4097222"/>
              <a:gd name="connsiteX2" fmla="*/ 2744390 w 2744390"/>
              <a:gd name="connsiteY2" fmla="*/ 4097222 h 4097222"/>
              <a:gd name="connsiteX3" fmla="*/ 0 w 2744390"/>
              <a:gd name="connsiteY3" fmla="*/ 4097222 h 4097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390" h="4097222">
                <a:moveTo>
                  <a:pt x="0" y="0"/>
                </a:moveTo>
                <a:lnTo>
                  <a:pt x="2744390" y="0"/>
                </a:lnTo>
                <a:lnTo>
                  <a:pt x="2744390" y="4097222"/>
                </a:lnTo>
                <a:lnTo>
                  <a:pt x="0" y="4097222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4449244" y="422016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5474521" y="584083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0" y="257452"/>
            <a:ext cx="2614586" cy="6600548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31" name="PpHolder3">
            <a:extLst>
              <a:ext uri="{FF2B5EF4-FFF2-40B4-BE49-F238E27FC236}">
                <a16:creationId xmlns:a16="http://schemas.microsoft.com/office/drawing/2014/main" id="{07C702E9-4D5E-435E-9737-860442A9BD26}"/>
              </a:ext>
            </a:extLst>
          </p:cNvPr>
          <p:cNvPicPr>
            <a:picLocks/>
          </p:cNvPicPr>
          <p:nvPr/>
        </p:nvPicPr>
        <p:blipFill>
          <a:blip r:embed="rId2"/>
          <a:srcRect l="62500" t="15533" b="15533"/>
          <a:stretch>
            <a:fillRect/>
          </a:stretch>
        </p:blipFill>
        <p:spPr>
          <a:xfrm>
            <a:off x="5715002" y="1065229"/>
            <a:ext cx="3428998" cy="4727542"/>
          </a:xfrm>
          <a:custGeom>
            <a:avLst/>
            <a:gdLst>
              <a:gd name="connsiteX0" fmla="*/ 0 w 3428998"/>
              <a:gd name="connsiteY0" fmla="*/ 0 h 4727542"/>
              <a:gd name="connsiteX1" fmla="*/ 3428998 w 3428998"/>
              <a:gd name="connsiteY1" fmla="*/ 0 h 4727542"/>
              <a:gd name="connsiteX2" fmla="*/ 3428998 w 3428998"/>
              <a:gd name="connsiteY2" fmla="*/ 4727542 h 4727542"/>
              <a:gd name="connsiteX3" fmla="*/ 0 w 3428998"/>
              <a:gd name="connsiteY3" fmla="*/ 4727542 h 472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98" h="4727542">
                <a:moveTo>
                  <a:pt x="0" y="0"/>
                </a:moveTo>
                <a:lnTo>
                  <a:pt x="3428998" y="0"/>
                </a:lnTo>
                <a:lnTo>
                  <a:pt x="3428998" y="4727542"/>
                </a:lnTo>
                <a:lnTo>
                  <a:pt x="0" y="4727542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3003814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3003814" y="3393304"/>
            <a:ext cx="2025386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3003814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1538135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1538135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5607780" y="50877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7365560" y="524123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pHolder1">
            <a:extLst>
              <a:ext uri="{FF2B5EF4-FFF2-40B4-BE49-F238E27FC236}">
                <a16:creationId xmlns:a16="http://schemas.microsoft.com/office/drawing/2014/main" id="{99CAE104-C764-444A-9839-7319DC7D1689}"/>
              </a:ext>
            </a:extLst>
          </p:cNvPr>
          <p:cNvPicPr>
            <a:picLocks/>
          </p:cNvPicPr>
          <p:nvPr/>
        </p:nvPicPr>
        <p:blipFill>
          <a:blip r:embed="rId2"/>
          <a:srcRect t="15533" r="55000" b="15533"/>
          <a:stretch>
            <a:fillRect/>
          </a:stretch>
        </p:blipFill>
        <p:spPr>
          <a:xfrm>
            <a:off x="0" y="1065230"/>
            <a:ext cx="4114800" cy="4727546"/>
          </a:xfrm>
          <a:custGeom>
            <a:avLst/>
            <a:gdLst>
              <a:gd name="connsiteX0" fmla="*/ 0 w 4114800"/>
              <a:gd name="connsiteY0" fmla="*/ 0 h 4727546"/>
              <a:gd name="connsiteX1" fmla="*/ 4114800 w 4114800"/>
              <a:gd name="connsiteY1" fmla="*/ 0 h 4727546"/>
              <a:gd name="connsiteX2" fmla="*/ 4114800 w 4114800"/>
              <a:gd name="connsiteY2" fmla="*/ 4727546 h 4727546"/>
              <a:gd name="connsiteX3" fmla="*/ 0 w 4114800"/>
              <a:gd name="connsiteY3" fmla="*/ 4727546 h 472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4727546">
                <a:moveTo>
                  <a:pt x="0" y="0"/>
                </a:moveTo>
                <a:lnTo>
                  <a:pt x="4114800" y="0"/>
                </a:lnTo>
                <a:lnTo>
                  <a:pt x="4114800" y="4727546"/>
                </a:lnTo>
                <a:lnTo>
                  <a:pt x="0" y="4727546"/>
                </a:lnTo>
                <a:close/>
              </a:path>
            </a:pathLst>
          </a:cu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07220" y="514741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2325340" y="5224077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6253711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6253711" y="3393304"/>
            <a:ext cx="2021609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6253711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4788032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4788032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8242752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9032437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3195881" y="0"/>
            <a:ext cx="1572711" cy="1299924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7433524" y="3313584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7426937" y="4719788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7433524" y="1907379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760622" y="364544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842111" y="4658755"/>
            <a:ext cx="203247" cy="152268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108180" y="4631015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2275503" y="4632650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048502" y="4998312"/>
            <a:ext cx="163448" cy="163448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108180" y="4976162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2275503" y="4977797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pic>
        <p:nvPicPr>
          <p:cNvPr id="48" name="PpHolder12">
            <a:extLst>
              <a:ext uri="{FF2B5EF4-FFF2-40B4-BE49-F238E27FC236}">
                <a16:creationId xmlns:a16="http://schemas.microsoft.com/office/drawing/2014/main" id="{EF30F63B-CED1-44A2-9539-E969CC71F758}"/>
              </a:ext>
            </a:extLst>
          </p:cNvPr>
          <p:cNvPicPr>
            <a:picLocks/>
          </p:cNvPicPr>
          <p:nvPr/>
        </p:nvPicPr>
        <p:blipFill>
          <a:blip r:embed="rId2"/>
          <a:srcRect l="42500" t="5009" r="17487" b="5009"/>
          <a:stretch>
            <a:fillRect/>
          </a:stretch>
        </p:blipFill>
        <p:spPr>
          <a:xfrm>
            <a:off x="3886202" y="343548"/>
            <a:ext cx="3658790" cy="6170906"/>
          </a:xfrm>
          <a:custGeom>
            <a:avLst/>
            <a:gdLst>
              <a:gd name="connsiteX0" fmla="*/ 0 w 3658790"/>
              <a:gd name="connsiteY0" fmla="*/ 0 h 6170906"/>
              <a:gd name="connsiteX1" fmla="*/ 3658790 w 3658790"/>
              <a:gd name="connsiteY1" fmla="*/ 0 h 6170906"/>
              <a:gd name="connsiteX2" fmla="*/ 3658790 w 3658790"/>
              <a:gd name="connsiteY2" fmla="*/ 6170906 h 6170906"/>
              <a:gd name="connsiteX3" fmla="*/ 0 w 3658790"/>
              <a:gd name="connsiteY3" fmla="*/ 6170906 h 6170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6170906">
                <a:moveTo>
                  <a:pt x="0" y="0"/>
                </a:moveTo>
                <a:lnTo>
                  <a:pt x="3658790" y="0"/>
                </a:lnTo>
                <a:lnTo>
                  <a:pt x="3658790" y="6170906"/>
                </a:lnTo>
                <a:lnTo>
                  <a:pt x="0" y="6170906"/>
                </a:ln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Services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841955" y="4987526"/>
            <a:ext cx="205740" cy="185019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048503" y="4631015"/>
            <a:ext cx="167474" cy="20574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s 138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FF9A28"/>
      </a:accent1>
      <a:accent2>
        <a:srgbClr val="FFAD53"/>
      </a:accent2>
      <a:accent3>
        <a:srgbClr val="CC7B20"/>
      </a:accent3>
      <a:accent4>
        <a:srgbClr val="A9651B"/>
      </a:accent4>
      <a:accent5>
        <a:srgbClr val="7F5F3A"/>
      </a:accent5>
      <a:accent6>
        <a:srgbClr val="7F4D14"/>
      </a:accent6>
      <a:hlink>
        <a:srgbClr val="0563C1"/>
      </a:hlink>
      <a:folHlink>
        <a:srgbClr val="954F72"/>
      </a:folHlink>
    </a:clrScheme>
    <a:fontScheme name="Main Font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815</TotalTime>
  <Words>1755</Words>
  <Application>Microsoft Office PowerPoint</Application>
  <PresentationFormat>On-screen Show (4:3)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267</cp:revision>
  <dcterms:created xsi:type="dcterms:W3CDTF">2019-01-23T07:32:06Z</dcterms:created>
  <dcterms:modified xsi:type="dcterms:W3CDTF">2021-09-14T05:32:00Z</dcterms:modified>
</cp:coreProperties>
</file>