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56"/>
  </p:normalViewPr>
  <p:slideViewPr>
    <p:cSldViewPr snapToGrid="0" snapToObjects="1" showGuides="1">
      <p:cViewPr varScale="1">
        <p:scale>
          <a:sx n="114" d="100"/>
          <a:sy n="114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96118AF9-80F3-4D0D-8543-A7F61E335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0F3E37-10F5-4D2F-A1B5-7A48F6C6E0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BD79A8CB-5284-4A2C-92A6-E6218DBA2E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1CA2FE2-FD92-4854-8FB1-856EAE2A11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PpHolder23">
            <a:extLst>
              <a:ext uri="{FF2B5EF4-FFF2-40B4-BE49-F238E27FC236}">
                <a16:creationId xmlns:a16="http://schemas.microsoft.com/office/drawing/2014/main" id="{03F94FAB-EA41-4A28-8C62-A5444D1C4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78B748C5-215F-4C62-ACED-F5587DB2B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4023F584-BAEE-4EC2-8555-1BF5DC8349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790FDEAF-CF48-41B0-92EC-050387B916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8A329636-EDB4-4035-89D9-23E2427FA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9AEB2E62-5675-4D16-8DE9-0AAAADE9A0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7">
            <a:extLst>
              <a:ext uri="{FF2B5EF4-FFF2-40B4-BE49-F238E27FC236}">
                <a16:creationId xmlns:a16="http://schemas.microsoft.com/office/drawing/2014/main" id="{14938301-37EB-4FC2-8F54-9C017810EE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pHolder8">
            <a:extLst>
              <a:ext uri="{FF2B5EF4-FFF2-40B4-BE49-F238E27FC236}">
                <a16:creationId xmlns:a16="http://schemas.microsoft.com/office/drawing/2014/main" id="{73533100-F7C8-41A8-85C6-D85478443E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9">
            <a:extLst>
              <a:ext uri="{FF2B5EF4-FFF2-40B4-BE49-F238E27FC236}">
                <a16:creationId xmlns:a16="http://schemas.microsoft.com/office/drawing/2014/main" id="{A071DA1E-62DE-4B90-9FD2-1F5AC1E7D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1">
            <a:extLst>
              <a:ext uri="{FF2B5EF4-FFF2-40B4-BE49-F238E27FC236}">
                <a16:creationId xmlns:a16="http://schemas.microsoft.com/office/drawing/2014/main" id="{C149DDA6-CD2B-400C-9ACE-D2E3FDBE09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A64DBEBE-581A-46B3-9089-E15EC2E1F4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C2F46846-A0EE-452E-A059-2FF911823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46F4E3B2-60A5-4DC2-8F3D-959B32FE1C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3" name="PpHolder15">
            <a:extLst>
              <a:ext uri="{FF2B5EF4-FFF2-40B4-BE49-F238E27FC236}">
                <a16:creationId xmlns:a16="http://schemas.microsoft.com/office/drawing/2014/main" id="{73151C8B-8916-4CA5-830F-F4AF542E71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C80359C-F5BE-4F38-AC38-DA5AC36A1F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3" name="PpHolder10">
            <a:extLst>
              <a:ext uri="{FF2B5EF4-FFF2-40B4-BE49-F238E27FC236}">
                <a16:creationId xmlns:a16="http://schemas.microsoft.com/office/drawing/2014/main" id="{FAB46E3D-E4AD-44F0-B9BB-B0DD94A51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96BC7E2D-41A7-4671-BC2D-253DD96093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395B7E88-F188-47F2-9B66-D1592E7D5B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CB99D3A-BA99-4EA3-9D19-763D5D88D7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BAEF457C-E86C-4924-BEB4-E244EF5886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C171EC1D-00C0-4614-9AFD-9ABBAF33CB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683443A5-E73E-4B24-8846-7A837EF430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6CAB95C-6916-402C-8A5E-899510DF72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10E0C74-C354-4ABB-A888-694A67046C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B07D7DD9-1E02-46EE-BF60-52AAA7BD6C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19D69B6A-82A0-472E-BAD0-4C2D4DC03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F6C7851E-C013-4DF8-8DB6-8CC7221D5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42641B66-BB24-45FD-96C0-3F3653616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70567C5-0A3D-4EDA-AFCC-14BADFEF68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7" name="PpHolder17">
            <a:extLst>
              <a:ext uri="{FF2B5EF4-FFF2-40B4-BE49-F238E27FC236}">
                <a16:creationId xmlns:a16="http://schemas.microsoft.com/office/drawing/2014/main" id="{9FDEF065-8A00-4FBE-94D7-9BD90D2D44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18">
            <a:extLst>
              <a:ext uri="{FF2B5EF4-FFF2-40B4-BE49-F238E27FC236}">
                <a16:creationId xmlns:a16="http://schemas.microsoft.com/office/drawing/2014/main" id="{4D137F54-C2BD-436D-A627-A22C9A47B0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pHolder13">
            <a:extLst>
              <a:ext uri="{FF2B5EF4-FFF2-40B4-BE49-F238E27FC236}">
                <a16:creationId xmlns:a16="http://schemas.microsoft.com/office/drawing/2014/main" id="{510CEB03-EB8C-412E-8084-16249BAB1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pHolder14">
            <a:extLst>
              <a:ext uri="{FF2B5EF4-FFF2-40B4-BE49-F238E27FC236}">
                <a16:creationId xmlns:a16="http://schemas.microsoft.com/office/drawing/2014/main" id="{CDF6ABDB-6690-4046-9482-8830300D9D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22">
            <a:extLst>
              <a:ext uri="{FF2B5EF4-FFF2-40B4-BE49-F238E27FC236}">
                <a16:creationId xmlns:a16="http://schemas.microsoft.com/office/drawing/2014/main" id="{0637A75E-6B0F-4A91-9B18-30DDEB06E8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743784CF-C54E-42FE-AB42-507C0BAC85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3F3E3B1-8EA1-4559-A49F-166B6D2666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17ABA97B-4B59-4839-BB10-AE3A97EFCC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A504DA1B-9850-4DB9-91E0-B0C408C0AE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4">
            <a:extLst>
              <a:ext uri="{FF2B5EF4-FFF2-40B4-BE49-F238E27FC236}">
                <a16:creationId xmlns:a16="http://schemas.microsoft.com/office/drawing/2014/main" id="{11992E57-E34A-4BF9-ABE8-5A5B7DCA76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BAF99CF-531C-4C01-B071-92D1C4D645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8EB82646-3105-4605-A688-FCC6D91C52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pHolder13">
            <a:extLst>
              <a:ext uri="{FF2B5EF4-FFF2-40B4-BE49-F238E27FC236}">
                <a16:creationId xmlns:a16="http://schemas.microsoft.com/office/drawing/2014/main" id="{95D2B0FF-8367-4B2E-A0A5-8214F36064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pHolder3">
            <a:extLst>
              <a:ext uri="{FF2B5EF4-FFF2-40B4-BE49-F238E27FC236}">
                <a16:creationId xmlns:a16="http://schemas.microsoft.com/office/drawing/2014/main" id="{2D7CDD89-1465-4737-9DD1-E93105C5DB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0D311B4-83F0-4F2B-ACF6-C55593806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1443A21D-1310-4582-B654-680248B82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217</cp:revision>
  <dcterms:created xsi:type="dcterms:W3CDTF">2019-01-23T07:32:06Z</dcterms:created>
  <dcterms:modified xsi:type="dcterms:W3CDTF">2021-09-14T04:53:11Z</dcterms:modified>
</cp:coreProperties>
</file>