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handoutMasterIdLst>
    <p:handoutMasterId r:id="rId32"/>
  </p:handoutMasterIdLst>
  <p:sldIdLst>
    <p:sldId id="262" r:id="rId2"/>
    <p:sldId id="263" r:id="rId3"/>
    <p:sldId id="264" r:id="rId4"/>
    <p:sldId id="267" r:id="rId5"/>
    <p:sldId id="265" r:id="rId6"/>
    <p:sldId id="268" r:id="rId7"/>
    <p:sldId id="266" r:id="rId8"/>
    <p:sldId id="273" r:id="rId9"/>
    <p:sldId id="272" r:id="rId10"/>
    <p:sldId id="269" r:id="rId11"/>
    <p:sldId id="270" r:id="rId12"/>
    <p:sldId id="271" r:id="rId13"/>
    <p:sldId id="274" r:id="rId14"/>
    <p:sldId id="275" r:id="rId15"/>
    <p:sldId id="279" r:id="rId16"/>
    <p:sldId id="282" r:id="rId17"/>
    <p:sldId id="277" r:id="rId18"/>
    <p:sldId id="289" r:id="rId19"/>
    <p:sldId id="276" r:id="rId20"/>
    <p:sldId id="284" r:id="rId21"/>
    <p:sldId id="278" r:id="rId22"/>
    <p:sldId id="280" r:id="rId23"/>
    <p:sldId id="283" r:id="rId24"/>
    <p:sldId id="281" r:id="rId25"/>
    <p:sldId id="285" r:id="rId26"/>
    <p:sldId id="286" r:id="rId27"/>
    <p:sldId id="288" r:id="rId28"/>
    <p:sldId id="287" r:id="rId29"/>
    <p:sldId id="290" r:id="rId30"/>
    <p:sldId id="291" r:id="rId31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B8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656"/>
  </p:normalViewPr>
  <p:slideViewPr>
    <p:cSldViewPr snapToGrid="0" snapToObjects="1" showGuides="1">
      <p:cViewPr varScale="1">
        <p:scale>
          <a:sx n="81" d="100"/>
          <a:sy n="81" d="100"/>
        </p:scale>
        <p:origin x="17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2" d="100"/>
          <a:sy n="172" d="100"/>
        </p:scale>
        <p:origin x="655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EC-4AB6-8651-F5FD342949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2021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4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EC-4AB6-8651-F5FD342949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5894271"/>
        <c:axId val="695906335"/>
      </c:barChart>
      <c:catAx>
        <c:axId val="695894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906335"/>
        <c:crosses val="autoZero"/>
        <c:auto val="1"/>
        <c:lblAlgn val="ctr"/>
        <c:lblOffset val="100"/>
        <c:noMultiLvlLbl val="0"/>
      </c:catAx>
      <c:valAx>
        <c:axId val="6959063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94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7C-41CA-9B8B-55A2CB89CE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7C-41CA-9B8B-55A2CB89CE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0754096"/>
        <c:axId val="300752848"/>
      </c:barChart>
      <c:catAx>
        <c:axId val="300754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2848"/>
        <c:crosses val="autoZero"/>
        <c:auto val="1"/>
        <c:lblAlgn val="ctr"/>
        <c:lblOffset val="100"/>
        <c:noMultiLvlLbl val="0"/>
      </c:catAx>
      <c:valAx>
        <c:axId val="300752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754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B2AB4F-A192-3545-8EF9-E325F13462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809840-61EB-0342-AA68-9448E55B2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8F3BB-F397-8343-A68E-A42E99E442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64B22-6B1C-C845-B23F-15789EB2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59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916FC8B-F866-4ADD-A276-50218D392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702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2">
            <a:extLst>
              <a:ext uri="{FF2B5EF4-FFF2-40B4-BE49-F238E27FC236}">
                <a16:creationId xmlns:a16="http://schemas.microsoft.com/office/drawing/2014/main" id="{5545DB14-5C6A-4DE4-A59F-CCBE1B2840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86202" y="343548"/>
            <a:ext cx="3658790" cy="6170906"/>
          </a:xfrm>
          <a:custGeom>
            <a:avLst/>
            <a:gdLst>
              <a:gd name="connsiteX0" fmla="*/ 0 w 3658790"/>
              <a:gd name="connsiteY0" fmla="*/ 0 h 6170906"/>
              <a:gd name="connsiteX1" fmla="*/ 3658790 w 3658790"/>
              <a:gd name="connsiteY1" fmla="*/ 0 h 6170906"/>
              <a:gd name="connsiteX2" fmla="*/ 3658790 w 3658790"/>
              <a:gd name="connsiteY2" fmla="*/ 6170906 h 6170906"/>
              <a:gd name="connsiteX3" fmla="*/ 0 w 3658790"/>
              <a:gd name="connsiteY3" fmla="*/ 6170906 h 6170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6170906">
                <a:moveTo>
                  <a:pt x="0" y="0"/>
                </a:moveTo>
                <a:lnTo>
                  <a:pt x="3658790" y="0"/>
                </a:lnTo>
                <a:lnTo>
                  <a:pt x="3658790" y="6170906"/>
                </a:lnTo>
                <a:lnTo>
                  <a:pt x="0" y="61709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73016A-BB87-497E-B320-79E738A1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622" y="1853617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3365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3A1E9248-E2C8-408B-AC3B-8716F3A3EA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15630" y="0"/>
            <a:ext cx="2284971" cy="5715000"/>
          </a:xfrm>
          <a:custGeom>
            <a:avLst/>
            <a:gdLst>
              <a:gd name="connsiteX0" fmla="*/ 0 w 2284971"/>
              <a:gd name="connsiteY0" fmla="*/ 0 h 5715000"/>
              <a:gd name="connsiteX1" fmla="*/ 2284971 w 2284971"/>
              <a:gd name="connsiteY1" fmla="*/ 0 h 5715000"/>
              <a:gd name="connsiteX2" fmla="*/ 2284971 w 2284971"/>
              <a:gd name="connsiteY2" fmla="*/ 5715000 h 5715000"/>
              <a:gd name="connsiteX3" fmla="*/ 0 w 2284971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971" h="5715000">
                <a:moveTo>
                  <a:pt x="0" y="0"/>
                </a:moveTo>
                <a:lnTo>
                  <a:pt x="2284971" y="0"/>
                </a:lnTo>
                <a:lnTo>
                  <a:pt x="2284971" y="5715000"/>
                </a:lnTo>
                <a:lnTo>
                  <a:pt x="0" y="5715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5F0A2C-FC8B-4790-A467-E84B05AC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0" y="1047475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650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D662CB07-F3DB-4EC6-8087-5EBF75F13D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13626" y="2"/>
            <a:ext cx="5030374" cy="5803187"/>
          </a:xfrm>
          <a:custGeom>
            <a:avLst/>
            <a:gdLst>
              <a:gd name="connsiteX0" fmla="*/ 972534 w 5030374"/>
              <a:gd name="connsiteY0" fmla="*/ 0 h 5803187"/>
              <a:gd name="connsiteX1" fmla="*/ 5030374 w 5030374"/>
              <a:gd name="connsiteY1" fmla="*/ 0 h 5803187"/>
              <a:gd name="connsiteX2" fmla="*/ 5030374 w 5030374"/>
              <a:gd name="connsiteY2" fmla="*/ 5132472 h 5803187"/>
              <a:gd name="connsiteX3" fmla="*/ 4240848 w 5030374"/>
              <a:gd name="connsiteY3" fmla="*/ 5803187 h 5803187"/>
              <a:gd name="connsiteX4" fmla="*/ 0 w 5030374"/>
              <a:gd name="connsiteY4" fmla="*/ 826186 h 580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0374" h="5803187">
                <a:moveTo>
                  <a:pt x="972534" y="0"/>
                </a:moveTo>
                <a:lnTo>
                  <a:pt x="5030374" y="0"/>
                </a:lnTo>
                <a:lnTo>
                  <a:pt x="5030374" y="5132472"/>
                </a:lnTo>
                <a:lnTo>
                  <a:pt x="4240848" y="5803187"/>
                </a:lnTo>
                <a:lnTo>
                  <a:pt x="0" y="82618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EA82D-9901-46D1-BC21-2B54DA7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341" y="2499829"/>
            <a:ext cx="2996966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5697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3">
            <a:extLst>
              <a:ext uri="{FF2B5EF4-FFF2-40B4-BE49-F238E27FC236}">
                <a16:creationId xmlns:a16="http://schemas.microsoft.com/office/drawing/2014/main" id="{3705BCDD-3C8B-4EEF-9EFB-C05B70E8EA6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14353" y="4751224"/>
            <a:ext cx="2914651" cy="1592426"/>
          </a:xfrm>
          <a:custGeom>
            <a:avLst/>
            <a:gdLst>
              <a:gd name="connsiteX0" fmla="*/ 0 w 2914651"/>
              <a:gd name="connsiteY0" fmla="*/ 0 h 1592426"/>
              <a:gd name="connsiteX1" fmla="*/ 2914651 w 2914651"/>
              <a:gd name="connsiteY1" fmla="*/ 0 h 1592426"/>
              <a:gd name="connsiteX2" fmla="*/ 2914651 w 2914651"/>
              <a:gd name="connsiteY2" fmla="*/ 1592426 h 1592426"/>
              <a:gd name="connsiteX3" fmla="*/ 0 w 2914651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1" h="1592426">
                <a:moveTo>
                  <a:pt x="0" y="0"/>
                </a:moveTo>
                <a:lnTo>
                  <a:pt x="2914651" y="0"/>
                </a:lnTo>
                <a:lnTo>
                  <a:pt x="2914651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88952B9-59C3-4CC1-8306-6B6104852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8140" y="1306209"/>
            <a:ext cx="276319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2" name="PpHolder1">
            <a:extLst>
              <a:ext uri="{FF2B5EF4-FFF2-40B4-BE49-F238E27FC236}">
                <a16:creationId xmlns:a16="http://schemas.microsoft.com/office/drawing/2014/main" id="{6F4DC657-BD33-414C-8077-D98BFAFAED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57804" y="2"/>
            <a:ext cx="3886197" cy="6857999"/>
          </a:xfrm>
          <a:custGeom>
            <a:avLst/>
            <a:gdLst>
              <a:gd name="connsiteX0" fmla="*/ 0 w 3886197"/>
              <a:gd name="connsiteY0" fmla="*/ 0 h 6857999"/>
              <a:gd name="connsiteX1" fmla="*/ 3886197 w 3886197"/>
              <a:gd name="connsiteY1" fmla="*/ 0 h 6857999"/>
              <a:gd name="connsiteX2" fmla="*/ 3886197 w 3886197"/>
              <a:gd name="connsiteY2" fmla="*/ 6857999 h 6857999"/>
              <a:gd name="connsiteX3" fmla="*/ 0 w 3886197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197" h="6857999">
                <a:moveTo>
                  <a:pt x="0" y="0"/>
                </a:moveTo>
                <a:lnTo>
                  <a:pt x="3886197" y="0"/>
                </a:lnTo>
                <a:lnTo>
                  <a:pt x="3886197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26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42C1952C-3CDB-49F5-BFC9-0784950399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7293736" cy="4073505"/>
          </a:xfrm>
          <a:custGeom>
            <a:avLst/>
            <a:gdLst>
              <a:gd name="connsiteX0" fmla="*/ 0 w 7293736"/>
              <a:gd name="connsiteY0" fmla="*/ 0 h 4073505"/>
              <a:gd name="connsiteX1" fmla="*/ 6862058 w 7293736"/>
              <a:gd name="connsiteY1" fmla="*/ 0 h 4073505"/>
              <a:gd name="connsiteX2" fmla="*/ 7293736 w 7293736"/>
              <a:gd name="connsiteY2" fmla="*/ 1036843 h 4073505"/>
              <a:gd name="connsiteX3" fmla="*/ 0 w 7293736"/>
              <a:gd name="connsiteY3" fmla="*/ 4073505 h 407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3736" h="4073505">
                <a:moveTo>
                  <a:pt x="0" y="0"/>
                </a:moveTo>
                <a:lnTo>
                  <a:pt x="6862058" y="0"/>
                </a:lnTo>
                <a:lnTo>
                  <a:pt x="7293736" y="1036843"/>
                </a:lnTo>
                <a:lnTo>
                  <a:pt x="0" y="407350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F140F9-163E-4C24-A4DC-AD81F402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3596" y="3501004"/>
            <a:ext cx="364954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736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3">
            <a:extLst>
              <a:ext uri="{FF2B5EF4-FFF2-40B4-BE49-F238E27FC236}">
                <a16:creationId xmlns:a16="http://schemas.microsoft.com/office/drawing/2014/main" id="{326B6495-9C20-4AE1-8A34-3A40A66B91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6013" y="2818615"/>
            <a:ext cx="2058590" cy="3544478"/>
          </a:xfrm>
          <a:custGeom>
            <a:avLst/>
            <a:gdLst>
              <a:gd name="connsiteX0" fmla="*/ 0 w 2058590"/>
              <a:gd name="connsiteY0" fmla="*/ 0 h 3544478"/>
              <a:gd name="connsiteX1" fmla="*/ 2058590 w 2058590"/>
              <a:gd name="connsiteY1" fmla="*/ 0 h 3544478"/>
              <a:gd name="connsiteX2" fmla="*/ 2058590 w 2058590"/>
              <a:gd name="connsiteY2" fmla="*/ 3544478 h 3544478"/>
              <a:gd name="connsiteX3" fmla="*/ 0 w 2058590"/>
              <a:gd name="connsiteY3" fmla="*/ 3544478 h 354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44478">
                <a:moveTo>
                  <a:pt x="0" y="0"/>
                </a:moveTo>
                <a:lnTo>
                  <a:pt x="2058590" y="0"/>
                </a:lnTo>
                <a:lnTo>
                  <a:pt x="2058590" y="3544478"/>
                </a:lnTo>
                <a:lnTo>
                  <a:pt x="0" y="35444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6CA68B8-5477-40DD-AD2F-17EDE5651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307" y="717601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09F88DC2-EFEA-454C-BAF6-6E1E26B552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2822" y="2818615"/>
            <a:ext cx="1831178" cy="3557346"/>
          </a:xfrm>
          <a:custGeom>
            <a:avLst/>
            <a:gdLst>
              <a:gd name="connsiteX0" fmla="*/ 0 w 1831178"/>
              <a:gd name="connsiteY0" fmla="*/ 0 h 3557346"/>
              <a:gd name="connsiteX1" fmla="*/ 1831178 w 1831178"/>
              <a:gd name="connsiteY1" fmla="*/ 0 h 3557346"/>
              <a:gd name="connsiteX2" fmla="*/ 1831178 w 1831178"/>
              <a:gd name="connsiteY2" fmla="*/ 3557346 h 3557346"/>
              <a:gd name="connsiteX3" fmla="*/ 0 w 1831178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1178" h="3557346">
                <a:moveTo>
                  <a:pt x="0" y="0"/>
                </a:moveTo>
                <a:lnTo>
                  <a:pt x="1831178" y="0"/>
                </a:lnTo>
                <a:lnTo>
                  <a:pt x="1831178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4">
            <a:extLst>
              <a:ext uri="{FF2B5EF4-FFF2-40B4-BE49-F238E27FC236}">
                <a16:creationId xmlns:a16="http://schemas.microsoft.com/office/drawing/2014/main" id="{6F6461ED-E5E4-49E3-80FE-897B2DCD1C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39632" y="2818615"/>
            <a:ext cx="2058589" cy="3557346"/>
          </a:xfrm>
          <a:custGeom>
            <a:avLst/>
            <a:gdLst>
              <a:gd name="connsiteX0" fmla="*/ 0 w 2058589"/>
              <a:gd name="connsiteY0" fmla="*/ 0 h 3557346"/>
              <a:gd name="connsiteX1" fmla="*/ 2058589 w 2058589"/>
              <a:gd name="connsiteY1" fmla="*/ 0 h 3557346"/>
              <a:gd name="connsiteX2" fmla="*/ 2058589 w 2058589"/>
              <a:gd name="connsiteY2" fmla="*/ 3557346 h 3557346"/>
              <a:gd name="connsiteX3" fmla="*/ 0 w 2058589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89" h="3557346">
                <a:moveTo>
                  <a:pt x="0" y="0"/>
                </a:moveTo>
                <a:lnTo>
                  <a:pt x="2058589" y="0"/>
                </a:lnTo>
                <a:lnTo>
                  <a:pt x="2058589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5">
            <a:extLst>
              <a:ext uri="{FF2B5EF4-FFF2-40B4-BE49-F238E27FC236}">
                <a16:creationId xmlns:a16="http://schemas.microsoft.com/office/drawing/2014/main" id="{E0A8FDF6-0126-46C3-8E55-E6888543531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029203" y="2818615"/>
            <a:ext cx="2058590" cy="3557346"/>
          </a:xfrm>
          <a:custGeom>
            <a:avLst/>
            <a:gdLst>
              <a:gd name="connsiteX0" fmla="*/ 0 w 2058590"/>
              <a:gd name="connsiteY0" fmla="*/ 0 h 3557346"/>
              <a:gd name="connsiteX1" fmla="*/ 2058590 w 2058590"/>
              <a:gd name="connsiteY1" fmla="*/ 0 h 3557346"/>
              <a:gd name="connsiteX2" fmla="*/ 2058590 w 2058590"/>
              <a:gd name="connsiteY2" fmla="*/ 3557346 h 3557346"/>
              <a:gd name="connsiteX3" fmla="*/ 0 w 2058590"/>
              <a:gd name="connsiteY3" fmla="*/ 3557346 h 355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590" h="3557346">
                <a:moveTo>
                  <a:pt x="0" y="0"/>
                </a:moveTo>
                <a:lnTo>
                  <a:pt x="2058590" y="0"/>
                </a:lnTo>
                <a:lnTo>
                  <a:pt x="2058590" y="3557346"/>
                </a:lnTo>
                <a:lnTo>
                  <a:pt x="0" y="3557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122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8">
            <a:extLst>
              <a:ext uri="{FF2B5EF4-FFF2-40B4-BE49-F238E27FC236}">
                <a16:creationId xmlns:a16="http://schemas.microsoft.com/office/drawing/2014/main" id="{EFEDF864-28A2-47C5-B416-22EBCD82E2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90759" y="2399320"/>
            <a:ext cx="681361" cy="681360"/>
          </a:xfrm>
          <a:custGeom>
            <a:avLst/>
            <a:gdLst>
              <a:gd name="connsiteX0" fmla="*/ 340681 w 681361"/>
              <a:gd name="connsiteY0" fmla="*/ 0 h 681360"/>
              <a:gd name="connsiteX1" fmla="*/ 681361 w 681361"/>
              <a:gd name="connsiteY1" fmla="*/ 340680 h 681360"/>
              <a:gd name="connsiteX2" fmla="*/ 340681 w 681361"/>
              <a:gd name="connsiteY2" fmla="*/ 681360 h 681360"/>
              <a:gd name="connsiteX3" fmla="*/ 0 w 681361"/>
              <a:gd name="connsiteY3" fmla="*/ 340680 h 681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0">
                <a:moveTo>
                  <a:pt x="340681" y="0"/>
                </a:moveTo>
                <a:lnTo>
                  <a:pt x="681361" y="340680"/>
                </a:lnTo>
                <a:lnTo>
                  <a:pt x="340681" y="681360"/>
                </a:lnTo>
                <a:lnTo>
                  <a:pt x="0" y="340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EDC8AF7-1D12-44BA-9F02-09D360E0D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3EF2D800-1E49-4CF9-A83F-24B9FD6CA4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869194"/>
            <a:ext cx="3886202" cy="3302404"/>
          </a:xfrm>
          <a:custGeom>
            <a:avLst/>
            <a:gdLst>
              <a:gd name="connsiteX0" fmla="*/ 0 w 3886202"/>
              <a:gd name="connsiteY0" fmla="*/ 0 h 3302404"/>
              <a:gd name="connsiteX1" fmla="*/ 3886202 w 3886202"/>
              <a:gd name="connsiteY1" fmla="*/ 0 h 3302404"/>
              <a:gd name="connsiteX2" fmla="*/ 3886202 w 3886202"/>
              <a:gd name="connsiteY2" fmla="*/ 3302404 h 3302404"/>
              <a:gd name="connsiteX3" fmla="*/ 0 w 3886202"/>
              <a:gd name="connsiteY3" fmla="*/ 3302404 h 3302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2" h="3302404">
                <a:moveTo>
                  <a:pt x="0" y="0"/>
                </a:moveTo>
                <a:lnTo>
                  <a:pt x="3886202" y="0"/>
                </a:lnTo>
                <a:lnTo>
                  <a:pt x="3886202" y="3302404"/>
                </a:lnTo>
                <a:lnTo>
                  <a:pt x="0" y="33024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8" name="PpHolder9">
            <a:extLst>
              <a:ext uri="{FF2B5EF4-FFF2-40B4-BE49-F238E27FC236}">
                <a16:creationId xmlns:a16="http://schemas.microsoft.com/office/drawing/2014/main" id="{D46F951A-9709-4B17-804E-3F631228F4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90759" y="4224712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PpHolder21">
            <a:extLst>
              <a:ext uri="{FF2B5EF4-FFF2-40B4-BE49-F238E27FC236}">
                <a16:creationId xmlns:a16="http://schemas.microsoft.com/office/drawing/2014/main" id="{269ECDBD-7E2D-4ECD-88BC-0854610C67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90759" y="3313370"/>
            <a:ext cx="681361" cy="681361"/>
          </a:xfrm>
          <a:custGeom>
            <a:avLst/>
            <a:gdLst>
              <a:gd name="connsiteX0" fmla="*/ 340681 w 681361"/>
              <a:gd name="connsiteY0" fmla="*/ 0 h 681361"/>
              <a:gd name="connsiteX1" fmla="*/ 681361 w 681361"/>
              <a:gd name="connsiteY1" fmla="*/ 340681 h 681361"/>
              <a:gd name="connsiteX2" fmla="*/ 340681 w 681361"/>
              <a:gd name="connsiteY2" fmla="*/ 681361 h 681361"/>
              <a:gd name="connsiteX3" fmla="*/ 0 w 681361"/>
              <a:gd name="connsiteY3" fmla="*/ 340681 h 68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1361" h="681361">
                <a:moveTo>
                  <a:pt x="340681" y="0"/>
                </a:moveTo>
                <a:lnTo>
                  <a:pt x="681361" y="340681"/>
                </a:lnTo>
                <a:lnTo>
                  <a:pt x="340681" y="681361"/>
                </a:lnTo>
                <a:lnTo>
                  <a:pt x="0" y="34068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42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BF2E7653-3182-4889-A97F-86469811444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660944" y="1267178"/>
            <a:ext cx="2285999" cy="4776136"/>
          </a:xfrm>
          <a:custGeom>
            <a:avLst/>
            <a:gdLst>
              <a:gd name="connsiteX0" fmla="*/ 0 w 2285999"/>
              <a:gd name="connsiteY0" fmla="*/ 0 h 4776136"/>
              <a:gd name="connsiteX1" fmla="*/ 2285999 w 2285999"/>
              <a:gd name="connsiteY1" fmla="*/ 0 h 4776136"/>
              <a:gd name="connsiteX2" fmla="*/ 2285999 w 2285999"/>
              <a:gd name="connsiteY2" fmla="*/ 4776136 h 4776136"/>
              <a:gd name="connsiteX3" fmla="*/ 0 w 2285999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4776136">
                <a:moveTo>
                  <a:pt x="0" y="0"/>
                </a:moveTo>
                <a:lnTo>
                  <a:pt x="2285999" y="0"/>
                </a:lnTo>
                <a:lnTo>
                  <a:pt x="2285999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C95CF7-0ABC-4153-89CC-81CDEE2D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192" y="2194308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4344E749-434A-42F0-B671-59CC734933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6191" y="354839"/>
            <a:ext cx="2286000" cy="4776136"/>
          </a:xfrm>
          <a:custGeom>
            <a:avLst/>
            <a:gdLst>
              <a:gd name="connsiteX0" fmla="*/ 0 w 2286000"/>
              <a:gd name="connsiteY0" fmla="*/ 0 h 4776136"/>
              <a:gd name="connsiteX1" fmla="*/ 2286000 w 2286000"/>
              <a:gd name="connsiteY1" fmla="*/ 0 h 4776136"/>
              <a:gd name="connsiteX2" fmla="*/ 2286000 w 2286000"/>
              <a:gd name="connsiteY2" fmla="*/ 4776136 h 4776136"/>
              <a:gd name="connsiteX3" fmla="*/ 0 w 2286000"/>
              <a:gd name="connsiteY3" fmla="*/ 4776136 h 4776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776136">
                <a:moveTo>
                  <a:pt x="0" y="0"/>
                </a:moveTo>
                <a:lnTo>
                  <a:pt x="2286000" y="0"/>
                </a:lnTo>
                <a:lnTo>
                  <a:pt x="2286000" y="4776136"/>
                </a:lnTo>
                <a:lnTo>
                  <a:pt x="0" y="47761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987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B06B2F54-A5E2-4BAC-B00B-0A3D49BE47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21659" y="0"/>
            <a:ext cx="3194933" cy="6858000"/>
          </a:xfrm>
          <a:custGeom>
            <a:avLst/>
            <a:gdLst>
              <a:gd name="connsiteX0" fmla="*/ 0 w 3194933"/>
              <a:gd name="connsiteY0" fmla="*/ 0 h 6858000"/>
              <a:gd name="connsiteX1" fmla="*/ 3194933 w 3194933"/>
              <a:gd name="connsiteY1" fmla="*/ 0 h 6858000"/>
              <a:gd name="connsiteX2" fmla="*/ 3194933 w 3194933"/>
              <a:gd name="connsiteY2" fmla="*/ 6858000 h 6858000"/>
              <a:gd name="connsiteX3" fmla="*/ 0 w 31949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933" h="6858000">
                <a:moveTo>
                  <a:pt x="0" y="0"/>
                </a:moveTo>
                <a:lnTo>
                  <a:pt x="3194933" y="0"/>
                </a:lnTo>
                <a:lnTo>
                  <a:pt x="319493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5">
            <a:extLst>
              <a:ext uri="{FF2B5EF4-FFF2-40B4-BE49-F238E27FC236}">
                <a16:creationId xmlns:a16="http://schemas.microsoft.com/office/drawing/2014/main" id="{981CABFD-33FE-40F6-8C96-B77D48032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233103"/>
            <a:ext cx="4344950" cy="2140962"/>
          </a:xfrm>
          <a:custGeom>
            <a:avLst/>
            <a:gdLst>
              <a:gd name="connsiteX0" fmla="*/ 0 w 4344950"/>
              <a:gd name="connsiteY0" fmla="*/ 0 h 2140962"/>
              <a:gd name="connsiteX1" fmla="*/ 4344950 w 4344950"/>
              <a:gd name="connsiteY1" fmla="*/ 0 h 2140962"/>
              <a:gd name="connsiteX2" fmla="*/ 4344950 w 4344950"/>
              <a:gd name="connsiteY2" fmla="*/ 2140962 h 2140962"/>
              <a:gd name="connsiteX3" fmla="*/ 0 w 4344950"/>
              <a:gd name="connsiteY3" fmla="*/ 2140962 h 214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4950" h="2140962">
                <a:moveTo>
                  <a:pt x="0" y="0"/>
                </a:moveTo>
                <a:lnTo>
                  <a:pt x="4344950" y="0"/>
                </a:lnTo>
                <a:lnTo>
                  <a:pt x="4344950" y="2140962"/>
                </a:lnTo>
                <a:lnTo>
                  <a:pt x="0" y="214096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58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B3316CA0-2BC8-4FB2-B994-C703CC7E31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7613" y="2776196"/>
            <a:ext cx="3430184" cy="4081804"/>
          </a:xfrm>
          <a:custGeom>
            <a:avLst/>
            <a:gdLst>
              <a:gd name="connsiteX0" fmla="*/ 0 w 3430184"/>
              <a:gd name="connsiteY0" fmla="*/ 0 h 4081804"/>
              <a:gd name="connsiteX1" fmla="*/ 3430184 w 3430184"/>
              <a:gd name="connsiteY1" fmla="*/ 0 h 4081804"/>
              <a:gd name="connsiteX2" fmla="*/ 3430184 w 3430184"/>
              <a:gd name="connsiteY2" fmla="*/ 4081804 h 4081804"/>
              <a:gd name="connsiteX3" fmla="*/ 0 w 3430184"/>
              <a:gd name="connsiteY3" fmla="*/ 4081804 h 408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184" h="4081804">
                <a:moveTo>
                  <a:pt x="0" y="0"/>
                </a:moveTo>
                <a:lnTo>
                  <a:pt x="3430184" y="0"/>
                </a:lnTo>
                <a:lnTo>
                  <a:pt x="3430184" y="4081804"/>
                </a:lnTo>
                <a:lnTo>
                  <a:pt x="0" y="40818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10">
            <a:extLst>
              <a:ext uri="{FF2B5EF4-FFF2-40B4-BE49-F238E27FC236}">
                <a16:creationId xmlns:a16="http://schemas.microsoft.com/office/drawing/2014/main" id="{BDA07CB4-A86F-474E-95CC-667746060FC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715002" y="1639038"/>
            <a:ext cx="2753699" cy="3677680"/>
          </a:xfrm>
          <a:custGeom>
            <a:avLst/>
            <a:gdLst>
              <a:gd name="connsiteX0" fmla="*/ 0 w 2753699"/>
              <a:gd name="connsiteY0" fmla="*/ 0 h 3677680"/>
              <a:gd name="connsiteX1" fmla="*/ 2753699 w 2753699"/>
              <a:gd name="connsiteY1" fmla="*/ 0 h 3677680"/>
              <a:gd name="connsiteX2" fmla="*/ 2753699 w 2753699"/>
              <a:gd name="connsiteY2" fmla="*/ 3677680 h 3677680"/>
              <a:gd name="connsiteX3" fmla="*/ 0 w 2753699"/>
              <a:gd name="connsiteY3" fmla="*/ 3677680 h 36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699" h="3677680">
                <a:moveTo>
                  <a:pt x="0" y="0"/>
                </a:moveTo>
                <a:lnTo>
                  <a:pt x="2753699" y="0"/>
                </a:lnTo>
                <a:lnTo>
                  <a:pt x="2753699" y="3677680"/>
                </a:lnTo>
                <a:lnTo>
                  <a:pt x="0" y="367768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3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28B58B-EA48-4CB4-B643-EDBFCB5660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75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5">
            <a:extLst>
              <a:ext uri="{FF2B5EF4-FFF2-40B4-BE49-F238E27FC236}">
                <a16:creationId xmlns:a16="http://schemas.microsoft.com/office/drawing/2014/main" id="{4A167780-98EF-401A-9776-F91552B468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343548"/>
            <a:ext cx="5258990" cy="3278530"/>
          </a:xfrm>
          <a:custGeom>
            <a:avLst/>
            <a:gdLst>
              <a:gd name="connsiteX0" fmla="*/ 0 w 5258990"/>
              <a:gd name="connsiteY0" fmla="*/ 0 h 3278530"/>
              <a:gd name="connsiteX1" fmla="*/ 5258990 w 5258990"/>
              <a:gd name="connsiteY1" fmla="*/ 0 h 3278530"/>
              <a:gd name="connsiteX2" fmla="*/ 5258990 w 5258990"/>
              <a:gd name="connsiteY2" fmla="*/ 3278530 h 3278530"/>
              <a:gd name="connsiteX3" fmla="*/ 0 w 5258990"/>
              <a:gd name="connsiteY3" fmla="*/ 3278530 h 32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8990" h="3278530">
                <a:moveTo>
                  <a:pt x="0" y="0"/>
                </a:moveTo>
                <a:lnTo>
                  <a:pt x="5258990" y="0"/>
                </a:lnTo>
                <a:lnTo>
                  <a:pt x="5258990" y="3278530"/>
                </a:lnTo>
                <a:lnTo>
                  <a:pt x="0" y="32785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6">
            <a:extLst>
              <a:ext uri="{FF2B5EF4-FFF2-40B4-BE49-F238E27FC236}">
                <a16:creationId xmlns:a16="http://schemas.microsoft.com/office/drawing/2014/main" id="{4D2FFAB2-FCAF-410C-A16D-D1E1B17407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971800" y="2606556"/>
            <a:ext cx="5256884" cy="2291766"/>
          </a:xfrm>
          <a:custGeom>
            <a:avLst/>
            <a:gdLst>
              <a:gd name="connsiteX0" fmla="*/ 0 w 5256884"/>
              <a:gd name="connsiteY0" fmla="*/ 0 h 2291766"/>
              <a:gd name="connsiteX1" fmla="*/ 5256884 w 5256884"/>
              <a:gd name="connsiteY1" fmla="*/ 0 h 2291766"/>
              <a:gd name="connsiteX2" fmla="*/ 5256884 w 5256884"/>
              <a:gd name="connsiteY2" fmla="*/ 2291766 h 2291766"/>
              <a:gd name="connsiteX3" fmla="*/ 0 w 5256884"/>
              <a:gd name="connsiteY3" fmla="*/ 2291766 h 229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6884" h="2291766">
                <a:moveTo>
                  <a:pt x="0" y="0"/>
                </a:moveTo>
                <a:lnTo>
                  <a:pt x="5256884" y="0"/>
                </a:lnTo>
                <a:lnTo>
                  <a:pt x="5256884" y="2291766"/>
                </a:lnTo>
                <a:lnTo>
                  <a:pt x="0" y="22917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720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D5333AAD-D99E-4A27-A2CD-0F50B3A09F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28546" y="1"/>
            <a:ext cx="3658790" cy="3429001"/>
          </a:xfrm>
          <a:custGeom>
            <a:avLst/>
            <a:gdLst>
              <a:gd name="connsiteX0" fmla="*/ 0 w 3658790"/>
              <a:gd name="connsiteY0" fmla="*/ 0 h 3429001"/>
              <a:gd name="connsiteX1" fmla="*/ 3658790 w 3658790"/>
              <a:gd name="connsiteY1" fmla="*/ 0 h 3429001"/>
              <a:gd name="connsiteX2" fmla="*/ 3658790 w 3658790"/>
              <a:gd name="connsiteY2" fmla="*/ 3429001 h 3429001"/>
              <a:gd name="connsiteX3" fmla="*/ 0 w 3658790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790" h="3429001">
                <a:moveTo>
                  <a:pt x="0" y="0"/>
                </a:moveTo>
                <a:lnTo>
                  <a:pt x="3658790" y="0"/>
                </a:lnTo>
                <a:lnTo>
                  <a:pt x="3658790" y="3429001"/>
                </a:lnTo>
                <a:lnTo>
                  <a:pt x="0" y="3429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5">
            <a:extLst>
              <a:ext uri="{FF2B5EF4-FFF2-40B4-BE49-F238E27FC236}">
                <a16:creationId xmlns:a16="http://schemas.microsoft.com/office/drawing/2014/main" id="{8B304862-324F-4CD8-8CF2-EC52EDFE712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14145" y="2743202"/>
            <a:ext cx="3887390" cy="4114799"/>
          </a:xfrm>
          <a:custGeom>
            <a:avLst/>
            <a:gdLst>
              <a:gd name="connsiteX0" fmla="*/ 0 w 3887390"/>
              <a:gd name="connsiteY0" fmla="*/ 0 h 4114799"/>
              <a:gd name="connsiteX1" fmla="*/ 3887390 w 3887390"/>
              <a:gd name="connsiteY1" fmla="*/ 0 h 4114799"/>
              <a:gd name="connsiteX2" fmla="*/ 3887390 w 3887390"/>
              <a:gd name="connsiteY2" fmla="*/ 4114799 h 4114799"/>
              <a:gd name="connsiteX3" fmla="*/ 0 w 3887390"/>
              <a:gd name="connsiteY3" fmla="*/ 4114799 h 4114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7390" h="4114799">
                <a:moveTo>
                  <a:pt x="0" y="0"/>
                </a:moveTo>
                <a:lnTo>
                  <a:pt x="3887390" y="0"/>
                </a:lnTo>
                <a:lnTo>
                  <a:pt x="3887390" y="4114799"/>
                </a:lnTo>
                <a:lnTo>
                  <a:pt x="0" y="4114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18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8602356D-AC73-4AA3-824F-074882F1D9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002" y="0"/>
            <a:ext cx="5714998" cy="4114800"/>
          </a:xfrm>
          <a:custGeom>
            <a:avLst/>
            <a:gdLst>
              <a:gd name="connsiteX0" fmla="*/ 0 w 5714998"/>
              <a:gd name="connsiteY0" fmla="*/ 0 h 4114800"/>
              <a:gd name="connsiteX1" fmla="*/ 5714998 w 5714998"/>
              <a:gd name="connsiteY1" fmla="*/ 0 h 4114800"/>
              <a:gd name="connsiteX2" fmla="*/ 5714998 w 5714998"/>
              <a:gd name="connsiteY2" fmla="*/ 4114800 h 4114800"/>
              <a:gd name="connsiteX3" fmla="*/ 0 w 5714998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4998" h="4114800">
                <a:moveTo>
                  <a:pt x="0" y="0"/>
                </a:moveTo>
                <a:lnTo>
                  <a:pt x="5714998" y="0"/>
                </a:lnTo>
                <a:lnTo>
                  <a:pt x="5714998" y="4114800"/>
                </a:lnTo>
                <a:lnTo>
                  <a:pt x="0" y="4114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47720586-7B32-4F41-90FA-C5BEFCC94B0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4114800"/>
            <a:ext cx="3429002" cy="2743200"/>
          </a:xfrm>
          <a:custGeom>
            <a:avLst/>
            <a:gdLst>
              <a:gd name="connsiteX0" fmla="*/ 0 w 3429002"/>
              <a:gd name="connsiteY0" fmla="*/ 0 h 2743200"/>
              <a:gd name="connsiteX1" fmla="*/ 3429002 w 3429002"/>
              <a:gd name="connsiteY1" fmla="*/ 0 h 2743200"/>
              <a:gd name="connsiteX2" fmla="*/ 3429002 w 3429002"/>
              <a:gd name="connsiteY2" fmla="*/ 2743200 h 2743200"/>
              <a:gd name="connsiteX3" fmla="*/ 0 w 3429002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2" h="2743200">
                <a:moveTo>
                  <a:pt x="0" y="0"/>
                </a:moveTo>
                <a:lnTo>
                  <a:pt x="3429002" y="0"/>
                </a:lnTo>
                <a:lnTo>
                  <a:pt x="3429002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661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1">
            <a:extLst>
              <a:ext uri="{FF2B5EF4-FFF2-40B4-BE49-F238E27FC236}">
                <a16:creationId xmlns:a16="http://schemas.microsoft.com/office/drawing/2014/main" id="{65BC4A59-7827-4E32-BAA4-C2CAAFF50E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9144000"/>
              <a:gd name="connsiteY0" fmla="*/ 0 h 2743200"/>
              <a:gd name="connsiteX1" fmla="*/ 9144000 w 9144000"/>
              <a:gd name="connsiteY1" fmla="*/ 0 h 2743200"/>
              <a:gd name="connsiteX2" fmla="*/ 9144000 w 9144000"/>
              <a:gd name="connsiteY2" fmla="*/ 2743200 h 2743200"/>
              <a:gd name="connsiteX3" fmla="*/ 0 w 9144000"/>
              <a:gd name="connsiteY3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0">
                <a:moveTo>
                  <a:pt x="0" y="0"/>
                </a:moveTo>
                <a:lnTo>
                  <a:pt x="9144000" y="0"/>
                </a:lnTo>
                <a:lnTo>
                  <a:pt x="9144000" y="2743200"/>
                </a:lnTo>
                <a:lnTo>
                  <a:pt x="0" y="27432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PpHolder8">
            <a:extLst>
              <a:ext uri="{FF2B5EF4-FFF2-40B4-BE49-F238E27FC236}">
                <a16:creationId xmlns:a16="http://schemas.microsoft.com/office/drawing/2014/main" id="{3FE24711-65F3-4B28-A1FD-32B1E211AA0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20981" y="1016254"/>
            <a:ext cx="7309813" cy="3098547"/>
          </a:xfrm>
          <a:custGeom>
            <a:avLst/>
            <a:gdLst>
              <a:gd name="connsiteX0" fmla="*/ 0 w 7309813"/>
              <a:gd name="connsiteY0" fmla="*/ 0 h 3098547"/>
              <a:gd name="connsiteX1" fmla="*/ 7309813 w 7309813"/>
              <a:gd name="connsiteY1" fmla="*/ 0 h 3098547"/>
              <a:gd name="connsiteX2" fmla="*/ 7309813 w 7309813"/>
              <a:gd name="connsiteY2" fmla="*/ 3098547 h 3098547"/>
              <a:gd name="connsiteX3" fmla="*/ 0 w 7309813"/>
              <a:gd name="connsiteY3" fmla="*/ 3098547 h 309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9813" h="3098547">
                <a:moveTo>
                  <a:pt x="0" y="0"/>
                </a:moveTo>
                <a:lnTo>
                  <a:pt x="7309813" y="0"/>
                </a:lnTo>
                <a:lnTo>
                  <a:pt x="7309813" y="3098547"/>
                </a:lnTo>
                <a:lnTo>
                  <a:pt x="0" y="309854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514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8">
            <a:extLst>
              <a:ext uri="{FF2B5EF4-FFF2-40B4-BE49-F238E27FC236}">
                <a16:creationId xmlns:a16="http://schemas.microsoft.com/office/drawing/2014/main" id="{91F6A44F-AF32-4FC8-9676-2B425CF534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0027" y="1893144"/>
            <a:ext cx="3724069" cy="2066853"/>
          </a:xfrm>
          <a:custGeom>
            <a:avLst/>
            <a:gdLst>
              <a:gd name="connsiteX0" fmla="*/ 0 w 3724069"/>
              <a:gd name="connsiteY0" fmla="*/ 0 h 2066853"/>
              <a:gd name="connsiteX1" fmla="*/ 3724069 w 3724069"/>
              <a:gd name="connsiteY1" fmla="*/ 0 h 2066853"/>
              <a:gd name="connsiteX2" fmla="*/ 3724069 w 3724069"/>
              <a:gd name="connsiteY2" fmla="*/ 2066853 h 2066853"/>
              <a:gd name="connsiteX3" fmla="*/ 0 w 3724069"/>
              <a:gd name="connsiteY3" fmla="*/ 2066853 h 20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069" h="2066853">
                <a:moveTo>
                  <a:pt x="0" y="0"/>
                </a:moveTo>
                <a:lnTo>
                  <a:pt x="3724069" y="0"/>
                </a:lnTo>
                <a:lnTo>
                  <a:pt x="3724069" y="2066853"/>
                </a:lnTo>
                <a:lnTo>
                  <a:pt x="0" y="206685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3642AEC-D891-412B-B7AA-1211630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0196" y="1513642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5191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778469B2-C6BC-46F3-A375-6E2C9C7268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16392" y="1044801"/>
            <a:ext cx="1827609" cy="4768398"/>
          </a:xfrm>
          <a:custGeom>
            <a:avLst/>
            <a:gdLst>
              <a:gd name="connsiteX0" fmla="*/ 0 w 1827609"/>
              <a:gd name="connsiteY0" fmla="*/ 0 h 4768398"/>
              <a:gd name="connsiteX1" fmla="*/ 1827609 w 1827609"/>
              <a:gd name="connsiteY1" fmla="*/ 0 h 4768398"/>
              <a:gd name="connsiteX2" fmla="*/ 1827609 w 1827609"/>
              <a:gd name="connsiteY2" fmla="*/ 4768398 h 4768398"/>
              <a:gd name="connsiteX3" fmla="*/ 0 w 1827609"/>
              <a:gd name="connsiteY3" fmla="*/ 4768398 h 476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7609" h="4768398">
                <a:moveTo>
                  <a:pt x="0" y="0"/>
                </a:moveTo>
                <a:lnTo>
                  <a:pt x="1827609" y="0"/>
                </a:lnTo>
                <a:lnTo>
                  <a:pt x="1827609" y="4768398"/>
                </a:lnTo>
                <a:lnTo>
                  <a:pt x="0" y="4768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9016FC5-0355-47F4-844D-8064C5094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205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B7FE6B9-594A-4BAE-8D37-2B63B63F59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19492"/>
            <a:ext cx="3429000" cy="4138507"/>
          </a:xfrm>
          <a:custGeom>
            <a:avLst/>
            <a:gdLst>
              <a:gd name="connsiteX0" fmla="*/ 0 w 3429000"/>
              <a:gd name="connsiteY0" fmla="*/ 0 h 4138507"/>
              <a:gd name="connsiteX1" fmla="*/ 3429000 w 3429000"/>
              <a:gd name="connsiteY1" fmla="*/ 0 h 4138507"/>
              <a:gd name="connsiteX2" fmla="*/ 3429000 w 3429000"/>
              <a:gd name="connsiteY2" fmla="*/ 4138507 h 4138507"/>
              <a:gd name="connsiteX3" fmla="*/ 0 w 3429000"/>
              <a:gd name="connsiteY3" fmla="*/ 4138507 h 413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4138507">
                <a:moveTo>
                  <a:pt x="0" y="0"/>
                </a:moveTo>
                <a:lnTo>
                  <a:pt x="3429000" y="0"/>
                </a:lnTo>
                <a:lnTo>
                  <a:pt x="3429000" y="4138507"/>
                </a:lnTo>
                <a:lnTo>
                  <a:pt x="0" y="41385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48EAD6B-0C77-4D70-877B-444FC348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238" y="812455"/>
            <a:ext cx="2241611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150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7">
            <a:extLst>
              <a:ext uri="{FF2B5EF4-FFF2-40B4-BE49-F238E27FC236}">
                <a16:creationId xmlns:a16="http://schemas.microsoft.com/office/drawing/2014/main" id="{375CC1D8-8B01-4587-82AE-2BEAC68125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5612" y="2060063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D8C9828-36AF-4B6C-AC87-D32AAD35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682" y="1540276"/>
            <a:ext cx="2839470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38F0EA0B-FA17-44A5-9A31-88C69EC8C3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743200" cy="2971800"/>
          </a:xfrm>
          <a:custGeom>
            <a:avLst/>
            <a:gdLst>
              <a:gd name="connsiteX0" fmla="*/ 0 w 2743200"/>
              <a:gd name="connsiteY0" fmla="*/ 0 h 2971800"/>
              <a:gd name="connsiteX1" fmla="*/ 2743200 w 2743200"/>
              <a:gd name="connsiteY1" fmla="*/ 0 h 2971800"/>
              <a:gd name="connsiteX2" fmla="*/ 2743200 w 2743200"/>
              <a:gd name="connsiteY2" fmla="*/ 2971800 h 2971800"/>
              <a:gd name="connsiteX3" fmla="*/ 0 w 2743200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971800">
                <a:moveTo>
                  <a:pt x="0" y="0"/>
                </a:moveTo>
                <a:lnTo>
                  <a:pt x="2743200" y="0"/>
                </a:lnTo>
                <a:lnTo>
                  <a:pt x="2743200" y="2971800"/>
                </a:lnTo>
                <a:lnTo>
                  <a:pt x="0" y="29718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PpHolder18">
            <a:extLst>
              <a:ext uri="{FF2B5EF4-FFF2-40B4-BE49-F238E27FC236}">
                <a16:creationId xmlns:a16="http://schemas.microsoft.com/office/drawing/2014/main" id="{73924A65-7029-4695-BF95-81287428BE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145612" y="3945425"/>
            <a:ext cx="1826191" cy="1136338"/>
          </a:xfrm>
          <a:custGeom>
            <a:avLst/>
            <a:gdLst>
              <a:gd name="connsiteX0" fmla="*/ 0 w 1826191"/>
              <a:gd name="connsiteY0" fmla="*/ 0 h 1136338"/>
              <a:gd name="connsiteX1" fmla="*/ 1826191 w 1826191"/>
              <a:gd name="connsiteY1" fmla="*/ 0 h 1136338"/>
              <a:gd name="connsiteX2" fmla="*/ 1826191 w 1826191"/>
              <a:gd name="connsiteY2" fmla="*/ 1136338 h 1136338"/>
              <a:gd name="connsiteX3" fmla="*/ 0 w 1826191"/>
              <a:gd name="connsiteY3" fmla="*/ 1136338 h 11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6191" h="1136338">
                <a:moveTo>
                  <a:pt x="0" y="0"/>
                </a:moveTo>
                <a:lnTo>
                  <a:pt x="1826191" y="0"/>
                </a:lnTo>
                <a:lnTo>
                  <a:pt x="1826191" y="1136338"/>
                </a:lnTo>
                <a:lnTo>
                  <a:pt x="0" y="11363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815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pHolder14">
            <a:extLst>
              <a:ext uri="{FF2B5EF4-FFF2-40B4-BE49-F238E27FC236}">
                <a16:creationId xmlns:a16="http://schemas.microsoft.com/office/drawing/2014/main" id="{0CC23EBC-8048-4727-9745-6455D7E9CD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25032" y="2128841"/>
            <a:ext cx="875595" cy="874343"/>
          </a:xfrm>
          <a:custGeom>
            <a:avLst/>
            <a:gdLst>
              <a:gd name="connsiteX0" fmla="*/ 437798 w 875595"/>
              <a:gd name="connsiteY0" fmla="*/ 0 h 874343"/>
              <a:gd name="connsiteX1" fmla="*/ 875595 w 875595"/>
              <a:gd name="connsiteY1" fmla="*/ 437172 h 874343"/>
              <a:gd name="connsiteX2" fmla="*/ 437798 w 875595"/>
              <a:gd name="connsiteY2" fmla="*/ 874343 h 874343"/>
              <a:gd name="connsiteX3" fmla="*/ 0 w 875595"/>
              <a:gd name="connsiteY3" fmla="*/ 437172 h 874343"/>
              <a:gd name="connsiteX4" fmla="*/ 437798 w 875595"/>
              <a:gd name="connsiteY4" fmla="*/ 0 h 87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95" h="874343">
                <a:moveTo>
                  <a:pt x="437798" y="0"/>
                </a:moveTo>
                <a:cubicBezTo>
                  <a:pt x="679586" y="0"/>
                  <a:pt x="875595" y="195728"/>
                  <a:pt x="875595" y="437172"/>
                </a:cubicBezTo>
                <a:cubicBezTo>
                  <a:pt x="875595" y="678615"/>
                  <a:pt x="679586" y="874343"/>
                  <a:pt x="437798" y="874343"/>
                </a:cubicBezTo>
                <a:cubicBezTo>
                  <a:pt x="196008" y="874343"/>
                  <a:pt x="0" y="678615"/>
                  <a:pt x="0" y="437172"/>
                </a:cubicBezTo>
                <a:cubicBezTo>
                  <a:pt x="0" y="195728"/>
                  <a:pt x="196008" y="0"/>
                  <a:pt x="437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ACAD086-506A-4584-A34E-85907D0EF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19" name="PpHolder13">
            <a:extLst>
              <a:ext uri="{FF2B5EF4-FFF2-40B4-BE49-F238E27FC236}">
                <a16:creationId xmlns:a16="http://schemas.microsoft.com/office/drawing/2014/main" id="{F2F51047-80EA-4BAE-B600-ECE437156D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00115" y="2366751"/>
            <a:ext cx="856181" cy="856181"/>
          </a:xfrm>
          <a:custGeom>
            <a:avLst/>
            <a:gdLst>
              <a:gd name="connsiteX0" fmla="*/ 428092 w 856181"/>
              <a:gd name="connsiteY0" fmla="*/ 0 h 856181"/>
              <a:gd name="connsiteX1" fmla="*/ 856181 w 856181"/>
              <a:gd name="connsiteY1" fmla="*/ 428091 h 856181"/>
              <a:gd name="connsiteX2" fmla="*/ 428092 w 856181"/>
              <a:gd name="connsiteY2" fmla="*/ 856181 h 856181"/>
              <a:gd name="connsiteX3" fmla="*/ 0 w 856181"/>
              <a:gd name="connsiteY3" fmla="*/ 428091 h 856181"/>
              <a:gd name="connsiteX4" fmla="*/ 428092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2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2" y="856181"/>
                </a:cubicBezTo>
                <a:cubicBezTo>
                  <a:pt x="191664" y="856181"/>
                  <a:pt x="0" y="664519"/>
                  <a:pt x="0" y="428091"/>
                </a:cubicBezTo>
                <a:cubicBezTo>
                  <a:pt x="0" y="191663"/>
                  <a:pt x="191664" y="0"/>
                  <a:pt x="42809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5" name="PpHolder22">
            <a:extLst>
              <a:ext uri="{FF2B5EF4-FFF2-40B4-BE49-F238E27FC236}">
                <a16:creationId xmlns:a16="http://schemas.microsoft.com/office/drawing/2014/main" id="{2C70BCC8-0751-48B5-93F3-085EC8152F9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888602" y="2366747"/>
            <a:ext cx="856181" cy="856181"/>
          </a:xfrm>
          <a:custGeom>
            <a:avLst/>
            <a:gdLst>
              <a:gd name="connsiteX0" fmla="*/ 428091 w 856181"/>
              <a:gd name="connsiteY0" fmla="*/ 0 h 856181"/>
              <a:gd name="connsiteX1" fmla="*/ 856181 w 856181"/>
              <a:gd name="connsiteY1" fmla="*/ 428091 h 856181"/>
              <a:gd name="connsiteX2" fmla="*/ 428091 w 856181"/>
              <a:gd name="connsiteY2" fmla="*/ 856181 h 856181"/>
              <a:gd name="connsiteX3" fmla="*/ 0 w 856181"/>
              <a:gd name="connsiteY3" fmla="*/ 428091 h 856181"/>
              <a:gd name="connsiteX4" fmla="*/ 428091 w 856181"/>
              <a:gd name="connsiteY4" fmla="*/ 0 h 856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181" h="856181">
                <a:moveTo>
                  <a:pt x="428091" y="0"/>
                </a:moveTo>
                <a:cubicBezTo>
                  <a:pt x="664519" y="0"/>
                  <a:pt x="856181" y="191663"/>
                  <a:pt x="856181" y="428091"/>
                </a:cubicBezTo>
                <a:cubicBezTo>
                  <a:pt x="856181" y="664519"/>
                  <a:pt x="664519" y="856181"/>
                  <a:pt x="428091" y="856181"/>
                </a:cubicBezTo>
                <a:cubicBezTo>
                  <a:pt x="191663" y="856181"/>
                  <a:pt x="0" y="664519"/>
                  <a:pt x="0" y="428091"/>
                </a:cubicBezTo>
                <a:cubicBezTo>
                  <a:pt x="0" y="191663"/>
                  <a:pt x="191663" y="0"/>
                  <a:pt x="42809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8535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089DADD4-8789-4DD4-A994-CF8C8664ED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4743449"/>
          </a:xfrm>
          <a:custGeom>
            <a:avLst/>
            <a:gdLst>
              <a:gd name="connsiteX0" fmla="*/ 0 w 9144000"/>
              <a:gd name="connsiteY0" fmla="*/ 0 h 4743449"/>
              <a:gd name="connsiteX1" fmla="*/ 9144000 w 9144000"/>
              <a:gd name="connsiteY1" fmla="*/ 0 h 4743449"/>
              <a:gd name="connsiteX2" fmla="*/ 9144000 w 9144000"/>
              <a:gd name="connsiteY2" fmla="*/ 4743449 h 4743449"/>
              <a:gd name="connsiteX3" fmla="*/ 0 w 9144000"/>
              <a:gd name="connsiteY3" fmla="*/ 4743449 h 474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743449">
                <a:moveTo>
                  <a:pt x="0" y="0"/>
                </a:moveTo>
                <a:lnTo>
                  <a:pt x="9144000" y="0"/>
                </a:lnTo>
                <a:lnTo>
                  <a:pt x="9144000" y="4743449"/>
                </a:lnTo>
                <a:lnTo>
                  <a:pt x="0" y="47434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68687-C315-467E-89BD-5E710B9BA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296" y="1565438"/>
            <a:ext cx="2671520" cy="8321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47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9">
            <a:extLst>
              <a:ext uri="{FF2B5EF4-FFF2-40B4-BE49-F238E27FC236}">
                <a16:creationId xmlns:a16="http://schemas.microsoft.com/office/drawing/2014/main" id="{6671376D-200A-4A19-9E89-7466B7D12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2202"/>
            <a:ext cx="4617325" cy="6855798"/>
          </a:xfrm>
          <a:custGeom>
            <a:avLst/>
            <a:gdLst>
              <a:gd name="connsiteX0" fmla="*/ 0 w 4617325"/>
              <a:gd name="connsiteY0" fmla="*/ 0 h 6855798"/>
              <a:gd name="connsiteX1" fmla="*/ 1697685 w 4617325"/>
              <a:gd name="connsiteY1" fmla="*/ 0 h 6855798"/>
              <a:gd name="connsiteX2" fmla="*/ 4617325 w 4617325"/>
              <a:gd name="connsiteY2" fmla="*/ 2745453 h 6855798"/>
              <a:gd name="connsiteX3" fmla="*/ 246195 w 4617325"/>
              <a:gd name="connsiteY3" fmla="*/ 6855798 h 6855798"/>
              <a:gd name="connsiteX4" fmla="*/ 129411 w 4617325"/>
              <a:gd name="connsiteY4" fmla="*/ 6855798 h 6855798"/>
              <a:gd name="connsiteX5" fmla="*/ 0 w 4617325"/>
              <a:gd name="connsiteY5" fmla="*/ 6734108 h 685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17325" h="6855798">
                <a:moveTo>
                  <a:pt x="0" y="0"/>
                </a:moveTo>
                <a:lnTo>
                  <a:pt x="1697685" y="0"/>
                </a:lnTo>
                <a:lnTo>
                  <a:pt x="4617325" y="2745453"/>
                </a:lnTo>
                <a:lnTo>
                  <a:pt x="246195" y="6855798"/>
                </a:lnTo>
                <a:lnTo>
                  <a:pt x="129411" y="6855798"/>
                </a:lnTo>
                <a:lnTo>
                  <a:pt x="0" y="673410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B78C5A2-3AF7-4CFD-ACD4-F06794E8E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5394057" y="2933197"/>
            <a:ext cx="5721658" cy="99160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848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EF3FEFA-CC2E-4FE3-A317-1C08B5F46C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13213" y="0"/>
            <a:ext cx="7317581" cy="3883842"/>
          </a:xfrm>
          <a:custGeom>
            <a:avLst/>
            <a:gdLst>
              <a:gd name="connsiteX0" fmla="*/ 0 w 7317581"/>
              <a:gd name="connsiteY0" fmla="*/ 0 h 3883842"/>
              <a:gd name="connsiteX1" fmla="*/ 7317581 w 7317581"/>
              <a:gd name="connsiteY1" fmla="*/ 0 h 3883842"/>
              <a:gd name="connsiteX2" fmla="*/ 7317581 w 7317581"/>
              <a:gd name="connsiteY2" fmla="*/ 3883842 h 3883842"/>
              <a:gd name="connsiteX3" fmla="*/ 0 w 7317581"/>
              <a:gd name="connsiteY3" fmla="*/ 3883842 h 3883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17581" h="3883842">
                <a:moveTo>
                  <a:pt x="0" y="0"/>
                </a:moveTo>
                <a:lnTo>
                  <a:pt x="7317581" y="0"/>
                </a:lnTo>
                <a:lnTo>
                  <a:pt x="7317581" y="3883842"/>
                </a:lnTo>
                <a:lnTo>
                  <a:pt x="0" y="3883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25AF31-4982-4BD3-B906-3C439D15A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4492733"/>
            <a:ext cx="5346498" cy="76809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92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EDBB80BF-A63E-4B6C-B2CD-F9CDC14B7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2743203"/>
          </a:xfrm>
          <a:custGeom>
            <a:avLst/>
            <a:gdLst>
              <a:gd name="connsiteX0" fmla="*/ 0 w 9144000"/>
              <a:gd name="connsiteY0" fmla="*/ 0 h 2743203"/>
              <a:gd name="connsiteX1" fmla="*/ 9144000 w 9144000"/>
              <a:gd name="connsiteY1" fmla="*/ 0 h 2743203"/>
              <a:gd name="connsiteX2" fmla="*/ 9144000 w 9144000"/>
              <a:gd name="connsiteY2" fmla="*/ 2743203 h 2743203"/>
              <a:gd name="connsiteX3" fmla="*/ 0 w 9144000"/>
              <a:gd name="connsiteY3" fmla="*/ 2743203 h 2743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2743203">
                <a:moveTo>
                  <a:pt x="0" y="0"/>
                </a:moveTo>
                <a:lnTo>
                  <a:pt x="9144000" y="0"/>
                </a:lnTo>
                <a:lnTo>
                  <a:pt x="9144000" y="2743203"/>
                </a:lnTo>
                <a:lnTo>
                  <a:pt x="0" y="274320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5696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9">
            <a:extLst>
              <a:ext uri="{FF2B5EF4-FFF2-40B4-BE49-F238E27FC236}">
                <a16:creationId xmlns:a16="http://schemas.microsoft.com/office/drawing/2014/main" id="{441D49C7-EBA5-4D65-9758-56CA2E79DA95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73739" y="3769313"/>
            <a:ext cx="3612464" cy="2814859"/>
          </a:xfrm>
          <a:custGeom>
            <a:avLst/>
            <a:gdLst>
              <a:gd name="connsiteX0" fmla="*/ 0 w 3612464"/>
              <a:gd name="connsiteY0" fmla="*/ 0 h 2814859"/>
              <a:gd name="connsiteX1" fmla="*/ 3612464 w 3612464"/>
              <a:gd name="connsiteY1" fmla="*/ 0 h 2814859"/>
              <a:gd name="connsiteX2" fmla="*/ 3612464 w 3612464"/>
              <a:gd name="connsiteY2" fmla="*/ 2814859 h 2814859"/>
              <a:gd name="connsiteX3" fmla="*/ 0 w 3612464"/>
              <a:gd name="connsiteY3" fmla="*/ 2814859 h 2814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2464" h="2814859">
                <a:moveTo>
                  <a:pt x="0" y="0"/>
                </a:moveTo>
                <a:lnTo>
                  <a:pt x="3612464" y="0"/>
                </a:lnTo>
                <a:lnTo>
                  <a:pt x="3612464" y="2814859"/>
                </a:lnTo>
                <a:lnTo>
                  <a:pt x="0" y="28148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BB4F034-85B6-4056-862D-2081B9E8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698" y="1100444"/>
            <a:ext cx="2633472" cy="2121408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 dirty="0"/>
          </a:p>
        </p:txBody>
      </p:sp>
      <p:sp>
        <p:nvSpPr>
          <p:cNvPr id="12" name="PpHolder3">
            <a:extLst>
              <a:ext uri="{FF2B5EF4-FFF2-40B4-BE49-F238E27FC236}">
                <a16:creationId xmlns:a16="http://schemas.microsoft.com/office/drawing/2014/main" id="{4FA2C28D-F31B-461F-B01A-97D585581E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64458" y="570278"/>
            <a:ext cx="3879542" cy="4474346"/>
          </a:xfrm>
          <a:custGeom>
            <a:avLst/>
            <a:gdLst>
              <a:gd name="connsiteX0" fmla="*/ 0 w 3879542"/>
              <a:gd name="connsiteY0" fmla="*/ 0 h 4474346"/>
              <a:gd name="connsiteX1" fmla="*/ 3879542 w 3879542"/>
              <a:gd name="connsiteY1" fmla="*/ 0 h 4474346"/>
              <a:gd name="connsiteX2" fmla="*/ 3879542 w 3879542"/>
              <a:gd name="connsiteY2" fmla="*/ 4474346 h 4474346"/>
              <a:gd name="connsiteX3" fmla="*/ 0 w 3879542"/>
              <a:gd name="connsiteY3" fmla="*/ 4474346 h 4474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9542" h="4474346">
                <a:moveTo>
                  <a:pt x="0" y="0"/>
                </a:moveTo>
                <a:lnTo>
                  <a:pt x="3879542" y="0"/>
                </a:lnTo>
                <a:lnTo>
                  <a:pt x="3879542" y="4474346"/>
                </a:lnTo>
                <a:lnTo>
                  <a:pt x="0" y="44743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5631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2">
            <a:extLst>
              <a:ext uri="{FF2B5EF4-FFF2-40B4-BE49-F238E27FC236}">
                <a16:creationId xmlns:a16="http://schemas.microsoft.com/office/drawing/2014/main" id="{749BDE85-4CEA-43DD-9428-104C38566FD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15024" y="4409010"/>
            <a:ext cx="2514176" cy="1592426"/>
          </a:xfrm>
          <a:custGeom>
            <a:avLst/>
            <a:gdLst>
              <a:gd name="connsiteX0" fmla="*/ 0 w 2514176"/>
              <a:gd name="connsiteY0" fmla="*/ 0 h 1592426"/>
              <a:gd name="connsiteX1" fmla="*/ 2514176 w 2514176"/>
              <a:gd name="connsiteY1" fmla="*/ 0 h 1592426"/>
              <a:gd name="connsiteX2" fmla="*/ 2514176 w 2514176"/>
              <a:gd name="connsiteY2" fmla="*/ 1592426 h 1592426"/>
              <a:gd name="connsiteX3" fmla="*/ 0 w 2514176"/>
              <a:gd name="connsiteY3" fmla="*/ 1592426 h 159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4176" h="1592426">
                <a:moveTo>
                  <a:pt x="0" y="0"/>
                </a:moveTo>
                <a:lnTo>
                  <a:pt x="2514176" y="0"/>
                </a:lnTo>
                <a:lnTo>
                  <a:pt x="2514176" y="1592426"/>
                </a:lnTo>
                <a:lnTo>
                  <a:pt x="0" y="159242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F41E5536-1C60-4691-A169-F27EA4D1B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257" y="994263"/>
            <a:ext cx="2633472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  <p:sp>
        <p:nvSpPr>
          <p:cNvPr id="12" name="PpHolder2">
            <a:extLst>
              <a:ext uri="{FF2B5EF4-FFF2-40B4-BE49-F238E27FC236}">
                <a16:creationId xmlns:a16="http://schemas.microsoft.com/office/drawing/2014/main" id="{D3F03A06-2B89-49EA-8088-E2BD1A8E1C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7368" y="794547"/>
            <a:ext cx="3655316" cy="4505920"/>
          </a:xfrm>
          <a:custGeom>
            <a:avLst/>
            <a:gdLst>
              <a:gd name="connsiteX0" fmla="*/ 0 w 3655316"/>
              <a:gd name="connsiteY0" fmla="*/ 0 h 4505920"/>
              <a:gd name="connsiteX1" fmla="*/ 3655316 w 3655316"/>
              <a:gd name="connsiteY1" fmla="*/ 0 h 4505920"/>
              <a:gd name="connsiteX2" fmla="*/ 3655316 w 3655316"/>
              <a:gd name="connsiteY2" fmla="*/ 4505920 h 4505920"/>
              <a:gd name="connsiteX3" fmla="*/ 0 w 3655316"/>
              <a:gd name="connsiteY3" fmla="*/ 4505920 h 450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316" h="4505920">
                <a:moveTo>
                  <a:pt x="0" y="0"/>
                </a:moveTo>
                <a:lnTo>
                  <a:pt x="3655316" y="0"/>
                </a:lnTo>
                <a:lnTo>
                  <a:pt x="3655316" y="4505920"/>
                </a:lnTo>
                <a:lnTo>
                  <a:pt x="0" y="450592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511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3">
            <a:extLst>
              <a:ext uri="{FF2B5EF4-FFF2-40B4-BE49-F238E27FC236}">
                <a16:creationId xmlns:a16="http://schemas.microsoft.com/office/drawing/2014/main" id="{08F71793-9950-469D-81C0-96F85E2004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68188" y="1270164"/>
            <a:ext cx="2744390" cy="4097222"/>
          </a:xfrm>
          <a:custGeom>
            <a:avLst/>
            <a:gdLst>
              <a:gd name="connsiteX0" fmla="*/ 0 w 2744390"/>
              <a:gd name="connsiteY0" fmla="*/ 0 h 4097222"/>
              <a:gd name="connsiteX1" fmla="*/ 2744390 w 2744390"/>
              <a:gd name="connsiteY1" fmla="*/ 0 h 4097222"/>
              <a:gd name="connsiteX2" fmla="*/ 2744390 w 2744390"/>
              <a:gd name="connsiteY2" fmla="*/ 4097222 h 4097222"/>
              <a:gd name="connsiteX3" fmla="*/ 0 w 2744390"/>
              <a:gd name="connsiteY3" fmla="*/ 4097222 h 409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4390" h="4097222">
                <a:moveTo>
                  <a:pt x="0" y="0"/>
                </a:moveTo>
                <a:lnTo>
                  <a:pt x="2744390" y="0"/>
                </a:lnTo>
                <a:lnTo>
                  <a:pt x="2744390" y="4097222"/>
                </a:lnTo>
                <a:lnTo>
                  <a:pt x="0" y="409722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6586193-22F9-4002-99B4-BE502FE62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462" y="1837281"/>
            <a:ext cx="3545538" cy="144475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5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325CEFCF-179D-49AE-AA8C-2529ADABFA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5002" y="1065229"/>
            <a:ext cx="3428998" cy="4727542"/>
          </a:xfrm>
          <a:custGeom>
            <a:avLst/>
            <a:gdLst>
              <a:gd name="connsiteX0" fmla="*/ 0 w 3428998"/>
              <a:gd name="connsiteY0" fmla="*/ 0 h 4727542"/>
              <a:gd name="connsiteX1" fmla="*/ 3428998 w 3428998"/>
              <a:gd name="connsiteY1" fmla="*/ 0 h 4727542"/>
              <a:gd name="connsiteX2" fmla="*/ 3428998 w 3428998"/>
              <a:gd name="connsiteY2" fmla="*/ 4727542 h 4727542"/>
              <a:gd name="connsiteX3" fmla="*/ 0 w 3428998"/>
              <a:gd name="connsiteY3" fmla="*/ 4727542 h 472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98" h="4727542">
                <a:moveTo>
                  <a:pt x="0" y="0"/>
                </a:moveTo>
                <a:lnTo>
                  <a:pt x="3428998" y="0"/>
                </a:lnTo>
                <a:lnTo>
                  <a:pt x="3428998" y="4727542"/>
                </a:lnTo>
                <a:lnTo>
                  <a:pt x="0" y="47275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AB43FF1-F45F-4158-8112-90F827648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135" y="1612486"/>
            <a:ext cx="3908316" cy="768096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960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C21ADA4-B15F-4914-B9A4-523B3AF49B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65230"/>
            <a:ext cx="4114800" cy="4727546"/>
          </a:xfrm>
          <a:custGeom>
            <a:avLst/>
            <a:gdLst>
              <a:gd name="connsiteX0" fmla="*/ 0 w 4114800"/>
              <a:gd name="connsiteY0" fmla="*/ 0 h 4727546"/>
              <a:gd name="connsiteX1" fmla="*/ 4114800 w 4114800"/>
              <a:gd name="connsiteY1" fmla="*/ 0 h 4727546"/>
              <a:gd name="connsiteX2" fmla="*/ 4114800 w 4114800"/>
              <a:gd name="connsiteY2" fmla="*/ 4727546 h 4727546"/>
              <a:gd name="connsiteX3" fmla="*/ 0 w 4114800"/>
              <a:gd name="connsiteY3" fmla="*/ 4727546 h 47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4727546">
                <a:moveTo>
                  <a:pt x="0" y="0"/>
                </a:moveTo>
                <a:lnTo>
                  <a:pt x="4114800" y="0"/>
                </a:lnTo>
                <a:lnTo>
                  <a:pt x="4114800" y="4727546"/>
                </a:lnTo>
                <a:lnTo>
                  <a:pt x="0" y="47275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632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7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  <p:sldLayoutId id="2147483768" r:id="rId23"/>
    <p:sldLayoutId id="2147483769" r:id="rId24"/>
    <p:sldLayoutId id="2147483770" r:id="rId25"/>
    <p:sldLayoutId id="2147483771" r:id="rId26"/>
    <p:sldLayoutId id="2147483772" r:id="rId27"/>
    <p:sldLayoutId id="2147483773" r:id="rId28"/>
    <p:sldLayoutId id="2147483774" r:id="rId29"/>
    <p:sldLayoutId id="2147483775" r:id="rId3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pos="3456" userDrawn="1">
          <p15:clr>
            <a:srgbClr val="F26B43"/>
          </p15:clr>
        </p15:guide>
        <p15:guide id="3" pos="5760" userDrawn="1">
          <p15:clr>
            <a:srgbClr val="F26B43"/>
          </p15:clr>
        </p15:guide>
        <p15:guide id="4" pos="3168" userDrawn="1">
          <p15:clr>
            <a:srgbClr val="F26B43"/>
          </p15:clr>
        </p15:guide>
        <p15:guide id="5" pos="3744" userDrawn="1">
          <p15:clr>
            <a:srgbClr val="F26B43"/>
          </p15:clr>
        </p15:guide>
        <p15:guide id="6" pos="4032" userDrawn="1">
          <p15:clr>
            <a:srgbClr val="F26B43"/>
          </p15:clr>
        </p15:guide>
        <p15:guide id="7" orient="horz" pos="2160" userDrawn="1">
          <p15:clr>
            <a:srgbClr val="F26B43"/>
          </p15:clr>
        </p15:guide>
        <p15:guide id="8" pos="4321" userDrawn="1">
          <p15:clr>
            <a:srgbClr val="F26B43"/>
          </p15:clr>
        </p15:guide>
        <p15:guide id="9" orient="horz" pos="4320" userDrawn="1">
          <p15:clr>
            <a:srgbClr val="F26B43"/>
          </p15:clr>
        </p15:guide>
        <p15:guide id="10" pos="4609" userDrawn="1">
          <p15:clr>
            <a:srgbClr val="F26B43"/>
          </p15:clr>
        </p15:guide>
        <p15:guide id="11" pos="4897" userDrawn="1">
          <p15:clr>
            <a:srgbClr val="F26B43"/>
          </p15:clr>
        </p15:guide>
        <p15:guide id="12" pos="5185" userDrawn="1">
          <p15:clr>
            <a:srgbClr val="F26B43"/>
          </p15:clr>
        </p15:guide>
        <p15:guide id="13" pos="5473" userDrawn="1">
          <p15:clr>
            <a:srgbClr val="F26B43"/>
          </p15:clr>
        </p15:guide>
        <p15:guide id="14" pos="2592" userDrawn="1">
          <p15:clr>
            <a:srgbClr val="F26B43"/>
          </p15:clr>
        </p15:guide>
        <p15:guide id="15" pos="2304" userDrawn="1">
          <p15:clr>
            <a:srgbClr val="F26B43"/>
          </p15:clr>
        </p15:guide>
        <p15:guide id="16" pos="2016" userDrawn="1">
          <p15:clr>
            <a:srgbClr val="F26B43"/>
          </p15:clr>
        </p15:guide>
        <p15:guide id="17" pos="1728" userDrawn="1">
          <p15:clr>
            <a:srgbClr val="F26B43"/>
          </p15:clr>
        </p15:guide>
        <p15:guide id="18" pos="1439" userDrawn="1">
          <p15:clr>
            <a:srgbClr val="F26B43"/>
          </p15:clr>
        </p15:guide>
        <p15:guide id="19" pos="1151" userDrawn="1">
          <p15:clr>
            <a:srgbClr val="F26B43"/>
          </p15:clr>
        </p15:guide>
        <p15:guide id="20" pos="863" userDrawn="1">
          <p15:clr>
            <a:srgbClr val="F26B43"/>
          </p15:clr>
        </p15:guide>
        <p15:guide id="21" pos="575" userDrawn="1">
          <p15:clr>
            <a:srgbClr val="F26B43"/>
          </p15:clr>
        </p15:guide>
        <p15:guide id="22" pos="287" userDrawn="1">
          <p15:clr>
            <a:srgbClr val="F26B43"/>
          </p15:clr>
        </p15:guide>
        <p15:guide id="23" userDrawn="1">
          <p15:clr>
            <a:srgbClr val="F26B43"/>
          </p15:clr>
        </p15:guide>
        <p15:guide id="24" pos="3024" userDrawn="1">
          <p15:clr>
            <a:srgbClr val="F26B43"/>
          </p15:clr>
        </p15:guide>
        <p15:guide id="25" pos="3312" userDrawn="1">
          <p15:clr>
            <a:srgbClr val="F26B43"/>
          </p15:clr>
        </p15:guide>
        <p15:guide id="26" pos="3600" userDrawn="1">
          <p15:clr>
            <a:srgbClr val="F26B43"/>
          </p15:clr>
        </p15:guide>
        <p15:guide id="27" pos="3888" userDrawn="1">
          <p15:clr>
            <a:srgbClr val="F26B43"/>
          </p15:clr>
        </p15:guide>
        <p15:guide id="28" pos="4176" userDrawn="1">
          <p15:clr>
            <a:srgbClr val="F26B43"/>
          </p15:clr>
        </p15:guide>
        <p15:guide id="29" pos="4465" userDrawn="1">
          <p15:clr>
            <a:srgbClr val="F26B43"/>
          </p15:clr>
        </p15:guide>
        <p15:guide id="30" orient="horz" pos="2352" userDrawn="1">
          <p15:clr>
            <a:srgbClr val="F26B43"/>
          </p15:clr>
        </p15:guide>
        <p15:guide id="31" pos="5617" userDrawn="1">
          <p15:clr>
            <a:srgbClr val="F26B43"/>
          </p15:clr>
        </p15:guide>
        <p15:guide id="32" orient="horz" pos="2928" userDrawn="1">
          <p15:clr>
            <a:srgbClr val="F26B43"/>
          </p15:clr>
        </p15:guide>
        <p15:guide id="33" orient="horz" pos="3312" userDrawn="1">
          <p15:clr>
            <a:srgbClr val="F26B43"/>
          </p15:clr>
        </p15:guide>
        <p15:guide id="34" orient="horz" pos="3696" userDrawn="1">
          <p15:clr>
            <a:srgbClr val="F26B43"/>
          </p15:clr>
        </p15:guide>
        <p15:guide id="35" orient="horz" pos="4080" userDrawn="1">
          <p15:clr>
            <a:srgbClr val="F26B43"/>
          </p15:clr>
        </p15:guide>
        <p15:guide id="36" orient="horz" pos="2544" userDrawn="1">
          <p15:clr>
            <a:srgbClr val="F26B43"/>
          </p15:clr>
        </p15:guide>
        <p15:guide id="37" orient="horz" pos="2736" userDrawn="1">
          <p15:clr>
            <a:srgbClr val="F26B43"/>
          </p15:clr>
        </p15:guide>
        <p15:guide id="38" orient="horz" pos="3120" userDrawn="1">
          <p15:clr>
            <a:srgbClr val="F26B43"/>
          </p15:clr>
        </p15:guide>
        <p15:guide id="39" orient="horz" pos="3504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  <p15:guide id="41" pos="2736" userDrawn="1">
          <p15:clr>
            <a:srgbClr val="F26B43"/>
          </p15:clr>
        </p15:guide>
        <p15:guide id="42" pos="2448" userDrawn="1">
          <p15:clr>
            <a:srgbClr val="F26B43"/>
          </p15:clr>
        </p15:guide>
        <p15:guide id="43" pos="2160" userDrawn="1">
          <p15:clr>
            <a:srgbClr val="F26B43"/>
          </p15:clr>
        </p15:guide>
        <p15:guide id="44" pos="1872" userDrawn="1">
          <p15:clr>
            <a:srgbClr val="F26B43"/>
          </p15:clr>
        </p15:guide>
        <p15:guide id="45" pos="1584" userDrawn="1">
          <p15:clr>
            <a:srgbClr val="F26B43"/>
          </p15:clr>
        </p15:guide>
        <p15:guide id="46" pos="1295" userDrawn="1">
          <p15:clr>
            <a:srgbClr val="F26B43"/>
          </p15:clr>
        </p15:guide>
        <p15:guide id="47" pos="1007" userDrawn="1">
          <p15:clr>
            <a:srgbClr val="F26B43"/>
          </p15:clr>
        </p15:guide>
        <p15:guide id="48" pos="719" userDrawn="1">
          <p15:clr>
            <a:srgbClr val="F26B43"/>
          </p15:clr>
        </p15:guide>
        <p15:guide id="49" pos="431" userDrawn="1">
          <p15:clr>
            <a:srgbClr val="F26B43"/>
          </p15:clr>
        </p15:guide>
        <p15:guide id="50" pos="143" userDrawn="1">
          <p15:clr>
            <a:srgbClr val="F26B43"/>
          </p15:clr>
        </p15:guide>
        <p15:guide id="51" orient="horz" pos="1776" userDrawn="1">
          <p15:clr>
            <a:srgbClr val="F26B43"/>
          </p15:clr>
        </p15:guide>
        <p15:guide id="52" orient="horz" pos="1392" userDrawn="1">
          <p15:clr>
            <a:srgbClr val="F26B43"/>
          </p15:clr>
        </p15:guide>
        <p15:guide id="53" orient="horz" pos="1008" userDrawn="1">
          <p15:clr>
            <a:srgbClr val="F26B43"/>
          </p15:clr>
        </p15:guide>
        <p15:guide id="54" orient="horz" pos="624" userDrawn="1">
          <p15:clr>
            <a:srgbClr val="F26B43"/>
          </p15:clr>
        </p15:guide>
        <p15:guide id="55" orient="horz" pos="240" userDrawn="1">
          <p15:clr>
            <a:srgbClr val="F26B43"/>
          </p15:clr>
        </p15:guide>
        <p15:guide id="56" orient="horz" pos="1584" userDrawn="1">
          <p15:clr>
            <a:srgbClr val="F26B43"/>
          </p15:clr>
        </p15:guide>
        <p15:guide id="57" orient="horz" pos="1968" userDrawn="1">
          <p15:clr>
            <a:srgbClr val="F26B43"/>
          </p15:clr>
        </p15:guide>
        <p15:guide id="58" orient="horz" pos="1200" userDrawn="1">
          <p15:clr>
            <a:srgbClr val="F26B43"/>
          </p15:clr>
        </p15:guide>
        <p15:guide id="59" orient="horz" pos="816" userDrawn="1">
          <p15:clr>
            <a:srgbClr val="F26B43"/>
          </p15:clr>
        </p15:guide>
        <p15:guide id="60" orient="horz" pos="432" userDrawn="1">
          <p15:clr>
            <a:srgbClr val="F26B43"/>
          </p15:clr>
        </p15:guide>
        <p15:guide id="61" pos="5041" userDrawn="1">
          <p15:clr>
            <a:srgbClr val="F26B43"/>
          </p15:clr>
        </p15:guide>
        <p15:guide id="62" pos="4753" userDrawn="1">
          <p15:clr>
            <a:srgbClr val="F26B43"/>
          </p15:clr>
        </p15:guide>
        <p15:guide id="63" pos="53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E838A098-C52C-4BEB-8D84-A98F6B9E65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9" name="Rectangle 1">
            <a:extLst>
              <a:ext uri="{FF2B5EF4-FFF2-40B4-BE49-F238E27FC236}">
                <a16:creationId xmlns:a16="http://schemas.microsoft.com/office/drawing/2014/main" id="{B7209FF7-2FC3-46EE-94B9-F9095D22347B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Freeform 19">
            <a:extLst>
              <a:ext uri="{FF2B5EF4-FFF2-40B4-BE49-F238E27FC236}">
                <a16:creationId xmlns:a16="http://schemas.microsoft.com/office/drawing/2014/main" id="{3C621A08-38B1-4856-8D9D-DAB1610454B4}"/>
              </a:ext>
            </a:extLst>
          </p:cNvPr>
          <p:cNvSpPr/>
          <p:nvPr/>
        </p:nvSpPr>
        <p:spPr>
          <a:xfrm>
            <a:off x="4297546" y="6581800"/>
            <a:ext cx="548909" cy="276200"/>
          </a:xfrm>
          <a:custGeom>
            <a:avLst/>
            <a:gdLst>
              <a:gd name="connsiteX0" fmla="*/ 365939 w 731878"/>
              <a:gd name="connsiteY0" fmla="*/ 0 h 368267"/>
              <a:gd name="connsiteX1" fmla="*/ 731878 w 731878"/>
              <a:gd name="connsiteY1" fmla="*/ 368267 h 368267"/>
              <a:gd name="connsiteX2" fmla="*/ 0 w 731878"/>
              <a:gd name="connsiteY2" fmla="*/ 368267 h 36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878" h="368267">
                <a:moveTo>
                  <a:pt x="365939" y="0"/>
                </a:moveTo>
                <a:lnTo>
                  <a:pt x="731878" y="368267"/>
                </a:lnTo>
                <a:lnTo>
                  <a:pt x="0" y="3682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1" name="Freeform 9">
            <a:extLst>
              <a:ext uri="{FF2B5EF4-FFF2-40B4-BE49-F238E27FC236}">
                <a16:creationId xmlns:a16="http://schemas.microsoft.com/office/drawing/2014/main" id="{2B5F0CC4-2632-4B22-948F-AC92272409C7}"/>
              </a:ext>
            </a:extLst>
          </p:cNvPr>
          <p:cNvSpPr>
            <a:spLocks/>
          </p:cNvSpPr>
          <p:nvPr/>
        </p:nvSpPr>
        <p:spPr bwMode="auto">
          <a:xfrm>
            <a:off x="8649530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6EB2E2-AA4A-4BC3-88FB-E0BA8D70B570}"/>
              </a:ext>
            </a:extLst>
          </p:cNvPr>
          <p:cNvSpPr txBox="1"/>
          <p:nvPr/>
        </p:nvSpPr>
        <p:spPr>
          <a:xfrm>
            <a:off x="7984590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94" name="Freeform 9">
            <a:extLst>
              <a:ext uri="{FF2B5EF4-FFF2-40B4-BE49-F238E27FC236}">
                <a16:creationId xmlns:a16="http://schemas.microsoft.com/office/drawing/2014/main" id="{04105B6D-973A-454D-812A-536BC4BE9331}"/>
              </a:ext>
            </a:extLst>
          </p:cNvPr>
          <p:cNvSpPr>
            <a:spLocks/>
          </p:cNvSpPr>
          <p:nvPr/>
        </p:nvSpPr>
        <p:spPr bwMode="auto">
          <a:xfrm flipH="1">
            <a:off x="378002" y="3371229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3D86F09-062D-4EFE-8F29-FCE7D52E0E7A}"/>
              </a:ext>
            </a:extLst>
          </p:cNvPr>
          <p:cNvSpPr txBox="1"/>
          <p:nvPr/>
        </p:nvSpPr>
        <p:spPr>
          <a:xfrm flipH="1">
            <a:off x="515556" y="3325127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C75B5-FD3C-48AB-AFE4-E582300A0BBF}"/>
              </a:ext>
            </a:extLst>
          </p:cNvPr>
          <p:cNvSpPr txBox="1"/>
          <p:nvPr/>
        </p:nvSpPr>
        <p:spPr>
          <a:xfrm>
            <a:off x="2940045" y="3610589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grpSp>
        <p:nvGrpSpPr>
          <p:cNvPr id="66" name="Graphic 64">
            <a:extLst>
              <a:ext uri="{FF2B5EF4-FFF2-40B4-BE49-F238E27FC236}">
                <a16:creationId xmlns:a16="http://schemas.microsoft.com/office/drawing/2014/main" id="{DB7F4CB6-F645-463C-AEA2-790DB075BEA2}"/>
              </a:ext>
            </a:extLst>
          </p:cNvPr>
          <p:cNvGrpSpPr/>
          <p:nvPr/>
        </p:nvGrpSpPr>
        <p:grpSpPr>
          <a:xfrm>
            <a:off x="3223958" y="3039662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F6B45B-9682-4BAB-9FCB-5DD94649BE3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BFFD53F-17CC-435F-B8AF-A07A62296AB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75F1802-119F-4B9E-A4D3-FE1B10D4216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7BFECE5-A1BD-474E-BA95-4C713A292B7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5B008E7-6A05-4E59-A27B-D8A6B8B9E474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A2B283B-0DF7-4DAC-B71B-109E25D7A074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93F963-0545-4747-8477-8A47D9DC09F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E0D7E08-A0A1-4ECE-9010-98C6ACCCB01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80286F6-F6CD-42CD-B3D3-4EEF878C337F}"/>
              </a:ext>
            </a:extLst>
          </p:cNvPr>
          <p:cNvGrpSpPr/>
          <p:nvPr/>
        </p:nvGrpSpPr>
        <p:grpSpPr>
          <a:xfrm>
            <a:off x="4226834" y="285749"/>
            <a:ext cx="690332" cy="226314"/>
            <a:chOff x="5635779" y="1131019"/>
            <a:chExt cx="920442" cy="301752"/>
          </a:xfrm>
        </p:grpSpPr>
        <p:sp>
          <p:nvSpPr>
            <p:cNvPr id="101" name="Diamond 100">
              <a:extLst>
                <a:ext uri="{FF2B5EF4-FFF2-40B4-BE49-F238E27FC236}">
                  <a16:creationId xmlns:a16="http://schemas.microsoft.com/office/drawing/2014/main" id="{C743CD90-964A-4977-8E4A-E0BBDE7A0B3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AD513CB-13AA-46B4-A03D-7936561AFCEB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CC1169E4-0958-4202-8C17-C356A86F3A64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BD6086E7-5C56-4CFC-8EF0-8C1A1CAFA46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45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18" grpId="0" animBg="1"/>
      <p:bldP spid="91" grpId="0" animBg="1"/>
      <p:bldP spid="92" grpId="0"/>
      <p:bldP spid="94" grpId="0" animBg="1"/>
      <p:bldP spid="9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60BD0DDE-522D-4A7F-A009-6119FB12A9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1C4308F9-C7DF-42CF-A6F9-52C3F785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Material Category</a:t>
            </a:r>
            <a:endParaRPr lang="en-ID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D5B35D7-4C76-47B4-B689-1CEC08D3EF05}"/>
              </a:ext>
            </a:extLst>
          </p:cNvPr>
          <p:cNvSpPr txBox="1"/>
          <p:nvPr/>
        </p:nvSpPr>
        <p:spPr>
          <a:xfrm>
            <a:off x="5257798" y="2318383"/>
            <a:ext cx="358140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A1A3045-C8B5-439B-A1A0-B0EAC65D9B76}"/>
              </a:ext>
            </a:extLst>
          </p:cNvPr>
          <p:cNvSpPr/>
          <p:nvPr/>
        </p:nvSpPr>
        <p:spPr>
          <a:xfrm>
            <a:off x="3657600" y="4496584"/>
            <a:ext cx="2057400" cy="1600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F847FDF-402D-4555-B5EB-4FB7E2DCA909}"/>
              </a:ext>
            </a:extLst>
          </p:cNvPr>
          <p:cNvSpPr/>
          <p:nvPr/>
        </p:nvSpPr>
        <p:spPr>
          <a:xfrm>
            <a:off x="5947188" y="4496584"/>
            <a:ext cx="2513572" cy="91440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1E1A6D-211A-432A-B3B1-86AA1D1F8D34}"/>
              </a:ext>
            </a:extLst>
          </p:cNvPr>
          <p:cNvSpPr txBox="1"/>
          <p:nvPr/>
        </p:nvSpPr>
        <p:spPr>
          <a:xfrm>
            <a:off x="5257799" y="303654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C8BD40C-4D96-49ED-A505-B7D1D4CD28A5}"/>
              </a:ext>
            </a:extLst>
          </p:cNvPr>
          <p:cNvSpPr txBox="1"/>
          <p:nvPr/>
        </p:nvSpPr>
        <p:spPr>
          <a:xfrm>
            <a:off x="6148161" y="4688327"/>
            <a:ext cx="2111626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dirty="0" err="1">
                <a:solidFill>
                  <a:schemeClr val="accent1"/>
                </a:solidFill>
                <a:latin typeface="+mj-lt"/>
              </a:rPr>
              <a:t>Fashiona</a:t>
            </a:r>
            <a:r>
              <a:rPr lang="en-US" sz="1500" dirty="0">
                <a:solidFill>
                  <a:schemeClr val="accent1"/>
                </a:solidFill>
                <a:latin typeface="+mj-lt"/>
              </a:rPr>
              <a:t> Category &amp; Specification</a:t>
            </a:r>
          </a:p>
        </p:txBody>
      </p:sp>
      <p:sp>
        <p:nvSpPr>
          <p:cNvPr id="103" name="Diamond 102">
            <a:extLst>
              <a:ext uri="{FF2B5EF4-FFF2-40B4-BE49-F238E27FC236}">
                <a16:creationId xmlns:a16="http://schemas.microsoft.com/office/drawing/2014/main" id="{6C40B981-3A4B-45E4-BA75-0141F912D503}"/>
              </a:ext>
            </a:extLst>
          </p:cNvPr>
          <p:cNvSpPr/>
          <p:nvPr/>
        </p:nvSpPr>
        <p:spPr>
          <a:xfrm>
            <a:off x="0" y="5178566"/>
            <a:ext cx="400539" cy="945945"/>
          </a:xfrm>
          <a:custGeom>
            <a:avLst/>
            <a:gdLst>
              <a:gd name="connsiteX0" fmla="*/ 87590 w 534052"/>
              <a:gd name="connsiteY0" fmla="*/ 0 h 1261260"/>
              <a:gd name="connsiteX1" fmla="*/ 534052 w 534052"/>
              <a:gd name="connsiteY1" fmla="*/ 1030923 h 1261260"/>
              <a:gd name="connsiteX2" fmla="*/ 0 w 534052"/>
              <a:gd name="connsiteY2" fmla="*/ 1261260 h 1261260"/>
              <a:gd name="connsiteX3" fmla="*/ 0 w 534052"/>
              <a:gd name="connsiteY3" fmla="*/ 37778 h 126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052" h="1261260">
                <a:moveTo>
                  <a:pt x="87590" y="0"/>
                </a:moveTo>
                <a:lnTo>
                  <a:pt x="534052" y="1030923"/>
                </a:lnTo>
                <a:lnTo>
                  <a:pt x="0" y="1261260"/>
                </a:lnTo>
                <a:lnTo>
                  <a:pt x="0" y="377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ED3E63D-E662-4363-9530-69D118D20288}"/>
              </a:ext>
            </a:extLst>
          </p:cNvPr>
          <p:cNvSpPr txBox="1"/>
          <p:nvPr/>
        </p:nvSpPr>
        <p:spPr>
          <a:xfrm>
            <a:off x="3744799" y="5380016"/>
            <a:ext cx="18830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A7C48C5-1B07-4BBD-8867-470B7EEB02D7}"/>
              </a:ext>
            </a:extLst>
          </p:cNvPr>
          <p:cNvSpPr txBox="1"/>
          <p:nvPr/>
        </p:nvSpPr>
        <p:spPr>
          <a:xfrm>
            <a:off x="3971103" y="51457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4DA698F-7CCA-49D3-A48F-FB4387414C13}"/>
              </a:ext>
            </a:extLst>
          </p:cNvPr>
          <p:cNvGrpSpPr>
            <a:grpSpLocks noChangeAspect="1"/>
          </p:cNvGrpSpPr>
          <p:nvPr/>
        </p:nvGrpSpPr>
        <p:grpSpPr>
          <a:xfrm>
            <a:off x="4521512" y="47739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7" name="Graphic 7" descr="Crown with solid fill">
              <a:extLst>
                <a:ext uri="{FF2B5EF4-FFF2-40B4-BE49-F238E27FC236}">
                  <a16:creationId xmlns:a16="http://schemas.microsoft.com/office/drawing/2014/main" id="{D6EDB49C-8856-4102-A830-12FA70F84AA7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Graphic 7" descr="Crown with solid fill">
              <a:extLst>
                <a:ext uri="{FF2B5EF4-FFF2-40B4-BE49-F238E27FC236}">
                  <a16:creationId xmlns:a16="http://schemas.microsoft.com/office/drawing/2014/main" id="{3E944B35-A15B-4F23-999A-4B4643957006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32A72D56-605E-433F-842F-78EA2E24B5F3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838706A8-E6AC-420C-A545-DF1BDD5D211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9EC4D509-BA90-4E39-A329-06ECD8E5AA60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3" name="Diamond 72">
            <a:extLst>
              <a:ext uri="{FF2B5EF4-FFF2-40B4-BE49-F238E27FC236}">
                <a16:creationId xmlns:a16="http://schemas.microsoft.com/office/drawing/2014/main" id="{BA943FE6-A4D9-4C58-A764-680B933F6932}"/>
              </a:ext>
            </a:extLst>
          </p:cNvPr>
          <p:cNvSpPr/>
          <p:nvPr/>
        </p:nvSpPr>
        <p:spPr>
          <a:xfrm>
            <a:off x="581991" y="220923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27CF0EC-B1DF-4374-89E8-4B36AA291A5E}"/>
              </a:ext>
            </a:extLst>
          </p:cNvPr>
          <p:cNvSpPr txBox="1"/>
          <p:nvPr/>
        </p:nvSpPr>
        <p:spPr>
          <a:xfrm>
            <a:off x="801022" y="2163592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26F3B7E-5F44-4526-A36C-8FD02E70E6F3}"/>
              </a:ext>
            </a:extLst>
          </p:cNvPr>
          <p:cNvSpPr txBox="1"/>
          <p:nvPr/>
        </p:nvSpPr>
        <p:spPr>
          <a:xfrm>
            <a:off x="801023" y="2422109"/>
            <a:ext cx="1376845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E6A2E9FF-ADC9-4604-B5D8-780A0C534D47}"/>
              </a:ext>
            </a:extLst>
          </p:cNvPr>
          <p:cNvSpPr/>
          <p:nvPr/>
        </p:nvSpPr>
        <p:spPr>
          <a:xfrm>
            <a:off x="581991" y="2524387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7" name="Diamond 76">
            <a:extLst>
              <a:ext uri="{FF2B5EF4-FFF2-40B4-BE49-F238E27FC236}">
                <a16:creationId xmlns:a16="http://schemas.microsoft.com/office/drawing/2014/main" id="{BBF3A951-0F12-445B-93FC-29C94974EB43}"/>
              </a:ext>
            </a:extLst>
          </p:cNvPr>
          <p:cNvSpPr/>
          <p:nvPr/>
        </p:nvSpPr>
        <p:spPr>
          <a:xfrm>
            <a:off x="582636" y="2993761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538AE8-EA85-4C66-9B4C-1B61EE8323A7}"/>
              </a:ext>
            </a:extLst>
          </p:cNvPr>
          <p:cNvSpPr txBox="1"/>
          <p:nvPr/>
        </p:nvSpPr>
        <p:spPr>
          <a:xfrm>
            <a:off x="801667" y="2948116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B7564E-8DD4-4952-8180-A82BA1681CD3}"/>
              </a:ext>
            </a:extLst>
          </p:cNvPr>
          <p:cNvSpPr txBox="1"/>
          <p:nvPr/>
        </p:nvSpPr>
        <p:spPr>
          <a:xfrm>
            <a:off x="801668" y="3210957"/>
            <a:ext cx="146723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I am so happy my dear tranquil existence</a:t>
            </a:r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D50A4211-082A-4FC2-A974-0A49D9732E1F}"/>
              </a:ext>
            </a:extLst>
          </p:cNvPr>
          <p:cNvSpPr/>
          <p:nvPr/>
        </p:nvSpPr>
        <p:spPr>
          <a:xfrm>
            <a:off x="582636" y="331323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2" name="Diamond 111">
            <a:extLst>
              <a:ext uri="{FF2B5EF4-FFF2-40B4-BE49-F238E27FC236}">
                <a16:creationId xmlns:a16="http://schemas.microsoft.com/office/drawing/2014/main" id="{44320089-3C6B-4BA0-9A8D-82C115C975D2}"/>
              </a:ext>
            </a:extLst>
          </p:cNvPr>
          <p:cNvSpPr/>
          <p:nvPr/>
        </p:nvSpPr>
        <p:spPr>
          <a:xfrm>
            <a:off x="582637" y="3777814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E06013E-D3CA-4626-9661-464985934DD2}"/>
              </a:ext>
            </a:extLst>
          </p:cNvPr>
          <p:cNvSpPr txBox="1"/>
          <p:nvPr/>
        </p:nvSpPr>
        <p:spPr>
          <a:xfrm>
            <a:off x="801668" y="3732169"/>
            <a:ext cx="1376201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grpSp>
        <p:nvGrpSpPr>
          <p:cNvPr id="39" name="Graphic 64">
            <a:extLst>
              <a:ext uri="{FF2B5EF4-FFF2-40B4-BE49-F238E27FC236}">
                <a16:creationId xmlns:a16="http://schemas.microsoft.com/office/drawing/2014/main" id="{E4EBB573-CEC1-4E58-9411-E6D89751665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A38FBF-7E4F-42F1-8AFB-8F091A95AC2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F181073-278B-425C-858D-CD38F27E42EB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3AD5E2C-C27A-4DAA-878F-694B05F14A1D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4CB671-AA3A-4F75-BE11-BE6C48673AB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FDE0A8-9F2C-4801-BC46-94489D65565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D1F88AF-7F96-45E6-A33E-68597648E7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5B03D41-3897-42F7-97BC-1FAEF82634F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9FF3403-29ED-49EC-B73F-7350C03C570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861BE6F9-F66E-4530-B9A2-EC2FCAD0A3C4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AABBC214-C321-4AAA-8647-956FA732249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5220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4" grpId="0"/>
      <p:bldP spid="85" grpId="0" animBg="1"/>
      <p:bldP spid="88" grpId="0" animBg="1"/>
      <p:bldP spid="72" grpId="0"/>
      <p:bldP spid="81" grpId="0"/>
      <p:bldP spid="103" grpId="0" animBg="1"/>
      <p:bldP spid="104" grpId="0"/>
      <p:bldP spid="105" grpId="0"/>
      <p:bldP spid="73" grpId="0" animBg="1"/>
      <p:bldP spid="74" grpId="0"/>
      <p:bldP spid="75" grpId="0"/>
      <p:bldP spid="76" grpId="0" animBg="1"/>
      <p:bldP spid="77" grpId="0" animBg="1"/>
      <p:bldP spid="78" grpId="0"/>
      <p:bldP spid="79" grpId="0"/>
      <p:bldP spid="100" grpId="0" animBg="1"/>
      <p:bldP spid="112" grpId="0" animBg="1"/>
      <p:bldP spid="113" grpId="0"/>
      <p:bldP spid="48" grpId="0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FABFF34F-28C4-45E0-8F71-9F5F3FC6A4ED}"/>
              </a:ext>
            </a:extLst>
          </p:cNvPr>
          <p:cNvSpPr/>
          <p:nvPr/>
        </p:nvSpPr>
        <p:spPr>
          <a:xfrm rot="20442496">
            <a:off x="3650453" y="191693"/>
            <a:ext cx="1406534" cy="1404439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20F6BDC-EB15-4965-B7FD-F58B878F17B4}"/>
              </a:ext>
            </a:extLst>
          </p:cNvPr>
          <p:cNvSpPr txBox="1"/>
          <p:nvPr/>
        </p:nvSpPr>
        <p:spPr>
          <a:xfrm>
            <a:off x="1244342" y="374564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5BF60D4-EB77-4C7A-8813-D2DB8EB47373}"/>
              </a:ext>
            </a:extLst>
          </p:cNvPr>
          <p:cNvSpPr txBox="1"/>
          <p:nvPr/>
        </p:nvSpPr>
        <p:spPr>
          <a:xfrm>
            <a:off x="1685598" y="4696617"/>
            <a:ext cx="125954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94" name="Graphic 517" descr="Diamond">
            <a:extLst>
              <a:ext uri="{FF2B5EF4-FFF2-40B4-BE49-F238E27FC236}">
                <a16:creationId xmlns:a16="http://schemas.microsoft.com/office/drawing/2014/main" id="{A1C40D49-CB0B-4BB7-9646-EF08671E8078}"/>
              </a:ext>
            </a:extLst>
          </p:cNvPr>
          <p:cNvSpPr/>
          <p:nvPr/>
        </p:nvSpPr>
        <p:spPr>
          <a:xfrm>
            <a:off x="1319723" y="486744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1602FD7-D438-4F01-AB6E-5555093F3103}"/>
              </a:ext>
            </a:extLst>
          </p:cNvPr>
          <p:cNvSpPr txBox="1"/>
          <p:nvPr/>
        </p:nvSpPr>
        <p:spPr>
          <a:xfrm>
            <a:off x="1670997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AEF6442-A89F-4717-8E8C-4B31FA00ADD1}"/>
              </a:ext>
            </a:extLst>
          </p:cNvPr>
          <p:cNvCxnSpPr>
            <a:cxnSpLocks/>
          </p:cNvCxnSpPr>
          <p:nvPr/>
        </p:nvCxnSpPr>
        <p:spPr>
          <a:xfrm>
            <a:off x="3066628" y="4797047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Graphic 497" descr="Shopping bag">
            <a:extLst>
              <a:ext uri="{FF2B5EF4-FFF2-40B4-BE49-F238E27FC236}">
                <a16:creationId xmlns:a16="http://schemas.microsoft.com/office/drawing/2014/main" id="{F095668D-F889-4A01-81A0-66C0DA4C80EB}"/>
              </a:ext>
            </a:extLst>
          </p:cNvPr>
          <p:cNvSpPr/>
          <p:nvPr/>
        </p:nvSpPr>
        <p:spPr>
          <a:xfrm>
            <a:off x="3365940" y="4839480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7375B24-72D2-485A-86D3-B4CFCC19B4E9}"/>
              </a:ext>
            </a:extLst>
          </p:cNvPr>
          <p:cNvSpPr txBox="1"/>
          <p:nvPr/>
        </p:nvSpPr>
        <p:spPr>
          <a:xfrm>
            <a:off x="3646129" y="469661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72BB44-B696-4994-B723-1C5600A49F61}"/>
              </a:ext>
            </a:extLst>
          </p:cNvPr>
          <p:cNvSpPr txBox="1"/>
          <p:nvPr/>
        </p:nvSpPr>
        <p:spPr>
          <a:xfrm>
            <a:off x="3631529" y="515824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00" name="Diamond 100">
            <a:extLst>
              <a:ext uri="{FF2B5EF4-FFF2-40B4-BE49-F238E27FC236}">
                <a16:creationId xmlns:a16="http://schemas.microsoft.com/office/drawing/2014/main" id="{C634FBDE-8821-4BD9-8D13-6BF05EE44AA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aphic 64">
            <a:extLst>
              <a:ext uri="{FF2B5EF4-FFF2-40B4-BE49-F238E27FC236}">
                <a16:creationId xmlns:a16="http://schemas.microsoft.com/office/drawing/2014/main" id="{84E699CF-10DF-483D-8ABA-F3A0E6E57B2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B088AE9-7834-439A-A7B4-B474A6A94C8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20A6890-F5BF-477D-BCD8-DEE36F938597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AEDA118-8663-4079-8445-4BA7EF91D8E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B187668-CFA7-4D7F-88F4-418A8205C78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35CB9A2-2D00-42E3-BA35-99C60C97B13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20A7A6F-DFA6-4CA2-9EA3-F950D32B093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8540BEB-6110-4115-B5CF-3F51B6888C2B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7E1F283-9F75-4773-88C2-646E9730BE69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0" name="Diamond 79">
            <a:extLst>
              <a:ext uri="{FF2B5EF4-FFF2-40B4-BE49-F238E27FC236}">
                <a16:creationId xmlns:a16="http://schemas.microsoft.com/office/drawing/2014/main" id="{6F54F87C-EB7E-403B-A744-2B800818B348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" name="PsHolder13">
            <a:extLst>
              <a:ext uri="{FF2B5EF4-FFF2-40B4-BE49-F238E27FC236}">
                <a16:creationId xmlns:a16="http://schemas.microsoft.com/office/drawing/2014/main" id="{B38F2C84-0AB7-4043-B82D-7CFDD41D7A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E1ADC6-CF61-4415-9C93-A7F75FC3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Collection Updates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171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81" grpId="0"/>
      <p:bldP spid="93" grpId="0"/>
      <p:bldP spid="94" grpId="0" animBg="1"/>
      <p:bldP spid="95" grpId="0"/>
      <p:bldP spid="97" grpId="0" animBg="1"/>
      <p:bldP spid="98" grpId="0"/>
      <p:bldP spid="99" grpId="0"/>
      <p:bldP spid="100" grpId="0" animBg="1"/>
      <p:bldP spid="1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D09347D6-4E1E-47A2-B521-3EB300E9E2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1">
            <a:extLst>
              <a:ext uri="{FF2B5EF4-FFF2-40B4-BE49-F238E27FC236}">
                <a16:creationId xmlns:a16="http://schemas.microsoft.com/office/drawing/2014/main" id="{C0494710-B82A-45F1-BA1A-FD7D88ABA583}"/>
              </a:ext>
            </a:extLst>
          </p:cNvPr>
          <p:cNvSpPr/>
          <p:nvPr/>
        </p:nvSpPr>
        <p:spPr>
          <a:xfrm>
            <a:off x="5257801" y="1"/>
            <a:ext cx="3886199" cy="68580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6D5C94A-C0DB-4A9C-B014-463380C4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Best Achievement </a:t>
            </a:r>
            <a:endParaRPr lang="en-ID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746CF4A-73D8-47A1-B6D1-FEE90C4D86A6}"/>
              </a:ext>
            </a:extLst>
          </p:cNvPr>
          <p:cNvSpPr/>
          <p:nvPr/>
        </p:nvSpPr>
        <p:spPr>
          <a:xfrm>
            <a:off x="6853052" y="1600592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17A4F1E3-7973-493F-A1E1-708BE1F21700}"/>
              </a:ext>
            </a:extLst>
          </p:cNvPr>
          <p:cNvSpPr/>
          <p:nvPr/>
        </p:nvSpPr>
        <p:spPr>
          <a:xfrm>
            <a:off x="6624452" y="1371992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Diamond 100">
            <a:extLst>
              <a:ext uri="{FF2B5EF4-FFF2-40B4-BE49-F238E27FC236}">
                <a16:creationId xmlns:a16="http://schemas.microsoft.com/office/drawing/2014/main" id="{F2280E0E-D133-4541-BA92-3EA3CF199B78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C90ED7C-8F4F-460C-A6E7-E73C19C45AF3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57D410-C02F-4F15-BFAA-A53ED078BBC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D423A08-9F49-465B-92D2-4916B4865F7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C7A7884-5400-473D-8F89-4806F999E73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7830B96-2012-4A82-AF5E-1154004132B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C5C6980-6172-41B2-B19C-A1C0912F99C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2773313-6C19-4F3A-8E28-9ACF22A4111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F70B30-6C93-470E-AE76-1BA68509543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443643A-18CA-46BD-8B22-68D47605847B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3D62D0E0-5831-4241-8A8C-C9D1EE7E46D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0716C45-1383-4B86-A96D-B3AF7B4A9D12}"/>
              </a:ext>
            </a:extLst>
          </p:cNvPr>
          <p:cNvSpPr/>
          <p:nvPr/>
        </p:nvSpPr>
        <p:spPr>
          <a:xfrm>
            <a:off x="6853052" y="3200464"/>
            <a:ext cx="183493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" name="Diamond 99">
            <a:extLst>
              <a:ext uri="{FF2B5EF4-FFF2-40B4-BE49-F238E27FC236}">
                <a16:creationId xmlns:a16="http://schemas.microsoft.com/office/drawing/2014/main" id="{AB828BF2-9D3B-4F8B-9225-8EF43039CA18}"/>
              </a:ext>
            </a:extLst>
          </p:cNvPr>
          <p:cNvSpPr/>
          <p:nvPr/>
        </p:nvSpPr>
        <p:spPr>
          <a:xfrm>
            <a:off x="6624452" y="2971864"/>
            <a:ext cx="452628" cy="45262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98259E4-162A-48E9-9325-A2C1856294A6}"/>
              </a:ext>
            </a:extLst>
          </p:cNvPr>
          <p:cNvSpPr/>
          <p:nvPr/>
        </p:nvSpPr>
        <p:spPr>
          <a:xfrm>
            <a:off x="3429001" y="4751224"/>
            <a:ext cx="2744390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8EF74EA-B27B-4F28-BFE0-33BB4532FA65}"/>
              </a:ext>
            </a:extLst>
          </p:cNvPr>
          <p:cNvSpPr txBox="1"/>
          <p:nvPr/>
        </p:nvSpPr>
        <p:spPr>
          <a:xfrm>
            <a:off x="3900955" y="5330614"/>
            <a:ext cx="2214815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CE3F8C8-C2A5-4ADB-9443-5380EA39A942}"/>
              </a:ext>
            </a:extLst>
          </p:cNvPr>
          <p:cNvSpPr txBox="1"/>
          <p:nvPr/>
        </p:nvSpPr>
        <p:spPr>
          <a:xfrm>
            <a:off x="3900956" y="5084555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40F43EC-0DFE-474E-808F-2E43F7D33642}"/>
              </a:ext>
            </a:extLst>
          </p:cNvPr>
          <p:cNvSpPr txBox="1"/>
          <p:nvPr/>
        </p:nvSpPr>
        <p:spPr>
          <a:xfrm>
            <a:off x="6803073" y="5051395"/>
            <a:ext cx="1483087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500" dirty="0">
                <a:solidFill>
                  <a:schemeClr val="accent1"/>
                </a:solidFill>
                <a:latin typeface="+mj-lt"/>
              </a:rPr>
              <a:t>“ Luxurious &amp; Fashionable Items “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C9037ED-AB9A-4D06-B210-98DF701AD241}"/>
              </a:ext>
            </a:extLst>
          </p:cNvPr>
          <p:cNvSpPr txBox="1"/>
          <p:nvPr/>
        </p:nvSpPr>
        <p:spPr>
          <a:xfrm>
            <a:off x="1458140" y="2516527"/>
            <a:ext cx="2850876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</a:t>
            </a:r>
            <a:r>
              <a:rPr lang="en-US" sz="900"/>
              <a:t>the charm.</a:t>
            </a:r>
            <a:endParaRPr lang="en-US" sz="900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34E63F7-7DC7-45EF-962C-FBD6317B7EAF}"/>
              </a:ext>
            </a:extLst>
          </p:cNvPr>
          <p:cNvSpPr txBox="1"/>
          <p:nvPr/>
        </p:nvSpPr>
        <p:spPr>
          <a:xfrm>
            <a:off x="1458140" y="3195849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21" name="Graphic 447" descr="Trophy">
            <a:extLst>
              <a:ext uri="{FF2B5EF4-FFF2-40B4-BE49-F238E27FC236}">
                <a16:creationId xmlns:a16="http://schemas.microsoft.com/office/drawing/2014/main" id="{789C6D47-8193-428D-8570-565B03FEBDDE}"/>
              </a:ext>
            </a:extLst>
          </p:cNvPr>
          <p:cNvSpPr/>
          <p:nvPr/>
        </p:nvSpPr>
        <p:spPr>
          <a:xfrm>
            <a:off x="6779697" y="3118987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2" name="Graphic 447" descr="Trophy">
            <a:extLst>
              <a:ext uri="{FF2B5EF4-FFF2-40B4-BE49-F238E27FC236}">
                <a16:creationId xmlns:a16="http://schemas.microsoft.com/office/drawing/2014/main" id="{B35C12A0-E0B5-435A-8813-B2A589432EFA}"/>
              </a:ext>
            </a:extLst>
          </p:cNvPr>
          <p:cNvSpPr/>
          <p:nvPr/>
        </p:nvSpPr>
        <p:spPr>
          <a:xfrm>
            <a:off x="6779697" y="1519115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BC78504-457D-40F5-825A-7824FCFBF711}"/>
              </a:ext>
            </a:extLst>
          </p:cNvPr>
          <p:cNvSpPr txBox="1"/>
          <p:nvPr/>
        </p:nvSpPr>
        <p:spPr>
          <a:xfrm>
            <a:off x="7132997" y="2043763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BE6D205-087C-41FE-A51E-275856DD236B}"/>
              </a:ext>
            </a:extLst>
          </p:cNvPr>
          <p:cNvSpPr txBox="1"/>
          <p:nvPr/>
        </p:nvSpPr>
        <p:spPr>
          <a:xfrm>
            <a:off x="7132997" y="1809546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2CBB66-C4DE-4216-B2F8-ABE2A5AF34DA}"/>
              </a:ext>
            </a:extLst>
          </p:cNvPr>
          <p:cNvSpPr txBox="1"/>
          <p:nvPr/>
        </p:nvSpPr>
        <p:spPr>
          <a:xfrm>
            <a:off x="7132997" y="3643636"/>
            <a:ext cx="1444886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1DF55A-DFA9-4CC5-81DC-97433DDC6259}"/>
              </a:ext>
            </a:extLst>
          </p:cNvPr>
          <p:cNvSpPr txBox="1"/>
          <p:nvPr/>
        </p:nvSpPr>
        <p:spPr>
          <a:xfrm>
            <a:off x="7132997" y="3409418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PsHolder23">
            <a:extLst>
              <a:ext uri="{FF2B5EF4-FFF2-40B4-BE49-F238E27FC236}">
                <a16:creationId xmlns:a16="http://schemas.microsoft.com/office/drawing/2014/main" id="{9A62B7F5-E082-4E41-9EFE-3F0F81304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F90F6B00-E7DA-47F5-90D3-C94C19D6CD9A}"/>
              </a:ext>
            </a:extLst>
          </p:cNvPr>
          <p:cNvSpPr/>
          <p:nvPr/>
        </p:nvSpPr>
        <p:spPr>
          <a:xfrm>
            <a:off x="3201120" y="5321123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20" name="Graphic 447" descr="Trophy">
            <a:extLst>
              <a:ext uri="{FF2B5EF4-FFF2-40B4-BE49-F238E27FC236}">
                <a16:creationId xmlns:a16="http://schemas.microsoft.com/office/drawing/2014/main" id="{ECC5E16A-C329-4CEE-9178-B3E87F0F7E05}"/>
              </a:ext>
            </a:extLst>
          </p:cNvPr>
          <p:cNvSpPr>
            <a:spLocks noChangeAspect="1"/>
          </p:cNvSpPr>
          <p:nvPr/>
        </p:nvSpPr>
        <p:spPr>
          <a:xfrm>
            <a:off x="3365889" y="5478857"/>
            <a:ext cx="123092" cy="137160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123796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" grpId="0"/>
      <p:bldP spid="81" grpId="0" animBg="1"/>
      <p:bldP spid="82" grpId="0" animBg="1"/>
      <p:bldP spid="84" grpId="0" animBg="1"/>
      <p:bldP spid="94" grpId="0" animBg="1"/>
      <p:bldP spid="99" grpId="0" animBg="1"/>
      <p:bldP spid="100" grpId="0" animBg="1"/>
      <p:bldP spid="106" grpId="0" animBg="1"/>
      <p:bldP spid="112" grpId="0"/>
      <p:bldP spid="113" grpId="0"/>
      <p:bldP spid="114" grpId="0"/>
      <p:bldP spid="116" grpId="0"/>
      <p:bldP spid="118" grpId="0"/>
      <p:bldP spid="121" grpId="0" animBg="1"/>
      <p:bldP spid="122" grpId="0" animBg="1"/>
      <p:bldP spid="123" grpId="0"/>
      <p:bldP spid="124" grpId="0"/>
      <p:bldP spid="126" grpId="0"/>
      <p:bldP spid="127" grpId="0"/>
      <p:bldP spid="108" grpId="0" animBg="1"/>
      <p:bldP spid="1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iamond 18">
            <a:extLst>
              <a:ext uri="{FF2B5EF4-FFF2-40B4-BE49-F238E27FC236}">
                <a16:creationId xmlns:a16="http://schemas.microsoft.com/office/drawing/2014/main" id="{38E26AB3-62F1-437A-BDEE-3C024F2D3C79}"/>
              </a:ext>
            </a:extLst>
          </p:cNvPr>
          <p:cNvSpPr/>
          <p:nvPr/>
        </p:nvSpPr>
        <p:spPr>
          <a:xfrm>
            <a:off x="48159" y="2036753"/>
            <a:ext cx="2323805" cy="2323805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" name="PsHolder2">
            <a:extLst>
              <a:ext uri="{FF2B5EF4-FFF2-40B4-BE49-F238E27FC236}">
                <a16:creationId xmlns:a16="http://schemas.microsoft.com/office/drawing/2014/main" id="{D1137898-BDB6-4160-AD3D-A3C08DE208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D9E98020-F545-4C75-97D0-4CA137AA0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grpSp>
        <p:nvGrpSpPr>
          <p:cNvPr id="7" name="Graphic 64">
            <a:extLst>
              <a:ext uri="{FF2B5EF4-FFF2-40B4-BE49-F238E27FC236}">
                <a16:creationId xmlns:a16="http://schemas.microsoft.com/office/drawing/2014/main" id="{C02FD0E9-541A-46EB-BFB3-0C0CD16498DF}"/>
              </a:ext>
            </a:extLst>
          </p:cNvPr>
          <p:cNvGrpSpPr/>
          <p:nvPr/>
        </p:nvGrpSpPr>
        <p:grpSpPr>
          <a:xfrm>
            <a:off x="4510310" y="3520155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5E3192-59D4-47B5-9CBE-B709401F5D9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F435620-9CCA-4632-A6CB-801633FA386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616CB3-33C0-4A46-A3C9-6CB6A0A9D3F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02619A1-C30F-4585-9A70-0BC83956B3D0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A8CBAF0-02A2-4394-A8F8-D45388CFCC6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E4DB682-D408-4E0B-8372-83BBB1D64FDF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5A84186-47AB-4876-BD76-37565F2481B7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7A5F228-66B5-418F-B5ED-8B38CC5A80BE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8FDD22F-5795-41C6-AA81-336B2F40760B}"/>
              </a:ext>
            </a:extLst>
          </p:cNvPr>
          <p:cNvSpPr txBox="1"/>
          <p:nvPr/>
        </p:nvSpPr>
        <p:spPr>
          <a:xfrm>
            <a:off x="4413596" y="4731493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956C7A-731E-4AAA-AB5F-97FF0134C509}"/>
              </a:ext>
            </a:extLst>
          </p:cNvPr>
          <p:cNvSpPr txBox="1"/>
          <p:nvPr/>
        </p:nvSpPr>
        <p:spPr>
          <a:xfrm>
            <a:off x="4413596" y="544965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75A86-58D2-4CE7-9542-EFFE85596A1F}"/>
              </a:ext>
            </a:extLst>
          </p:cNvPr>
          <p:cNvSpPr txBox="1"/>
          <p:nvPr/>
        </p:nvSpPr>
        <p:spPr>
          <a:xfrm>
            <a:off x="-165046" y="83974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8" name="Diamond 100">
            <a:extLst>
              <a:ext uri="{FF2B5EF4-FFF2-40B4-BE49-F238E27FC236}">
                <a16:creationId xmlns:a16="http://schemas.microsoft.com/office/drawing/2014/main" id="{662E275D-3B8B-451E-AC31-3389589858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92302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/>
      <p:bldP spid="22" grpId="0"/>
      <p:bldP spid="23" grpId="0"/>
      <p:bldP spid="24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sHolder1">
            <a:extLst>
              <a:ext uri="{FF2B5EF4-FFF2-40B4-BE49-F238E27FC236}">
                <a16:creationId xmlns:a16="http://schemas.microsoft.com/office/drawing/2014/main" id="{B9455921-94D7-4A03-A41E-D2A9DE8DBE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Rectangle 1">
            <a:extLst>
              <a:ext uri="{FF2B5EF4-FFF2-40B4-BE49-F238E27FC236}">
                <a16:creationId xmlns:a16="http://schemas.microsoft.com/office/drawing/2014/main" id="{3D80DFB1-69D7-4C06-AAD6-6C635F4AC337}"/>
              </a:ext>
            </a:extLst>
          </p:cNvPr>
          <p:cNvSpPr/>
          <p:nvPr/>
        </p:nvSpPr>
        <p:spPr>
          <a:xfrm>
            <a:off x="7312819" y="2818615"/>
            <a:ext cx="1831181" cy="3557346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" name="PsHolder3">
            <a:extLst>
              <a:ext uri="{FF2B5EF4-FFF2-40B4-BE49-F238E27FC236}">
                <a16:creationId xmlns:a16="http://schemas.microsoft.com/office/drawing/2014/main" id="{51659A7E-C44B-45EE-8922-81D09397BC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9" name="Title 58">
            <a:extLst>
              <a:ext uri="{FF2B5EF4-FFF2-40B4-BE49-F238E27FC236}">
                <a16:creationId xmlns:a16="http://schemas.microsoft.com/office/drawing/2014/main" id="{B5A20786-AC01-4666-8C71-730DD99D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4" name="PsHolder4">
            <a:extLst>
              <a:ext uri="{FF2B5EF4-FFF2-40B4-BE49-F238E27FC236}">
                <a16:creationId xmlns:a16="http://schemas.microsoft.com/office/drawing/2014/main" id="{BE96F55C-0347-49A0-9CE8-372095B31C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E596E0F7-9EAD-4D9A-838E-FB2535C37A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Diamond 100">
            <a:extLst>
              <a:ext uri="{FF2B5EF4-FFF2-40B4-BE49-F238E27FC236}">
                <a16:creationId xmlns:a16="http://schemas.microsoft.com/office/drawing/2014/main" id="{5689812B-36C0-44E5-B433-C7D241204D6E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8" name="Diamond 18">
            <a:extLst>
              <a:ext uri="{FF2B5EF4-FFF2-40B4-BE49-F238E27FC236}">
                <a16:creationId xmlns:a16="http://schemas.microsoft.com/office/drawing/2014/main" id="{46FE63AE-8C00-4547-A79E-AE333A96234D}"/>
              </a:ext>
            </a:extLst>
          </p:cNvPr>
          <p:cNvSpPr/>
          <p:nvPr/>
        </p:nvSpPr>
        <p:spPr>
          <a:xfrm flipH="1">
            <a:off x="6947107" y="0"/>
            <a:ext cx="2196893" cy="779636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5" name="Freeform 9">
            <a:extLst>
              <a:ext uri="{FF2B5EF4-FFF2-40B4-BE49-F238E27FC236}">
                <a16:creationId xmlns:a16="http://schemas.microsoft.com/office/drawing/2014/main" id="{FAE59C28-D3E1-445D-BAD9-64B1A3D44ABA}"/>
              </a:ext>
            </a:extLst>
          </p:cNvPr>
          <p:cNvSpPr>
            <a:spLocks/>
          </p:cNvSpPr>
          <p:nvPr/>
        </p:nvSpPr>
        <p:spPr bwMode="auto">
          <a:xfrm>
            <a:off x="8006068" y="1375285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89F22D-C541-494E-918F-F9802D096C26}"/>
              </a:ext>
            </a:extLst>
          </p:cNvPr>
          <p:cNvSpPr txBox="1"/>
          <p:nvPr/>
        </p:nvSpPr>
        <p:spPr>
          <a:xfrm>
            <a:off x="7341128" y="1329183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BA630A2-C96C-4460-AD34-D345290FCE91}"/>
              </a:ext>
            </a:extLst>
          </p:cNvPr>
          <p:cNvSpPr txBox="1"/>
          <p:nvPr/>
        </p:nvSpPr>
        <p:spPr>
          <a:xfrm>
            <a:off x="4451283" y="1097869"/>
            <a:ext cx="254387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 which I enjoy with whole heart.</a:t>
            </a:r>
          </a:p>
        </p:txBody>
      </p:sp>
      <p:grpSp>
        <p:nvGrpSpPr>
          <p:cNvPr id="69" name="Graphic 64">
            <a:extLst>
              <a:ext uri="{FF2B5EF4-FFF2-40B4-BE49-F238E27FC236}">
                <a16:creationId xmlns:a16="http://schemas.microsoft.com/office/drawing/2014/main" id="{7DB4A1E5-EEA4-40C8-80D8-38491CC37B09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F3F0BCE-524C-4FE3-A8C6-35503E09997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44748A6-1A23-4114-A8FE-664D9F846C0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B377CBA-6437-4231-9913-EAAC178922A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BF7EA59-14CE-41EC-BF80-E258FAFCE4F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6B844-4700-48C3-B540-8006E89DE8B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B825299-E1FB-41DC-A6CF-72837AEBC56B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9CE9AE8-B6EF-4723-A3B3-588A9C1EAC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2634A8-61C1-4CBF-9565-A2B0BD3320B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1" name="Diamond 79">
            <a:extLst>
              <a:ext uri="{FF2B5EF4-FFF2-40B4-BE49-F238E27FC236}">
                <a16:creationId xmlns:a16="http://schemas.microsoft.com/office/drawing/2014/main" id="{180B1B76-1538-4E52-9927-DEAC30150727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0824C6-6048-4423-9FC9-3934EDD0CC74}"/>
              </a:ext>
            </a:extLst>
          </p:cNvPr>
          <p:cNvSpPr txBox="1"/>
          <p:nvPr/>
        </p:nvSpPr>
        <p:spPr>
          <a:xfrm>
            <a:off x="7829649" y="3684007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Juliana Doe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716D276-B0DB-43A9-AED0-3322624367CF}"/>
              </a:ext>
            </a:extLst>
          </p:cNvPr>
          <p:cNvSpPr txBox="1"/>
          <p:nvPr/>
        </p:nvSpPr>
        <p:spPr>
          <a:xfrm>
            <a:off x="7829647" y="390784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3" name="Diamond 62">
            <a:extLst>
              <a:ext uri="{FF2B5EF4-FFF2-40B4-BE49-F238E27FC236}">
                <a16:creationId xmlns:a16="http://schemas.microsoft.com/office/drawing/2014/main" id="{54560D09-9B40-4579-B126-5E1D92EAE672}"/>
              </a:ext>
            </a:extLst>
          </p:cNvPr>
          <p:cNvSpPr/>
          <p:nvPr/>
        </p:nvSpPr>
        <p:spPr>
          <a:xfrm>
            <a:off x="7693602" y="3763265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B12C8C-79F0-44DA-B709-453C52809FA0}"/>
              </a:ext>
            </a:extLst>
          </p:cNvPr>
          <p:cNvSpPr txBox="1"/>
          <p:nvPr/>
        </p:nvSpPr>
        <p:spPr>
          <a:xfrm>
            <a:off x="7829649" y="4397778"/>
            <a:ext cx="11851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Gerrald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Doe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A203EFA-DF93-4B77-825C-7A8E4D6FE036}"/>
              </a:ext>
            </a:extLst>
          </p:cNvPr>
          <p:cNvSpPr txBox="1"/>
          <p:nvPr/>
        </p:nvSpPr>
        <p:spPr>
          <a:xfrm>
            <a:off x="7829647" y="4621619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68" name="Diamond 67">
            <a:extLst>
              <a:ext uri="{FF2B5EF4-FFF2-40B4-BE49-F238E27FC236}">
                <a16:creationId xmlns:a16="http://schemas.microsoft.com/office/drawing/2014/main" id="{E7B4F696-E5C3-49E5-BEAD-0E2B8F70F9E7}"/>
              </a:ext>
            </a:extLst>
          </p:cNvPr>
          <p:cNvSpPr/>
          <p:nvPr/>
        </p:nvSpPr>
        <p:spPr>
          <a:xfrm>
            <a:off x="7693602" y="447703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8465480-A60B-4970-912C-AC79B8EB7C34}"/>
              </a:ext>
            </a:extLst>
          </p:cNvPr>
          <p:cNvSpPr txBox="1"/>
          <p:nvPr/>
        </p:nvSpPr>
        <p:spPr>
          <a:xfrm>
            <a:off x="7829649" y="5090522"/>
            <a:ext cx="1080049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Monica Doe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258A9C7-DE1D-436B-BBAC-FB1AD214BFCB}"/>
              </a:ext>
            </a:extLst>
          </p:cNvPr>
          <p:cNvSpPr txBox="1"/>
          <p:nvPr/>
        </p:nvSpPr>
        <p:spPr>
          <a:xfrm>
            <a:off x="7829647" y="5314363"/>
            <a:ext cx="9601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Fashion Designer</a:t>
            </a:r>
          </a:p>
        </p:txBody>
      </p:sp>
      <p:sp>
        <p:nvSpPr>
          <p:cNvPr id="95" name="Diamond 94">
            <a:extLst>
              <a:ext uri="{FF2B5EF4-FFF2-40B4-BE49-F238E27FC236}">
                <a16:creationId xmlns:a16="http://schemas.microsoft.com/office/drawing/2014/main" id="{ECEF9795-1765-4ADE-9D0E-C795DB25F297}"/>
              </a:ext>
            </a:extLst>
          </p:cNvPr>
          <p:cNvSpPr/>
          <p:nvPr/>
        </p:nvSpPr>
        <p:spPr>
          <a:xfrm>
            <a:off x="7693602" y="5169780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853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59" grpId="0"/>
      <p:bldP spid="26" grpId="0" animBg="1"/>
      <p:bldP spid="58" grpId="0" animBg="1"/>
      <p:bldP spid="55" grpId="0" animBg="1"/>
      <p:bldP spid="56" grpId="0"/>
      <p:bldP spid="57" grpId="0"/>
      <p:bldP spid="91" grpId="0" animBg="1"/>
      <p:bldP spid="61" grpId="0"/>
      <p:bldP spid="62" grpId="0"/>
      <p:bldP spid="63" grpId="0" animBg="1"/>
      <p:bldP spid="66" grpId="0"/>
      <p:bldP spid="67" grpId="0"/>
      <p:bldP spid="68" grpId="0" animBg="1"/>
      <p:bldP spid="93" grpId="0"/>
      <p:bldP spid="94" grpId="0"/>
      <p:bldP spid="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>
            <a:extLst>
              <a:ext uri="{FF2B5EF4-FFF2-40B4-BE49-F238E27FC236}">
                <a16:creationId xmlns:a16="http://schemas.microsoft.com/office/drawing/2014/main" id="{C63D9D96-73A5-4331-85CD-566EC1A4B93A}"/>
              </a:ext>
            </a:extLst>
          </p:cNvPr>
          <p:cNvSpPr txBox="1"/>
          <p:nvPr/>
        </p:nvSpPr>
        <p:spPr>
          <a:xfrm>
            <a:off x="1302481" y="5378175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Garcia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63991FB-5AC5-4ECB-B34F-3DB3028431BA}"/>
              </a:ext>
            </a:extLst>
          </p:cNvPr>
          <p:cNvSpPr txBox="1"/>
          <p:nvPr/>
        </p:nvSpPr>
        <p:spPr>
          <a:xfrm>
            <a:off x="1302480" y="5596246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E029B60B-AF5C-4BC6-AA36-3999BB26E12E}"/>
              </a:ext>
            </a:extLst>
          </p:cNvPr>
          <p:cNvSpPr/>
          <p:nvPr/>
        </p:nvSpPr>
        <p:spPr>
          <a:xfrm>
            <a:off x="1119825" y="5457433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393508E-0DC1-4FC4-9320-1A13C3333FCA}"/>
              </a:ext>
            </a:extLst>
          </p:cNvPr>
          <p:cNvSpPr txBox="1"/>
          <p:nvPr/>
        </p:nvSpPr>
        <p:spPr>
          <a:xfrm>
            <a:off x="6611422" y="252709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FD32909-5326-40A4-A8C1-97356271BCDA}"/>
              </a:ext>
            </a:extLst>
          </p:cNvPr>
          <p:cNvSpPr txBox="1"/>
          <p:nvPr/>
        </p:nvSpPr>
        <p:spPr>
          <a:xfrm>
            <a:off x="6611421" y="2745160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6AB89055-4580-4ABE-9C2B-9AF7AF3D25F9}"/>
              </a:ext>
            </a:extLst>
          </p:cNvPr>
          <p:cNvSpPr/>
          <p:nvPr/>
        </p:nvSpPr>
        <p:spPr>
          <a:xfrm>
            <a:off x="6428766" y="260634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PsHolder7">
            <a:extLst>
              <a:ext uri="{FF2B5EF4-FFF2-40B4-BE49-F238E27FC236}">
                <a16:creationId xmlns:a16="http://schemas.microsoft.com/office/drawing/2014/main" id="{B8B63737-5CFC-4972-BB7C-55933186D1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PsHolder8">
            <a:extLst>
              <a:ext uri="{FF2B5EF4-FFF2-40B4-BE49-F238E27FC236}">
                <a16:creationId xmlns:a16="http://schemas.microsoft.com/office/drawing/2014/main" id="{10ABC6A5-FC50-468F-9EA5-E2ABFAB8D9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7F87CD85-7A8D-40D6-BF99-E877596EF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Fashion Designer</a:t>
            </a:r>
            <a:endParaRPr lang="en-ID" dirty="0"/>
          </a:p>
        </p:txBody>
      </p:sp>
      <p:sp>
        <p:nvSpPr>
          <p:cNvPr id="13" name="PsHolder9">
            <a:extLst>
              <a:ext uri="{FF2B5EF4-FFF2-40B4-BE49-F238E27FC236}">
                <a16:creationId xmlns:a16="http://schemas.microsoft.com/office/drawing/2014/main" id="{EE63B9C8-9203-40A4-90F3-ED4F7424B3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7" name="Diamond 96">
            <a:extLst>
              <a:ext uri="{FF2B5EF4-FFF2-40B4-BE49-F238E27FC236}">
                <a16:creationId xmlns:a16="http://schemas.microsoft.com/office/drawing/2014/main" id="{75204585-3662-4383-94FB-2C15FE38F67E}"/>
              </a:ext>
            </a:extLst>
          </p:cNvPr>
          <p:cNvSpPr/>
          <p:nvPr/>
        </p:nvSpPr>
        <p:spPr>
          <a:xfrm>
            <a:off x="2749858" y="3806724"/>
            <a:ext cx="2279342" cy="227934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369ECEB-FA3F-4FB8-8DA7-8F932C8C0429}"/>
              </a:ext>
            </a:extLst>
          </p:cNvPr>
          <p:cNvSpPr txBox="1"/>
          <p:nvPr/>
        </p:nvSpPr>
        <p:spPr>
          <a:xfrm>
            <a:off x="6611422" y="344113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Kelly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Dunnomar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F8B3741-0FFC-4CDF-A97B-4BE58000A49F}"/>
              </a:ext>
            </a:extLst>
          </p:cNvPr>
          <p:cNvSpPr txBox="1"/>
          <p:nvPr/>
        </p:nvSpPr>
        <p:spPr>
          <a:xfrm>
            <a:off x="6611421" y="365920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15" name="Diamond 114">
            <a:extLst>
              <a:ext uri="{FF2B5EF4-FFF2-40B4-BE49-F238E27FC236}">
                <a16:creationId xmlns:a16="http://schemas.microsoft.com/office/drawing/2014/main" id="{F2147AFA-F73A-4FFD-AF7D-C7AE411B0630}"/>
              </a:ext>
            </a:extLst>
          </p:cNvPr>
          <p:cNvSpPr/>
          <p:nvPr/>
        </p:nvSpPr>
        <p:spPr>
          <a:xfrm>
            <a:off x="6428766" y="352039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F90BF9-AC6B-48EE-B0B1-8624D87FE901}"/>
              </a:ext>
            </a:extLst>
          </p:cNvPr>
          <p:cNvSpPr txBox="1"/>
          <p:nvPr/>
        </p:nvSpPr>
        <p:spPr>
          <a:xfrm>
            <a:off x="6611422" y="435248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Martin Garcia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2195F8C-39FF-41A3-9DD9-FDA6278C6145}"/>
              </a:ext>
            </a:extLst>
          </p:cNvPr>
          <p:cNvSpPr txBox="1"/>
          <p:nvPr/>
        </p:nvSpPr>
        <p:spPr>
          <a:xfrm>
            <a:off x="6611421" y="457055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Designer</a:t>
            </a:r>
          </a:p>
        </p:txBody>
      </p:sp>
      <p:sp>
        <p:nvSpPr>
          <p:cNvPr id="120" name="Diamond 119">
            <a:extLst>
              <a:ext uri="{FF2B5EF4-FFF2-40B4-BE49-F238E27FC236}">
                <a16:creationId xmlns:a16="http://schemas.microsoft.com/office/drawing/2014/main" id="{0C3C6A2A-95D3-466D-8CEC-59372F871CC4}"/>
              </a:ext>
            </a:extLst>
          </p:cNvPr>
          <p:cNvSpPr/>
          <p:nvPr/>
        </p:nvSpPr>
        <p:spPr>
          <a:xfrm>
            <a:off x="6428766" y="4431738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3E1BD7F-7353-4544-9709-4C8AC6BAD853}"/>
              </a:ext>
            </a:extLst>
          </p:cNvPr>
          <p:cNvSpPr txBox="1"/>
          <p:nvPr/>
        </p:nvSpPr>
        <p:spPr>
          <a:xfrm>
            <a:off x="3218713" y="4990079"/>
            <a:ext cx="134163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BA4152C-72FA-4BB5-9BB9-B19133D25AE1}"/>
              </a:ext>
            </a:extLst>
          </p:cNvPr>
          <p:cNvSpPr txBox="1"/>
          <p:nvPr/>
        </p:nvSpPr>
        <p:spPr>
          <a:xfrm>
            <a:off x="3273377" y="4755862"/>
            <a:ext cx="123230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27D8A-31A8-4F08-87DD-B79BFBA695D4}"/>
              </a:ext>
            </a:extLst>
          </p:cNvPr>
          <p:cNvGrpSpPr/>
          <p:nvPr/>
        </p:nvGrpSpPr>
        <p:grpSpPr>
          <a:xfrm>
            <a:off x="3781056" y="4463326"/>
            <a:ext cx="216947" cy="252491"/>
            <a:chOff x="5791200" y="3043374"/>
            <a:chExt cx="609600" cy="709476"/>
          </a:xfrm>
          <a:solidFill>
            <a:schemeClr val="bg2"/>
          </a:solidFill>
        </p:grpSpPr>
        <p:sp>
          <p:nvSpPr>
            <p:cNvPr id="7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791200" y="3448050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00832" y="3043374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Graphic 5" descr="Female Profile with solid fill">
              <a:extLst>
                <a:ext uri="{FF2B5EF4-FFF2-40B4-BE49-F238E27FC236}">
                  <a16:creationId xmlns:a16="http://schemas.microsoft.com/office/drawing/2014/main" id="{94162381-EF49-468F-9F71-E203D3EEB16D}"/>
                </a:ext>
              </a:extLst>
            </p:cNvPr>
            <p:cNvSpPr/>
            <p:nvPr/>
          </p:nvSpPr>
          <p:spPr>
            <a:xfrm>
              <a:off x="5953950" y="3152108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" name="PsHolder21">
            <a:extLst>
              <a:ext uri="{FF2B5EF4-FFF2-40B4-BE49-F238E27FC236}">
                <a16:creationId xmlns:a16="http://schemas.microsoft.com/office/drawing/2014/main" id="{32D1FCB5-B7D2-40BD-BE17-E9AD9FBD6E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7" name="Graphic 64">
            <a:extLst>
              <a:ext uri="{FF2B5EF4-FFF2-40B4-BE49-F238E27FC236}">
                <a16:creationId xmlns:a16="http://schemas.microsoft.com/office/drawing/2014/main" id="{4D12D5C5-5262-4FB2-9801-AA71A720EE0A}"/>
              </a:ext>
            </a:extLst>
          </p:cNvPr>
          <p:cNvGrpSpPr/>
          <p:nvPr/>
        </p:nvGrpSpPr>
        <p:grpSpPr>
          <a:xfrm>
            <a:off x="273738" y="3457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4195939-DC72-40B0-A8D4-8C99759247A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86012E-AEFB-4AA8-BC56-F38BAC3471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5F76323-1189-4094-A5B5-57FF5C280478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3DDD127-03C9-4838-8798-3453CE2B75C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27CFF44-A32D-4477-ABEE-FDFA5F3DDE05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CFB1352-3ABE-4460-B864-72ACDC6E3AFD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7D3C98C-44DD-476E-9F4C-150DE313D9C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55EC22B-A166-47C2-84F1-D3B1545FA7E1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Diamond 79">
            <a:extLst>
              <a:ext uri="{FF2B5EF4-FFF2-40B4-BE49-F238E27FC236}">
                <a16:creationId xmlns:a16="http://schemas.microsoft.com/office/drawing/2014/main" id="{DD46004F-D6D3-4850-97B1-7F99789432F9}"/>
              </a:ext>
            </a:extLst>
          </p:cNvPr>
          <p:cNvSpPr/>
          <p:nvPr/>
        </p:nvSpPr>
        <p:spPr>
          <a:xfrm>
            <a:off x="1" y="2930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9" name="Diamond 100">
            <a:extLst>
              <a:ext uri="{FF2B5EF4-FFF2-40B4-BE49-F238E27FC236}">
                <a16:creationId xmlns:a16="http://schemas.microsoft.com/office/drawing/2014/main" id="{C0F26469-3DE6-4A09-82C5-8591B80CC50B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61150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 animBg="1"/>
      <p:bldP spid="107" grpId="0"/>
      <p:bldP spid="108" grpId="0"/>
      <p:bldP spid="109" grpId="0" animBg="1"/>
      <p:bldP spid="23" grpId="0"/>
      <p:bldP spid="97" grpId="0" animBg="1"/>
      <p:bldP spid="113" grpId="0"/>
      <p:bldP spid="114" grpId="0"/>
      <p:bldP spid="115" grpId="0" animBg="1"/>
      <p:bldP spid="118" grpId="0"/>
      <p:bldP spid="119" grpId="0"/>
      <p:bldP spid="120" grpId="0" animBg="1"/>
      <p:bldP spid="122" grpId="0"/>
      <p:bldP spid="123" grpId="0"/>
      <p:bldP spid="48" grpId="0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Diamond 18">
            <a:extLst>
              <a:ext uri="{FF2B5EF4-FFF2-40B4-BE49-F238E27FC236}">
                <a16:creationId xmlns:a16="http://schemas.microsoft.com/office/drawing/2014/main" id="{508794C0-5E59-4861-B6AD-A791536C3554}"/>
              </a:ext>
            </a:extLst>
          </p:cNvPr>
          <p:cNvSpPr/>
          <p:nvPr/>
        </p:nvSpPr>
        <p:spPr>
          <a:xfrm rot="607279">
            <a:off x="3261604" y="676418"/>
            <a:ext cx="1366793" cy="1366793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1ADFF36F-B8DC-4D31-8688-98847BFCA9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0E43DF7F-4D9D-44A7-B5B1-BA86190714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8817C9E-0B1C-491E-ACFA-C3D04C467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Gallery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5D2585F-86CE-4935-8863-9E6B9190B640}"/>
              </a:ext>
            </a:extLst>
          </p:cNvPr>
          <p:cNvSpPr txBox="1"/>
          <p:nvPr/>
        </p:nvSpPr>
        <p:spPr>
          <a:xfrm>
            <a:off x="650192" y="404625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B2A1817-26BF-4F88-9C0E-60408A642D01}"/>
              </a:ext>
            </a:extLst>
          </p:cNvPr>
          <p:cNvSpPr txBox="1"/>
          <p:nvPr/>
        </p:nvSpPr>
        <p:spPr>
          <a:xfrm>
            <a:off x="650192" y="495301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07829A4-2D62-4EEC-9E76-F70DF015999E}"/>
              </a:ext>
            </a:extLst>
          </p:cNvPr>
          <p:cNvSpPr txBox="1"/>
          <p:nvPr/>
        </p:nvSpPr>
        <p:spPr>
          <a:xfrm>
            <a:off x="6382954" y="5613842"/>
            <a:ext cx="2176584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morning of spring which I enjoy with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E4D5A1B-D108-41C7-AF27-E288067A684D}"/>
              </a:ext>
            </a:extLst>
          </p:cNvPr>
          <p:cNvSpPr txBox="1"/>
          <p:nvPr/>
        </p:nvSpPr>
        <p:spPr>
          <a:xfrm>
            <a:off x="6382954" y="5367782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2BDAEB-5995-47A5-8556-CCAE1892F7C6}"/>
              </a:ext>
            </a:extLst>
          </p:cNvPr>
          <p:cNvSpPr txBox="1"/>
          <p:nvPr/>
        </p:nvSpPr>
        <p:spPr>
          <a:xfrm>
            <a:off x="5682898" y="3176810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grpSp>
        <p:nvGrpSpPr>
          <p:cNvPr id="22" name="Graphic 64">
            <a:extLst>
              <a:ext uri="{FF2B5EF4-FFF2-40B4-BE49-F238E27FC236}">
                <a16:creationId xmlns:a16="http://schemas.microsoft.com/office/drawing/2014/main" id="{F5AF5735-621F-4985-B9DA-60A5A334CD4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308A9E2-FDB7-41CC-9451-DB2E5210989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0A6C387-D010-4269-A3A4-FFF019FE8CF8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70CF3-F974-4686-9C45-BB3CA7E5CA0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668602C-875C-452B-9EC7-043DEC5E313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39F108-08AD-42E8-8FB8-D2B78145164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A6CD0EE-A5FE-48C6-9527-F7FA386F86C2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5F27483-FE38-4FBC-B96F-72A442B98B5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36B1F74-6035-4D4A-A2A6-A321177F91A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1" name="Diamond 79">
            <a:extLst>
              <a:ext uri="{FF2B5EF4-FFF2-40B4-BE49-F238E27FC236}">
                <a16:creationId xmlns:a16="http://schemas.microsoft.com/office/drawing/2014/main" id="{D77EC62F-2B9E-4B0F-8E6E-2A355BC88E1C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2" name="Diamond 100">
            <a:extLst>
              <a:ext uri="{FF2B5EF4-FFF2-40B4-BE49-F238E27FC236}">
                <a16:creationId xmlns:a16="http://schemas.microsoft.com/office/drawing/2014/main" id="{5738950A-BFB6-4179-9845-A95EA8250AA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2973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11" grpId="0"/>
      <p:bldP spid="104" grpId="0"/>
      <p:bldP spid="106" grpId="0"/>
      <p:bldP spid="108" grpId="0"/>
      <p:bldP spid="109" grpId="0"/>
      <p:bldP spid="105" grpId="0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Diamond 18">
            <a:extLst>
              <a:ext uri="{FF2B5EF4-FFF2-40B4-BE49-F238E27FC236}">
                <a16:creationId xmlns:a16="http://schemas.microsoft.com/office/drawing/2014/main" id="{BD21EB3E-B039-4CCE-AF2B-D07BA995C626}"/>
              </a:ext>
            </a:extLst>
          </p:cNvPr>
          <p:cNvSpPr/>
          <p:nvPr/>
        </p:nvSpPr>
        <p:spPr>
          <a:xfrm flipH="1">
            <a:off x="4347101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B595CB46-6503-49B6-9885-CBBA6D1078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8E512D9-4A4A-4F15-BC3A-6F5D58C9F09F}"/>
              </a:ext>
            </a:extLst>
          </p:cNvPr>
          <p:cNvSpPr/>
          <p:nvPr/>
        </p:nvSpPr>
        <p:spPr>
          <a:xfrm>
            <a:off x="4344949" y="4233103"/>
            <a:ext cx="2057400" cy="2140962"/>
          </a:xfrm>
          <a:prstGeom prst="rect">
            <a:avLst/>
          </a:prstGeom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902F833-A5C3-468D-9851-DB5CFBE64AEC}"/>
              </a:ext>
            </a:extLst>
          </p:cNvPr>
          <p:cNvSpPr txBox="1"/>
          <p:nvPr/>
        </p:nvSpPr>
        <p:spPr>
          <a:xfrm>
            <a:off x="4540564" y="5386916"/>
            <a:ext cx="1666171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788F626-2B4E-485D-B37F-7E426218F66C}"/>
              </a:ext>
            </a:extLst>
          </p:cNvPr>
          <p:cNvSpPr txBox="1"/>
          <p:nvPr/>
        </p:nvSpPr>
        <p:spPr>
          <a:xfrm>
            <a:off x="4658452" y="515269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C9CAC58-7CCA-453A-9379-4356050B543C}"/>
              </a:ext>
            </a:extLst>
          </p:cNvPr>
          <p:cNvGrpSpPr>
            <a:grpSpLocks noChangeAspect="1"/>
          </p:cNvGrpSpPr>
          <p:nvPr/>
        </p:nvGrpSpPr>
        <p:grpSpPr>
          <a:xfrm>
            <a:off x="5208861" y="4780871"/>
            <a:ext cx="329578" cy="296384"/>
            <a:chOff x="5698807" y="3071812"/>
            <a:chExt cx="794384" cy="714375"/>
          </a:xfrm>
          <a:solidFill>
            <a:schemeClr val="bg2"/>
          </a:solidFill>
        </p:grpSpPr>
        <p:sp>
          <p:nvSpPr>
            <p:cNvPr id="100" name="Graphic 7" descr="Crown with solid fill">
              <a:extLst>
                <a:ext uri="{FF2B5EF4-FFF2-40B4-BE49-F238E27FC236}">
                  <a16:creationId xmlns:a16="http://schemas.microsoft.com/office/drawing/2014/main" id="{45CCB483-C4D5-4E82-ADFD-676A017EE81C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Graphic 7" descr="Crown with solid fill">
              <a:extLst>
                <a:ext uri="{FF2B5EF4-FFF2-40B4-BE49-F238E27FC236}">
                  <a16:creationId xmlns:a16="http://schemas.microsoft.com/office/drawing/2014/main" id="{A03B2859-D30C-4453-B143-50B02888EE28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Graphic 7" descr="Crown with solid fill">
              <a:extLst>
                <a:ext uri="{FF2B5EF4-FFF2-40B4-BE49-F238E27FC236}">
                  <a16:creationId xmlns:a16="http://schemas.microsoft.com/office/drawing/2014/main" id="{E2213A4D-7824-4F02-A7E9-6C3362F67AF4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7" descr="Crown with solid fill">
              <a:extLst>
                <a:ext uri="{FF2B5EF4-FFF2-40B4-BE49-F238E27FC236}">
                  <a16:creationId xmlns:a16="http://schemas.microsoft.com/office/drawing/2014/main" id="{37FF0404-1C41-45AC-8C11-AB5A95D099ED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Graphic 7" descr="Crown with solid fill">
              <a:extLst>
                <a:ext uri="{FF2B5EF4-FFF2-40B4-BE49-F238E27FC236}">
                  <a16:creationId xmlns:a16="http://schemas.microsoft.com/office/drawing/2014/main" id="{3B9FA8FA-944F-473E-BB2B-18CC87B0809F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92FA6671-73FC-465A-AFBE-C44DF4F82BFF}"/>
              </a:ext>
            </a:extLst>
          </p:cNvPr>
          <p:cNvSpPr txBox="1"/>
          <p:nvPr/>
        </p:nvSpPr>
        <p:spPr>
          <a:xfrm>
            <a:off x="1223073" y="1465162"/>
            <a:ext cx="3449868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4692E292-EE6B-4A9E-82E9-55BA71A7BEF4}"/>
              </a:ext>
            </a:extLst>
          </p:cNvPr>
          <p:cNvSpPr txBox="1"/>
          <p:nvPr/>
        </p:nvSpPr>
        <p:spPr>
          <a:xfrm>
            <a:off x="1664329" y="2416137"/>
            <a:ext cx="1259541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7" name="Graphic 517" descr="Diamond">
            <a:extLst>
              <a:ext uri="{FF2B5EF4-FFF2-40B4-BE49-F238E27FC236}">
                <a16:creationId xmlns:a16="http://schemas.microsoft.com/office/drawing/2014/main" id="{3960C5E9-79AE-442F-9C96-8C29478E8997}"/>
              </a:ext>
            </a:extLst>
          </p:cNvPr>
          <p:cNvSpPr/>
          <p:nvPr/>
        </p:nvSpPr>
        <p:spPr>
          <a:xfrm>
            <a:off x="1298454" y="2586968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EDC0B5E-F24B-4037-AA13-423B97AA4C98}"/>
              </a:ext>
            </a:extLst>
          </p:cNvPr>
          <p:cNvSpPr txBox="1"/>
          <p:nvPr/>
        </p:nvSpPr>
        <p:spPr>
          <a:xfrm>
            <a:off x="1649729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B92AFB4-C634-4B86-BDAD-DFC13D7D78D6}"/>
              </a:ext>
            </a:extLst>
          </p:cNvPr>
          <p:cNvCxnSpPr>
            <a:cxnSpLocks/>
          </p:cNvCxnSpPr>
          <p:nvPr/>
        </p:nvCxnSpPr>
        <p:spPr>
          <a:xfrm>
            <a:off x="3045359" y="2516566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A20A8D9E-10BC-4009-959B-7CC2681BBF2D}"/>
              </a:ext>
            </a:extLst>
          </p:cNvPr>
          <p:cNvSpPr/>
          <p:nvPr/>
        </p:nvSpPr>
        <p:spPr>
          <a:xfrm>
            <a:off x="3344671" y="2558999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8673CC1-6EB7-42E8-BD1B-F3752495D38B}"/>
              </a:ext>
            </a:extLst>
          </p:cNvPr>
          <p:cNvSpPr txBox="1"/>
          <p:nvPr/>
        </p:nvSpPr>
        <p:spPr>
          <a:xfrm>
            <a:off x="3624861" y="2416138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251A79-4013-4ECB-B6F5-39F969CD9870}"/>
              </a:ext>
            </a:extLst>
          </p:cNvPr>
          <p:cNvSpPr txBox="1"/>
          <p:nvPr/>
        </p:nvSpPr>
        <p:spPr>
          <a:xfrm>
            <a:off x="3610260" y="2877764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3" name="PsHolder15">
            <a:extLst>
              <a:ext uri="{FF2B5EF4-FFF2-40B4-BE49-F238E27FC236}">
                <a16:creationId xmlns:a16="http://schemas.microsoft.com/office/drawing/2014/main" id="{0394AC4A-545E-475C-BAC8-B495869CF7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3" name="Graphic 64">
            <a:extLst>
              <a:ext uri="{FF2B5EF4-FFF2-40B4-BE49-F238E27FC236}">
                <a16:creationId xmlns:a16="http://schemas.microsoft.com/office/drawing/2014/main" id="{115372EE-1DEF-43FF-B8FD-BAABAA42141E}"/>
              </a:ext>
            </a:extLst>
          </p:cNvPr>
          <p:cNvGrpSpPr/>
          <p:nvPr/>
        </p:nvGrpSpPr>
        <p:grpSpPr>
          <a:xfrm>
            <a:off x="273738" y="349574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B009CC5-9C5A-4894-8904-D146EFB817E7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E645CF0-0FF1-4C29-AD7F-498E40E201F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12B830A-650C-434F-BFAB-24EBC805F336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0F4A41-65E6-47B1-85F5-94DDA107699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02A47B0-1BCA-4877-A589-C6F8EBB59C1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444CE2-6BF5-4898-B51A-5E9B9B5855E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9C1106-8873-4925-9FBD-1403D1FB86F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201FB30-7DF0-4B3A-A188-BB006F2D7A0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2" name="Diamond 79">
            <a:extLst>
              <a:ext uri="{FF2B5EF4-FFF2-40B4-BE49-F238E27FC236}">
                <a16:creationId xmlns:a16="http://schemas.microsoft.com/office/drawing/2014/main" id="{6883F7CC-EA2F-4A1E-B794-B348D2B0F56F}"/>
              </a:ext>
            </a:extLst>
          </p:cNvPr>
          <p:cNvSpPr/>
          <p:nvPr/>
        </p:nvSpPr>
        <p:spPr>
          <a:xfrm>
            <a:off x="1" y="296858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3" name="Diamond 100">
            <a:extLst>
              <a:ext uri="{FF2B5EF4-FFF2-40B4-BE49-F238E27FC236}">
                <a16:creationId xmlns:a16="http://schemas.microsoft.com/office/drawing/2014/main" id="{8FD899BB-4B7D-4C27-9663-6F0D5B4EFFEA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8600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96" grpId="0" animBg="1"/>
      <p:bldP spid="97" grpId="0"/>
      <p:bldP spid="98" grpId="0"/>
      <p:bldP spid="105" grpId="0"/>
      <p:bldP spid="106" grpId="0"/>
      <p:bldP spid="107" grpId="0" animBg="1"/>
      <p:bldP spid="108" grpId="0"/>
      <p:bldP spid="110" grpId="0" animBg="1"/>
      <p:bldP spid="111" grpId="0"/>
      <p:bldP spid="112" grpId="0"/>
      <p:bldP spid="42" grpId="0" animBg="1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6BA4271A-58D6-4ABB-9DE3-F7A9A63E2E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865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9593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7" name="Diamond 100">
            <a:extLst>
              <a:ext uri="{FF2B5EF4-FFF2-40B4-BE49-F238E27FC236}">
                <a16:creationId xmlns:a16="http://schemas.microsoft.com/office/drawing/2014/main" id="{AD753DF4-D43F-4BB1-AF5B-C2ABD4FAA20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8D8041-19B4-474F-83AE-B2E2DC715C93}"/>
              </a:ext>
            </a:extLst>
          </p:cNvPr>
          <p:cNvSpPr txBox="1"/>
          <p:nvPr/>
        </p:nvSpPr>
        <p:spPr>
          <a:xfrm>
            <a:off x="2143826" y="1079330"/>
            <a:ext cx="2797752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78F449-4365-499F-B054-8CE28EE572AF}"/>
              </a:ext>
            </a:extLst>
          </p:cNvPr>
          <p:cNvSpPr txBox="1"/>
          <p:nvPr/>
        </p:nvSpPr>
        <p:spPr>
          <a:xfrm>
            <a:off x="6057900" y="5533459"/>
            <a:ext cx="2067899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5F6BA0-DD35-485A-943C-B8639DC8A81C}"/>
              </a:ext>
            </a:extLst>
          </p:cNvPr>
          <p:cNvSpPr txBox="1"/>
          <p:nvPr/>
        </p:nvSpPr>
        <p:spPr>
          <a:xfrm rot="16200000">
            <a:off x="-154902" y="4081648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7D9683A-EC32-43A3-90A3-4C4A71120927}"/>
              </a:ext>
            </a:extLst>
          </p:cNvPr>
          <p:cNvSpPr>
            <a:spLocks/>
          </p:cNvSpPr>
          <p:nvPr/>
        </p:nvSpPr>
        <p:spPr bwMode="auto">
          <a:xfrm>
            <a:off x="6304301" y="1156264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10D743-6A07-4521-88AC-C48BF7283099}"/>
              </a:ext>
            </a:extLst>
          </p:cNvPr>
          <p:cNvSpPr txBox="1"/>
          <p:nvPr/>
        </p:nvSpPr>
        <p:spPr>
          <a:xfrm>
            <a:off x="5639362" y="1110162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/>
              <a:t>Next Slides</a:t>
            </a:r>
          </a:p>
        </p:txBody>
      </p:sp>
      <p:sp>
        <p:nvSpPr>
          <p:cNvPr id="3" name="PsHolder10">
            <a:extLst>
              <a:ext uri="{FF2B5EF4-FFF2-40B4-BE49-F238E27FC236}">
                <a16:creationId xmlns:a16="http://schemas.microsoft.com/office/drawing/2014/main" id="{2EF28F8D-6768-4532-9E35-E2670B9311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2" name="Diamond 18">
            <a:extLst>
              <a:ext uri="{FF2B5EF4-FFF2-40B4-BE49-F238E27FC236}">
                <a16:creationId xmlns:a16="http://schemas.microsoft.com/office/drawing/2014/main" id="{56AA4DFC-464D-4EF5-828A-D83D0F605200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3427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7" grpId="0" animBg="1"/>
      <p:bldP spid="23" grpId="0"/>
      <p:bldP spid="26" grpId="0"/>
      <p:bldP spid="19" grpId="0"/>
      <p:bldP spid="28" grpId="0" animBg="1"/>
      <p:bldP spid="29" grpId="0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iamond 18">
            <a:extLst>
              <a:ext uri="{FF2B5EF4-FFF2-40B4-BE49-F238E27FC236}">
                <a16:creationId xmlns:a16="http://schemas.microsoft.com/office/drawing/2014/main" id="{F5EEA072-C315-4310-A813-52CFDAF820B3}"/>
              </a:ext>
            </a:extLst>
          </p:cNvPr>
          <p:cNvSpPr/>
          <p:nvPr/>
        </p:nvSpPr>
        <p:spPr>
          <a:xfrm rot="20324263">
            <a:off x="2781327" y="2069082"/>
            <a:ext cx="1114744" cy="1114744"/>
          </a:xfrm>
          <a:custGeom>
            <a:avLst/>
            <a:gdLst>
              <a:gd name="connsiteX0" fmla="*/ 2171094 w 3098407"/>
              <a:gd name="connsiteY0" fmla="*/ 0 h 3098407"/>
              <a:gd name="connsiteX1" fmla="*/ 3098407 w 3098407"/>
              <a:gd name="connsiteY1" fmla="*/ 2171094 h 3098407"/>
              <a:gd name="connsiteX2" fmla="*/ 927315 w 3098407"/>
              <a:gd name="connsiteY2" fmla="*/ 3098407 h 3098407"/>
              <a:gd name="connsiteX3" fmla="*/ 0 w 3098407"/>
              <a:gd name="connsiteY3" fmla="*/ 927314 h 309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8407" h="3098407">
                <a:moveTo>
                  <a:pt x="2171094" y="0"/>
                </a:moveTo>
                <a:lnTo>
                  <a:pt x="3098407" y="2171094"/>
                </a:lnTo>
                <a:lnTo>
                  <a:pt x="927315" y="3098407"/>
                </a:lnTo>
                <a:lnTo>
                  <a:pt x="0" y="9273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84" name="Graphic 64">
            <a:extLst>
              <a:ext uri="{FF2B5EF4-FFF2-40B4-BE49-F238E27FC236}">
                <a16:creationId xmlns:a16="http://schemas.microsoft.com/office/drawing/2014/main" id="{8B3FE189-5CB9-4EF1-B417-AD9945FEE19E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7EA3D58-9D17-4B91-91DA-1D67656B772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0E357C8-7DC6-4BE0-9690-B5226F32022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399DF28-1FB0-4EBE-8363-4E67EEC06DE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6CE70F4-4C7A-491E-BCCB-9443B89F1E24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6686A2F-29B3-44D5-AB06-9B56AD7C3CE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BAC6333-AFDE-4813-BB41-463DD2F04D3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731AFD4-43C5-4B0E-B601-841B253134B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5DAD73B-0BBA-4867-9048-34A3FA0EE338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3" name="Diamond 79">
            <a:extLst>
              <a:ext uri="{FF2B5EF4-FFF2-40B4-BE49-F238E27FC236}">
                <a16:creationId xmlns:a16="http://schemas.microsoft.com/office/drawing/2014/main" id="{BF83EF54-2AFA-44D2-B487-3C9FBBEAB1E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4" name="Diamond 100">
            <a:extLst>
              <a:ext uri="{FF2B5EF4-FFF2-40B4-BE49-F238E27FC236}">
                <a16:creationId xmlns:a16="http://schemas.microsoft.com/office/drawing/2014/main" id="{C3C24FEA-8F6F-4E55-8ABA-A65E736DBD3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1E8D6900-46C9-4EA3-BB21-81E08FDE02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3EEF2E4E-5B90-43E5-BD70-D61F062571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F9DF746-AC84-4064-9CEE-F072AE309F75}"/>
              </a:ext>
            </a:extLst>
          </p:cNvPr>
          <p:cNvSpPr txBox="1"/>
          <p:nvPr/>
        </p:nvSpPr>
        <p:spPr>
          <a:xfrm>
            <a:off x="4068829" y="1650417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8BAE2EC-C2D7-4B2A-BA90-830EE0DA2EBB}"/>
              </a:ext>
            </a:extLst>
          </p:cNvPr>
          <p:cNvSpPr txBox="1"/>
          <p:nvPr/>
        </p:nvSpPr>
        <p:spPr>
          <a:xfrm>
            <a:off x="529293" y="1831105"/>
            <a:ext cx="2020867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absorbed in the exquisite </a:t>
            </a:r>
            <a:r>
              <a:rPr lang="en-US" sz="900"/>
              <a:t>sense tranquil.</a:t>
            </a:r>
            <a:endParaRPr lang="en-US" sz="9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47B7984-BFBC-4CF8-8255-549B7E3BB30E}"/>
              </a:ext>
            </a:extLst>
          </p:cNvPr>
          <p:cNvSpPr txBox="1"/>
          <p:nvPr/>
        </p:nvSpPr>
        <p:spPr>
          <a:xfrm>
            <a:off x="529294" y="1595733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EEFDFAE-100F-410D-A668-A745760B0DD6}"/>
              </a:ext>
            </a:extLst>
          </p:cNvPr>
          <p:cNvSpPr txBox="1"/>
          <p:nvPr/>
        </p:nvSpPr>
        <p:spPr>
          <a:xfrm>
            <a:off x="1477918" y="5457683"/>
            <a:ext cx="3166344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36CE4AD-446A-4E90-B6D8-3637E44BF639}"/>
              </a:ext>
            </a:extLst>
          </p:cNvPr>
          <p:cNvSpPr txBox="1"/>
          <p:nvPr/>
        </p:nvSpPr>
        <p:spPr>
          <a:xfrm>
            <a:off x="1477917" y="592582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C837D2A-8CDE-4061-B74C-BFB71EEC4F82}"/>
              </a:ext>
            </a:extLst>
          </p:cNvPr>
          <p:cNvSpPr txBox="1"/>
          <p:nvPr/>
        </p:nvSpPr>
        <p:spPr>
          <a:xfrm>
            <a:off x="5309448" y="5449396"/>
            <a:ext cx="129290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5" name="Graphic 517" descr="Diamond">
            <a:extLst>
              <a:ext uri="{FF2B5EF4-FFF2-40B4-BE49-F238E27FC236}">
                <a16:creationId xmlns:a16="http://schemas.microsoft.com/office/drawing/2014/main" id="{855FA1F6-0756-4434-9649-DE00A6A3C426}"/>
              </a:ext>
            </a:extLst>
          </p:cNvPr>
          <p:cNvSpPr/>
          <p:nvPr/>
        </p:nvSpPr>
        <p:spPr>
          <a:xfrm>
            <a:off x="4943573" y="5620227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AC70737-EF39-478A-92D5-62D38AF11207}"/>
              </a:ext>
            </a:extLst>
          </p:cNvPr>
          <p:cNvSpPr txBox="1"/>
          <p:nvPr/>
        </p:nvSpPr>
        <p:spPr>
          <a:xfrm>
            <a:off x="5294847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42540F9-C524-4745-88B1-5807CD13CA0B}"/>
              </a:ext>
            </a:extLst>
          </p:cNvPr>
          <p:cNvCxnSpPr>
            <a:cxnSpLocks/>
          </p:cNvCxnSpPr>
          <p:nvPr/>
        </p:nvCxnSpPr>
        <p:spPr>
          <a:xfrm>
            <a:off x="6690478" y="5549825"/>
            <a:ext cx="0" cy="48006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Graphic 497" descr="Shopping bag">
            <a:extLst>
              <a:ext uri="{FF2B5EF4-FFF2-40B4-BE49-F238E27FC236}">
                <a16:creationId xmlns:a16="http://schemas.microsoft.com/office/drawing/2014/main" id="{38272728-F9DD-4E33-AAEA-6BDB37469132}"/>
              </a:ext>
            </a:extLst>
          </p:cNvPr>
          <p:cNvSpPr/>
          <p:nvPr/>
        </p:nvSpPr>
        <p:spPr>
          <a:xfrm>
            <a:off x="6989790" y="5592258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D5C6539-88C2-4CFC-843F-8CC210B199EA}"/>
              </a:ext>
            </a:extLst>
          </p:cNvPr>
          <p:cNvSpPr txBox="1"/>
          <p:nvPr/>
        </p:nvSpPr>
        <p:spPr>
          <a:xfrm>
            <a:off x="7269979" y="5449397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37ECBAB-FC89-4ACD-A918-7022AF96ECFD}"/>
              </a:ext>
            </a:extLst>
          </p:cNvPr>
          <p:cNvSpPr txBox="1"/>
          <p:nvPr/>
        </p:nvSpPr>
        <p:spPr>
          <a:xfrm>
            <a:off x="7255379" y="5911023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</p:spTree>
    <p:extLst>
      <p:ext uri="{BB962C8B-B14F-4D97-AF65-F5344CB8AC3E}">
        <p14:creationId xmlns:p14="http://schemas.microsoft.com/office/powerpoint/2010/main" val="294781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93" grpId="0" animBg="1"/>
      <p:bldP spid="94" grpId="0" animBg="1"/>
      <p:bldP spid="97" grpId="0"/>
      <p:bldP spid="98" grpId="0"/>
      <p:bldP spid="99" grpId="0"/>
      <p:bldP spid="102" grpId="0"/>
      <p:bldP spid="103" grpId="0"/>
      <p:bldP spid="104" grpId="0"/>
      <p:bldP spid="105" grpId="0" animBg="1"/>
      <p:bldP spid="106" grpId="0"/>
      <p:bldP spid="108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Diamond 90">
            <a:extLst>
              <a:ext uri="{FF2B5EF4-FFF2-40B4-BE49-F238E27FC236}">
                <a16:creationId xmlns:a16="http://schemas.microsoft.com/office/drawing/2014/main" id="{3489CC15-5946-46CA-A6A2-FEC2F2FDA744}"/>
              </a:ext>
            </a:extLst>
          </p:cNvPr>
          <p:cNvSpPr/>
          <p:nvPr/>
        </p:nvSpPr>
        <p:spPr>
          <a:xfrm>
            <a:off x="646455" y="0"/>
            <a:ext cx="2298477" cy="1045592"/>
          </a:xfrm>
          <a:custGeom>
            <a:avLst/>
            <a:gdLst>
              <a:gd name="connsiteX0" fmla="*/ 40827 w 3064636"/>
              <a:gd name="connsiteY0" fmla="*/ 0 h 1394122"/>
              <a:gd name="connsiteX1" fmla="*/ 3064636 w 3064636"/>
              <a:gd name="connsiteY1" fmla="*/ 0 h 1394122"/>
              <a:gd name="connsiteX2" fmla="*/ 2295886 w 3064636"/>
              <a:gd name="connsiteY2" fmla="*/ 1394122 h 1394122"/>
              <a:gd name="connsiteX3" fmla="*/ 0 w 3064636"/>
              <a:gd name="connsiteY3" fmla="*/ 74041 h 1394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4636" h="1394122">
                <a:moveTo>
                  <a:pt x="40827" y="0"/>
                </a:moveTo>
                <a:lnTo>
                  <a:pt x="3064636" y="0"/>
                </a:lnTo>
                <a:lnTo>
                  <a:pt x="2295886" y="1394122"/>
                </a:lnTo>
                <a:lnTo>
                  <a:pt x="0" y="7404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2BB6348-74A6-4491-9495-1078BA6FA467}"/>
              </a:ext>
            </a:extLst>
          </p:cNvPr>
          <p:cNvGrpSpPr/>
          <p:nvPr/>
        </p:nvGrpSpPr>
        <p:grpSpPr>
          <a:xfrm rot="10800000">
            <a:off x="2037609" y="4805194"/>
            <a:ext cx="1008136" cy="800057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65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Graphic 63" descr="Open quotation mark with solid fill">
              <a:extLst>
                <a:ext uri="{FF2B5EF4-FFF2-40B4-BE49-F238E27FC236}">
                  <a16:creationId xmlns:a16="http://schemas.microsoft.com/office/drawing/2014/main" id="{740CFCF2-501D-442F-A56F-328341D15596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0188B046-3F75-4C1E-A051-60F19867181C}"/>
              </a:ext>
            </a:extLst>
          </p:cNvPr>
          <p:cNvSpPr txBox="1"/>
          <p:nvPr/>
        </p:nvSpPr>
        <p:spPr>
          <a:xfrm>
            <a:off x="4911173" y="2230992"/>
            <a:ext cx="2547805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6DA6176-F0A2-4E68-AB6E-EB52E21A46AD}"/>
              </a:ext>
            </a:extLst>
          </p:cNvPr>
          <p:cNvSpPr txBox="1"/>
          <p:nvPr/>
        </p:nvSpPr>
        <p:spPr>
          <a:xfrm>
            <a:off x="5147664" y="451649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Amanda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Garciana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4D6CD-149E-466B-8789-D26D73A8EB59}"/>
              </a:ext>
            </a:extLst>
          </p:cNvPr>
          <p:cNvSpPr txBox="1"/>
          <p:nvPr/>
        </p:nvSpPr>
        <p:spPr>
          <a:xfrm>
            <a:off x="5147663" y="4734568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Fashion Top Model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ED51506-6CB4-4CBA-90CE-9108F09710AA}"/>
              </a:ext>
            </a:extLst>
          </p:cNvPr>
          <p:cNvCxnSpPr/>
          <p:nvPr/>
        </p:nvCxnSpPr>
        <p:spPr>
          <a:xfrm>
            <a:off x="4985740" y="4432592"/>
            <a:ext cx="226314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CE5B5FA-21F6-4E85-808E-082BBD5A8CAD}"/>
              </a:ext>
            </a:extLst>
          </p:cNvPr>
          <p:cNvSpPr txBox="1"/>
          <p:nvPr/>
        </p:nvSpPr>
        <p:spPr>
          <a:xfrm>
            <a:off x="4911175" y="1991591"/>
            <a:ext cx="183745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Let Me Introduce</a:t>
            </a:r>
          </a:p>
        </p:txBody>
      </p:sp>
      <p:sp>
        <p:nvSpPr>
          <p:cNvPr id="59" name="Diamond 58">
            <a:extLst>
              <a:ext uri="{FF2B5EF4-FFF2-40B4-BE49-F238E27FC236}">
                <a16:creationId xmlns:a16="http://schemas.microsoft.com/office/drawing/2014/main" id="{B83E8B32-0E0B-4414-96ED-09D9F20D0651}"/>
              </a:ext>
            </a:extLst>
          </p:cNvPr>
          <p:cNvSpPr/>
          <p:nvPr/>
        </p:nvSpPr>
        <p:spPr>
          <a:xfrm>
            <a:off x="4965008" y="4595756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PsHolder9">
            <a:extLst>
              <a:ext uri="{FF2B5EF4-FFF2-40B4-BE49-F238E27FC236}">
                <a16:creationId xmlns:a16="http://schemas.microsoft.com/office/drawing/2014/main" id="{160A1DF4-6EEA-462F-8F33-4CC9B27708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5F49ABD-3677-42D9-BB9D-8538B980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  <a:endParaRPr lang="en-ID" dirty="0"/>
          </a:p>
        </p:txBody>
      </p:sp>
      <p:sp>
        <p:nvSpPr>
          <p:cNvPr id="93" name="Diamond 100">
            <a:extLst>
              <a:ext uri="{FF2B5EF4-FFF2-40B4-BE49-F238E27FC236}">
                <a16:creationId xmlns:a16="http://schemas.microsoft.com/office/drawing/2014/main" id="{699F79D5-C24A-465C-BC17-C8AD958A28A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463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4" grpId="0"/>
      <p:bldP spid="55" grpId="0"/>
      <p:bldP spid="56" grpId="0"/>
      <p:bldP spid="58" grpId="0"/>
      <p:bldP spid="59" grpId="0" animBg="1"/>
      <p:bldP spid="8" grpId="0"/>
      <p:bldP spid="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B037ED5A-EDC9-4134-9E49-7396B354B5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85" name="Graphic 64">
            <a:extLst>
              <a:ext uri="{FF2B5EF4-FFF2-40B4-BE49-F238E27FC236}">
                <a16:creationId xmlns:a16="http://schemas.microsoft.com/office/drawing/2014/main" id="{171FCADC-D91C-49A1-BD0D-B5560054F64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C48C7AE-28B0-4AFA-B33C-03B613B6BE8F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79FF8BA3-A093-47B7-9FEA-E7D41B6B68D6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5187197-E23F-4BD5-A9AE-D70BDCFD6AB9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8475396-A5A7-4C30-89F2-79D9F888ED6F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9EF4900-B7F5-4176-89DD-1DD39010F570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F38EDC-9343-45B3-89FC-0B2A43AB0CA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629B03C-199A-4B73-A786-99DEAF27ED3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9F863F9-AA5B-47D9-90AD-C1801E5BCE14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Diamond 79">
            <a:extLst>
              <a:ext uri="{FF2B5EF4-FFF2-40B4-BE49-F238E27FC236}">
                <a16:creationId xmlns:a16="http://schemas.microsoft.com/office/drawing/2014/main" id="{9AB86BC9-5A48-4B12-98A9-18AA56053D1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5" name="Diamond 100">
            <a:extLst>
              <a:ext uri="{FF2B5EF4-FFF2-40B4-BE49-F238E27FC236}">
                <a16:creationId xmlns:a16="http://schemas.microsoft.com/office/drawing/2014/main" id="{D9360A0C-AB15-4B58-B78B-A7415490EAB1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3" name="PsHolder5">
            <a:extLst>
              <a:ext uri="{FF2B5EF4-FFF2-40B4-BE49-F238E27FC236}">
                <a16:creationId xmlns:a16="http://schemas.microsoft.com/office/drawing/2014/main" id="{5F7864F3-5E06-460A-9E5D-91F920D196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047E841-385B-4A5D-BD62-54B96FC936AE}"/>
              </a:ext>
            </a:extLst>
          </p:cNvPr>
          <p:cNvSpPr txBox="1"/>
          <p:nvPr/>
        </p:nvSpPr>
        <p:spPr>
          <a:xfrm rot="16200000">
            <a:off x="2380864" y="4076335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3" name="Diamond 18">
            <a:extLst>
              <a:ext uri="{FF2B5EF4-FFF2-40B4-BE49-F238E27FC236}">
                <a16:creationId xmlns:a16="http://schemas.microsoft.com/office/drawing/2014/main" id="{BAFBB4FB-02E9-49EB-9518-C2EECF10690A}"/>
              </a:ext>
            </a:extLst>
          </p:cNvPr>
          <p:cNvSpPr/>
          <p:nvPr/>
        </p:nvSpPr>
        <p:spPr>
          <a:xfrm flipH="1">
            <a:off x="7768479" y="0"/>
            <a:ext cx="1375522" cy="488147"/>
          </a:xfrm>
          <a:custGeom>
            <a:avLst/>
            <a:gdLst>
              <a:gd name="connsiteX0" fmla="*/ 0 w 2929191"/>
              <a:gd name="connsiteY0" fmla="*/ 0 h 1039515"/>
              <a:gd name="connsiteX1" fmla="*/ 2929191 w 2929191"/>
              <a:gd name="connsiteY1" fmla="*/ 0 h 1039515"/>
              <a:gd name="connsiteX2" fmla="*/ 386403 w 2929191"/>
              <a:gd name="connsiteY2" fmla="*/ 1039515 h 1039515"/>
              <a:gd name="connsiteX3" fmla="*/ 0 w 2929191"/>
              <a:gd name="connsiteY3" fmla="*/ 94326 h 103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191" h="1039515">
                <a:moveTo>
                  <a:pt x="0" y="0"/>
                </a:moveTo>
                <a:lnTo>
                  <a:pt x="2929191" y="0"/>
                </a:lnTo>
                <a:lnTo>
                  <a:pt x="386403" y="1039515"/>
                </a:lnTo>
                <a:lnTo>
                  <a:pt x="0" y="94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F542B2A-EB67-4F8B-858F-FEBECDC3986D}"/>
              </a:ext>
            </a:extLst>
          </p:cNvPr>
          <p:cNvSpPr txBox="1"/>
          <p:nvPr/>
        </p:nvSpPr>
        <p:spPr>
          <a:xfrm>
            <a:off x="6177561" y="2496624"/>
            <a:ext cx="2527867" cy="19377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A4A8961-F174-4F64-A1B2-948131921E25}"/>
              </a:ext>
            </a:extLst>
          </p:cNvPr>
          <p:cNvSpPr txBox="1"/>
          <p:nvPr/>
        </p:nvSpPr>
        <p:spPr>
          <a:xfrm>
            <a:off x="6177563" y="2261252"/>
            <a:ext cx="181878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3C3D9CD-8FD5-4F4A-8C40-2CB83EC8C54A}"/>
              </a:ext>
            </a:extLst>
          </p:cNvPr>
          <p:cNvSpPr txBox="1"/>
          <p:nvPr/>
        </p:nvSpPr>
        <p:spPr>
          <a:xfrm>
            <a:off x="6177562" y="442671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102" grpId="0"/>
      <p:bldP spid="103" grpId="0" animBg="1"/>
      <p:bldP spid="96" grpId="0"/>
      <p:bldP spid="97" grpId="0"/>
      <p:bldP spid="1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FA36AAF5-190A-4D41-9FD2-C1336AA268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sHolder2">
            <a:extLst>
              <a:ext uri="{FF2B5EF4-FFF2-40B4-BE49-F238E27FC236}">
                <a16:creationId xmlns:a16="http://schemas.microsoft.com/office/drawing/2014/main" id="{7A2782A5-A3D2-4B4F-ACC8-4E137AE202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6B21900-0155-43C9-8161-BFE42D7E6C58}"/>
              </a:ext>
            </a:extLst>
          </p:cNvPr>
          <p:cNvSpPr txBox="1"/>
          <p:nvPr/>
        </p:nvSpPr>
        <p:spPr>
          <a:xfrm>
            <a:off x="4385444" y="4950612"/>
            <a:ext cx="353635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3F4C07D-6D8D-49FE-96FB-A075C5E4F553}"/>
              </a:ext>
            </a:extLst>
          </p:cNvPr>
          <p:cNvSpPr txBox="1"/>
          <p:nvPr/>
        </p:nvSpPr>
        <p:spPr>
          <a:xfrm>
            <a:off x="4385444" y="5668770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953F6C9-94E4-43AE-8CCB-0559338ED86D}"/>
              </a:ext>
            </a:extLst>
          </p:cNvPr>
          <p:cNvSpPr txBox="1"/>
          <p:nvPr/>
        </p:nvSpPr>
        <p:spPr>
          <a:xfrm>
            <a:off x="3169442" y="9924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281DE6D-807C-490D-90CD-EB5C2CB7C3B6}"/>
              </a:ext>
            </a:extLst>
          </p:cNvPr>
          <p:cNvSpPr txBox="1"/>
          <p:nvPr/>
        </p:nvSpPr>
        <p:spPr>
          <a:xfrm>
            <a:off x="1384390" y="1387768"/>
            <a:ext cx="1377664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31.768</a:t>
            </a:r>
          </a:p>
        </p:txBody>
      </p:sp>
      <p:sp>
        <p:nvSpPr>
          <p:cNvPr id="108" name="Graphic 517" descr="Diamond">
            <a:extLst>
              <a:ext uri="{FF2B5EF4-FFF2-40B4-BE49-F238E27FC236}">
                <a16:creationId xmlns:a16="http://schemas.microsoft.com/office/drawing/2014/main" id="{08C54D54-014D-4237-96D7-7C9D293F1657}"/>
              </a:ext>
            </a:extLst>
          </p:cNvPr>
          <p:cNvSpPr/>
          <p:nvPr/>
        </p:nvSpPr>
        <p:spPr>
          <a:xfrm>
            <a:off x="947299" y="1558599"/>
            <a:ext cx="281032" cy="212336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E4844C-B8E6-4DB3-AA3C-387F61D4FD65}"/>
              </a:ext>
            </a:extLst>
          </p:cNvPr>
          <p:cNvSpPr txBox="1"/>
          <p:nvPr/>
        </p:nvSpPr>
        <p:spPr>
          <a:xfrm>
            <a:off x="1384390" y="1849395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10" name="Graphic 497" descr="Shopping bag">
            <a:extLst>
              <a:ext uri="{FF2B5EF4-FFF2-40B4-BE49-F238E27FC236}">
                <a16:creationId xmlns:a16="http://schemas.microsoft.com/office/drawing/2014/main" id="{229A0B7A-5891-4CF2-AED2-1E31A577678E}"/>
              </a:ext>
            </a:extLst>
          </p:cNvPr>
          <p:cNvSpPr/>
          <p:nvPr/>
        </p:nvSpPr>
        <p:spPr>
          <a:xfrm>
            <a:off x="969542" y="2439943"/>
            <a:ext cx="192061" cy="268276"/>
          </a:xfrm>
          <a:custGeom>
            <a:avLst/>
            <a:gdLst>
              <a:gd name="connsiteX0" fmla="*/ 172113 w 207707"/>
              <a:gd name="connsiteY0" fmla="*/ 261117 h 290130"/>
              <a:gd name="connsiteX1" fmla="*/ 181015 w 207707"/>
              <a:gd name="connsiteY1" fmla="*/ 120668 h 290130"/>
              <a:gd name="connsiteX2" fmla="*/ 190246 w 207707"/>
              <a:gd name="connsiteY2" fmla="*/ 242984 h 290130"/>
              <a:gd name="connsiteX3" fmla="*/ 172113 w 207707"/>
              <a:gd name="connsiteY3" fmla="*/ 261117 h 290130"/>
              <a:gd name="connsiteX4" fmla="*/ 151672 w 207707"/>
              <a:gd name="connsiteY4" fmla="*/ 270349 h 290130"/>
              <a:gd name="connsiteX5" fmla="*/ 19795 w 207707"/>
              <a:gd name="connsiteY5" fmla="*/ 270349 h 290130"/>
              <a:gd name="connsiteX6" fmla="*/ 31334 w 207707"/>
              <a:gd name="connsiteY6" fmla="*/ 85720 h 290130"/>
              <a:gd name="connsiteX7" fmla="*/ 45841 w 207707"/>
              <a:gd name="connsiteY7" fmla="*/ 85720 h 290130"/>
              <a:gd name="connsiteX8" fmla="*/ 45841 w 207707"/>
              <a:gd name="connsiteY8" fmla="*/ 112096 h 290130"/>
              <a:gd name="connsiteX9" fmla="*/ 52434 w 207707"/>
              <a:gd name="connsiteY9" fmla="*/ 118690 h 290130"/>
              <a:gd name="connsiteX10" fmla="*/ 59028 w 207707"/>
              <a:gd name="connsiteY10" fmla="*/ 112096 h 290130"/>
              <a:gd name="connsiteX11" fmla="*/ 59028 w 207707"/>
              <a:gd name="connsiteY11" fmla="*/ 85720 h 290130"/>
              <a:gd name="connsiteX12" fmla="*/ 124967 w 207707"/>
              <a:gd name="connsiteY12" fmla="*/ 85720 h 290130"/>
              <a:gd name="connsiteX13" fmla="*/ 124967 w 207707"/>
              <a:gd name="connsiteY13" fmla="*/ 112096 h 290130"/>
              <a:gd name="connsiteX14" fmla="*/ 131561 w 207707"/>
              <a:gd name="connsiteY14" fmla="*/ 118690 h 290130"/>
              <a:gd name="connsiteX15" fmla="*/ 138155 w 207707"/>
              <a:gd name="connsiteY15" fmla="*/ 112096 h 290130"/>
              <a:gd name="connsiteX16" fmla="*/ 138155 w 207707"/>
              <a:gd name="connsiteY16" fmla="*/ 85720 h 290130"/>
              <a:gd name="connsiteX17" fmla="*/ 163212 w 207707"/>
              <a:gd name="connsiteY17" fmla="*/ 85720 h 290130"/>
              <a:gd name="connsiteX18" fmla="*/ 151672 w 207707"/>
              <a:gd name="connsiteY18" fmla="*/ 270349 h 290130"/>
              <a:gd name="connsiteX19" fmla="*/ 59028 w 207707"/>
              <a:gd name="connsiteY19" fmla="*/ 52751 h 290130"/>
              <a:gd name="connsiteX20" fmla="*/ 83096 w 207707"/>
              <a:gd name="connsiteY20" fmla="*/ 21100 h 290130"/>
              <a:gd name="connsiteX21" fmla="*/ 75513 w 207707"/>
              <a:gd name="connsiteY21" fmla="*/ 46157 h 290130"/>
              <a:gd name="connsiteX22" fmla="*/ 75513 w 207707"/>
              <a:gd name="connsiteY22" fmla="*/ 65939 h 290130"/>
              <a:gd name="connsiteX23" fmla="*/ 59028 w 207707"/>
              <a:gd name="connsiteY23" fmla="*/ 65939 h 290130"/>
              <a:gd name="connsiteX24" fmla="*/ 59028 w 207707"/>
              <a:gd name="connsiteY24" fmla="*/ 52751 h 290130"/>
              <a:gd name="connsiteX25" fmla="*/ 100570 w 207707"/>
              <a:gd name="connsiteY25" fmla="*/ 20771 h 290130"/>
              <a:gd name="connsiteX26" fmla="*/ 124967 w 207707"/>
              <a:gd name="connsiteY26" fmla="*/ 52751 h 290130"/>
              <a:gd name="connsiteX27" fmla="*/ 124967 w 207707"/>
              <a:gd name="connsiteY27" fmla="*/ 65939 h 290130"/>
              <a:gd name="connsiteX28" fmla="*/ 88701 w 207707"/>
              <a:gd name="connsiteY28" fmla="*/ 65939 h 290130"/>
              <a:gd name="connsiteX29" fmla="*/ 88701 w 207707"/>
              <a:gd name="connsiteY29" fmla="*/ 46157 h 290130"/>
              <a:gd name="connsiteX30" fmla="*/ 100570 w 207707"/>
              <a:gd name="connsiteY30" fmla="*/ 20771 h 290130"/>
              <a:gd name="connsiteX31" fmla="*/ 121670 w 207707"/>
              <a:gd name="connsiteY31" fmla="*/ 13188 h 290130"/>
              <a:gd name="connsiteX32" fmla="*/ 154639 w 207707"/>
              <a:gd name="connsiteY32" fmla="*/ 46157 h 290130"/>
              <a:gd name="connsiteX33" fmla="*/ 154639 w 207707"/>
              <a:gd name="connsiteY33" fmla="*/ 65939 h 290130"/>
              <a:gd name="connsiteX34" fmla="*/ 138155 w 207707"/>
              <a:gd name="connsiteY34" fmla="*/ 65939 h 290130"/>
              <a:gd name="connsiteX35" fmla="*/ 138155 w 207707"/>
              <a:gd name="connsiteY35" fmla="*/ 52751 h 290130"/>
              <a:gd name="connsiteX36" fmla="*/ 116395 w 207707"/>
              <a:gd name="connsiteY36" fmla="*/ 13517 h 290130"/>
              <a:gd name="connsiteX37" fmla="*/ 121670 w 207707"/>
              <a:gd name="connsiteY37" fmla="*/ 13188 h 290130"/>
              <a:gd name="connsiteX38" fmla="*/ 197500 w 207707"/>
              <a:gd name="connsiteY38" fmla="*/ 78467 h 290130"/>
              <a:gd name="connsiteX39" fmla="*/ 184312 w 207707"/>
              <a:gd name="connsiteY39" fmla="*/ 65939 h 290130"/>
              <a:gd name="connsiteX40" fmla="*/ 170135 w 207707"/>
              <a:gd name="connsiteY40" fmla="*/ 65939 h 290130"/>
              <a:gd name="connsiteX41" fmla="*/ 183323 w 207707"/>
              <a:gd name="connsiteY41" fmla="*/ 77148 h 290130"/>
              <a:gd name="connsiteX42" fmla="*/ 170135 w 207707"/>
              <a:gd name="connsiteY42" fmla="*/ 65939 h 290130"/>
              <a:gd name="connsiteX43" fmla="*/ 167827 w 207707"/>
              <a:gd name="connsiteY43" fmla="*/ 65939 h 290130"/>
              <a:gd name="connsiteX44" fmla="*/ 167827 w 207707"/>
              <a:gd name="connsiteY44" fmla="*/ 46157 h 290130"/>
              <a:gd name="connsiteX45" fmla="*/ 121670 w 207707"/>
              <a:gd name="connsiteY45" fmla="*/ 0 h 290130"/>
              <a:gd name="connsiteX46" fmla="*/ 97602 w 207707"/>
              <a:gd name="connsiteY46" fmla="*/ 6924 h 290130"/>
              <a:gd name="connsiteX47" fmla="*/ 91998 w 207707"/>
              <a:gd name="connsiteY47" fmla="*/ 6594 h 290130"/>
              <a:gd name="connsiteX48" fmla="*/ 45841 w 207707"/>
              <a:gd name="connsiteY48" fmla="*/ 52751 h 290130"/>
              <a:gd name="connsiteX49" fmla="*/ 45841 w 207707"/>
              <a:gd name="connsiteY49" fmla="*/ 65939 h 290130"/>
              <a:gd name="connsiteX50" fmla="*/ 25400 w 207707"/>
              <a:gd name="connsiteY50" fmla="*/ 65939 h 290130"/>
              <a:gd name="connsiteX51" fmla="*/ 12212 w 207707"/>
              <a:gd name="connsiteY51" fmla="*/ 78467 h 290130"/>
              <a:gd name="connsiteX52" fmla="*/ 13 w 207707"/>
              <a:gd name="connsiteY52" fmla="*/ 276283 h 290130"/>
              <a:gd name="connsiteX53" fmla="*/ 13201 w 207707"/>
              <a:gd name="connsiteY53" fmla="*/ 290131 h 290130"/>
              <a:gd name="connsiteX54" fmla="*/ 158266 w 207707"/>
              <a:gd name="connsiteY54" fmla="*/ 290131 h 290130"/>
              <a:gd name="connsiteX55" fmla="*/ 165849 w 207707"/>
              <a:gd name="connsiteY55" fmla="*/ 290131 h 290130"/>
              <a:gd name="connsiteX56" fmla="*/ 175410 w 207707"/>
              <a:gd name="connsiteY56" fmla="*/ 285844 h 290130"/>
              <a:gd name="connsiteX57" fmla="*/ 206731 w 207707"/>
              <a:gd name="connsiteY57" fmla="*/ 254853 h 290130"/>
              <a:gd name="connsiteX58" fmla="*/ 210687 w 207707"/>
              <a:gd name="connsiteY58" fmla="*/ 244633 h 290130"/>
              <a:gd name="connsiteX59" fmla="*/ 197500 w 207707"/>
              <a:gd name="connsiteY59" fmla="*/ 78467 h 29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07707" h="290130">
                <a:moveTo>
                  <a:pt x="172113" y="261117"/>
                </a:moveTo>
                <a:lnTo>
                  <a:pt x="181015" y="120668"/>
                </a:lnTo>
                <a:lnTo>
                  <a:pt x="190246" y="242984"/>
                </a:lnTo>
                <a:lnTo>
                  <a:pt x="172113" y="261117"/>
                </a:lnTo>
                <a:close/>
                <a:moveTo>
                  <a:pt x="151672" y="270349"/>
                </a:moveTo>
                <a:lnTo>
                  <a:pt x="19795" y="270349"/>
                </a:lnTo>
                <a:lnTo>
                  <a:pt x="31334" y="85720"/>
                </a:lnTo>
                <a:lnTo>
                  <a:pt x="45841" y="85720"/>
                </a:lnTo>
                <a:lnTo>
                  <a:pt x="45841" y="112096"/>
                </a:lnTo>
                <a:cubicBezTo>
                  <a:pt x="45841" y="115723"/>
                  <a:pt x="48808" y="118690"/>
                  <a:pt x="52434" y="118690"/>
                </a:cubicBezTo>
                <a:cubicBezTo>
                  <a:pt x="56061" y="118690"/>
                  <a:pt x="59028" y="115723"/>
                  <a:pt x="59028" y="112096"/>
                </a:cubicBezTo>
                <a:lnTo>
                  <a:pt x="59028" y="85720"/>
                </a:lnTo>
                <a:lnTo>
                  <a:pt x="124967" y="85720"/>
                </a:lnTo>
                <a:lnTo>
                  <a:pt x="124967" y="112096"/>
                </a:lnTo>
                <a:cubicBezTo>
                  <a:pt x="124967" y="115723"/>
                  <a:pt x="127934" y="118690"/>
                  <a:pt x="131561" y="118690"/>
                </a:cubicBezTo>
                <a:cubicBezTo>
                  <a:pt x="135188" y="118690"/>
                  <a:pt x="138155" y="115723"/>
                  <a:pt x="138155" y="112096"/>
                </a:cubicBezTo>
                <a:lnTo>
                  <a:pt x="138155" y="85720"/>
                </a:lnTo>
                <a:lnTo>
                  <a:pt x="163212" y="85720"/>
                </a:lnTo>
                <a:lnTo>
                  <a:pt x="151672" y="270349"/>
                </a:lnTo>
                <a:close/>
                <a:moveTo>
                  <a:pt x="59028" y="52751"/>
                </a:moveTo>
                <a:cubicBezTo>
                  <a:pt x="59028" y="37585"/>
                  <a:pt x="69249" y="25057"/>
                  <a:pt x="83096" y="21100"/>
                </a:cubicBezTo>
                <a:cubicBezTo>
                  <a:pt x="78151" y="28354"/>
                  <a:pt x="75513" y="36926"/>
                  <a:pt x="75513" y="46157"/>
                </a:cubicBezTo>
                <a:lnTo>
                  <a:pt x="75513" y="65939"/>
                </a:lnTo>
                <a:lnTo>
                  <a:pt x="59028" y="65939"/>
                </a:lnTo>
                <a:lnTo>
                  <a:pt x="59028" y="52751"/>
                </a:lnTo>
                <a:close/>
                <a:moveTo>
                  <a:pt x="100570" y="20771"/>
                </a:moveTo>
                <a:cubicBezTo>
                  <a:pt x="114747" y="24397"/>
                  <a:pt x="124967" y="37255"/>
                  <a:pt x="124967" y="52751"/>
                </a:cubicBezTo>
                <a:lnTo>
                  <a:pt x="124967" y="65939"/>
                </a:lnTo>
                <a:lnTo>
                  <a:pt x="88701" y="65939"/>
                </a:lnTo>
                <a:lnTo>
                  <a:pt x="88701" y="46157"/>
                </a:lnTo>
                <a:cubicBezTo>
                  <a:pt x="88701" y="35937"/>
                  <a:pt x="93316" y="27035"/>
                  <a:pt x="100570" y="20771"/>
                </a:cubicBezTo>
                <a:close/>
                <a:moveTo>
                  <a:pt x="121670" y="13188"/>
                </a:moveTo>
                <a:cubicBezTo>
                  <a:pt x="139803" y="13188"/>
                  <a:pt x="154639" y="28024"/>
                  <a:pt x="154639" y="46157"/>
                </a:cubicBezTo>
                <a:lnTo>
                  <a:pt x="154639" y="65939"/>
                </a:lnTo>
                <a:lnTo>
                  <a:pt x="138155" y="65939"/>
                </a:lnTo>
                <a:lnTo>
                  <a:pt x="138155" y="52751"/>
                </a:lnTo>
                <a:cubicBezTo>
                  <a:pt x="138155" y="36266"/>
                  <a:pt x="129583" y="21760"/>
                  <a:pt x="116395" y="13517"/>
                </a:cubicBezTo>
                <a:cubicBezTo>
                  <a:pt x="118043" y="13517"/>
                  <a:pt x="120022" y="13188"/>
                  <a:pt x="121670" y="13188"/>
                </a:cubicBezTo>
                <a:close/>
                <a:moveTo>
                  <a:pt x="197500" y="78467"/>
                </a:moveTo>
                <a:cubicBezTo>
                  <a:pt x="197170" y="71544"/>
                  <a:pt x="191235" y="65939"/>
                  <a:pt x="184312" y="65939"/>
                </a:cubicBezTo>
                <a:lnTo>
                  <a:pt x="170135" y="65939"/>
                </a:lnTo>
                <a:cubicBezTo>
                  <a:pt x="176729" y="65939"/>
                  <a:pt x="182334" y="70884"/>
                  <a:pt x="183323" y="77148"/>
                </a:cubicBezTo>
                <a:cubicBezTo>
                  <a:pt x="182334" y="70884"/>
                  <a:pt x="177059" y="65939"/>
                  <a:pt x="170135" y="65939"/>
                </a:cubicBezTo>
                <a:lnTo>
                  <a:pt x="167827" y="65939"/>
                </a:lnTo>
                <a:lnTo>
                  <a:pt x="167827" y="46157"/>
                </a:lnTo>
                <a:cubicBezTo>
                  <a:pt x="167827" y="20771"/>
                  <a:pt x="147057" y="0"/>
                  <a:pt x="121670" y="0"/>
                </a:cubicBezTo>
                <a:cubicBezTo>
                  <a:pt x="112768" y="0"/>
                  <a:pt x="104526" y="2638"/>
                  <a:pt x="97602" y="6924"/>
                </a:cubicBezTo>
                <a:cubicBezTo>
                  <a:pt x="95624" y="6594"/>
                  <a:pt x="93976" y="6594"/>
                  <a:pt x="91998" y="6594"/>
                </a:cubicBezTo>
                <a:cubicBezTo>
                  <a:pt x="66611" y="6594"/>
                  <a:pt x="45841" y="27365"/>
                  <a:pt x="45841" y="52751"/>
                </a:cubicBezTo>
                <a:lnTo>
                  <a:pt x="45841" y="65939"/>
                </a:lnTo>
                <a:lnTo>
                  <a:pt x="25400" y="65939"/>
                </a:lnTo>
                <a:cubicBezTo>
                  <a:pt x="18476" y="65939"/>
                  <a:pt x="12541" y="71214"/>
                  <a:pt x="12212" y="78467"/>
                </a:cubicBezTo>
                <a:lnTo>
                  <a:pt x="13" y="276283"/>
                </a:lnTo>
                <a:cubicBezTo>
                  <a:pt x="-317" y="283866"/>
                  <a:pt x="5618" y="290131"/>
                  <a:pt x="13201" y="290131"/>
                </a:cubicBezTo>
                <a:lnTo>
                  <a:pt x="158266" y="290131"/>
                </a:lnTo>
                <a:lnTo>
                  <a:pt x="165849" y="290131"/>
                </a:lnTo>
                <a:cubicBezTo>
                  <a:pt x="169476" y="290131"/>
                  <a:pt x="173102" y="288482"/>
                  <a:pt x="175410" y="285844"/>
                </a:cubicBezTo>
                <a:lnTo>
                  <a:pt x="206731" y="254853"/>
                </a:lnTo>
                <a:cubicBezTo>
                  <a:pt x="209369" y="252216"/>
                  <a:pt x="211017" y="248259"/>
                  <a:pt x="210687" y="244633"/>
                </a:cubicBezTo>
                <a:lnTo>
                  <a:pt x="197500" y="78467"/>
                </a:lnTo>
                <a:close/>
              </a:path>
            </a:pathLst>
          </a:custGeom>
          <a:solidFill>
            <a:schemeClr val="accent1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FAEA73F-773F-4D53-A6D7-53BD96364E43}"/>
              </a:ext>
            </a:extLst>
          </p:cNvPr>
          <p:cNvSpPr txBox="1"/>
          <p:nvPr/>
        </p:nvSpPr>
        <p:spPr>
          <a:xfrm>
            <a:off x="1362147" y="2297082"/>
            <a:ext cx="1181123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8.628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4CE8B49-BA8D-4DBD-BBE0-E0BBCC717181}"/>
              </a:ext>
            </a:extLst>
          </p:cNvPr>
          <p:cNvSpPr txBox="1"/>
          <p:nvPr/>
        </p:nvSpPr>
        <p:spPr>
          <a:xfrm>
            <a:off x="1362147" y="2758709"/>
            <a:ext cx="974830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EEB21F6-E31C-41DB-8238-920967EAE46A}"/>
              </a:ext>
            </a:extLst>
          </p:cNvPr>
          <p:cNvCxnSpPr>
            <a:cxnSpLocks/>
          </p:cNvCxnSpPr>
          <p:nvPr/>
        </p:nvCxnSpPr>
        <p:spPr>
          <a:xfrm>
            <a:off x="948540" y="2191620"/>
            <a:ext cx="1522515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aphic 64">
            <a:extLst>
              <a:ext uri="{FF2B5EF4-FFF2-40B4-BE49-F238E27FC236}">
                <a16:creationId xmlns:a16="http://schemas.microsoft.com/office/drawing/2014/main" id="{1C408629-C729-43BA-8C42-5365CD949898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AA34BE-F95A-46F4-9341-4F772FEB1E1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3BA972C-F8A3-433C-84B7-DF99A91703D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C2C9FC-78C3-4BC3-993E-A5225E691787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296BCA-6BA9-47D1-B12D-5CD7B28001F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4D63E5-BCDA-402F-92FE-F86120A10BE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C73885D-2113-47EA-8FE6-2AF78FBD51CA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54C1502-4E4F-44A7-AB53-2AEAF81D404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5785695-F4E6-4363-8F4C-15817CFDD596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Diamond 79">
            <a:extLst>
              <a:ext uri="{FF2B5EF4-FFF2-40B4-BE49-F238E27FC236}">
                <a16:creationId xmlns:a16="http://schemas.microsoft.com/office/drawing/2014/main" id="{8DC2C254-02FF-4B42-953F-C430EB39B7B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5" name="Diamond 100">
            <a:extLst>
              <a:ext uri="{FF2B5EF4-FFF2-40B4-BE49-F238E27FC236}">
                <a16:creationId xmlns:a16="http://schemas.microsoft.com/office/drawing/2014/main" id="{AD3AF9A5-1032-4741-B4DC-02CFED9B811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959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7" grpId="0"/>
      <p:bldP spid="108" grpId="0" animBg="1"/>
      <p:bldP spid="109" grpId="0"/>
      <p:bldP spid="110" grpId="0" animBg="1"/>
      <p:bldP spid="111" grpId="0"/>
      <p:bldP spid="112" grpId="0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2A7B3B49-9B2D-40E3-9B3F-D59C068E84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6" name="Rectangle 1">
            <a:extLst>
              <a:ext uri="{FF2B5EF4-FFF2-40B4-BE49-F238E27FC236}">
                <a16:creationId xmlns:a16="http://schemas.microsoft.com/office/drawing/2014/main" id="{615E088C-0ADF-4146-9ADC-C1232BFED72E}"/>
              </a:ext>
            </a:extLst>
          </p:cNvPr>
          <p:cNvSpPr/>
          <p:nvPr/>
        </p:nvSpPr>
        <p:spPr>
          <a:xfrm>
            <a:off x="0" y="4114800"/>
            <a:ext cx="9144000" cy="27432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31" name="Graphic 64">
            <a:extLst>
              <a:ext uri="{FF2B5EF4-FFF2-40B4-BE49-F238E27FC236}">
                <a16:creationId xmlns:a16="http://schemas.microsoft.com/office/drawing/2014/main" id="{CCC22DDA-C6C6-4543-B5B4-1DE6AD21906D}"/>
              </a:ext>
            </a:extLst>
          </p:cNvPr>
          <p:cNvGrpSpPr/>
          <p:nvPr/>
        </p:nvGrpSpPr>
        <p:grpSpPr>
          <a:xfrm>
            <a:off x="3223958" y="5122846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E032132-57BA-4F87-BFB4-1635445AEEE1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E168B7D-8CA2-4977-9714-39D5E07562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CF95C7-066B-4F23-B44D-710094A6A81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A43103-989A-40E7-8D21-F7778639E7D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B2D3858-3D2A-4F57-92E6-045257730209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DE81050-E640-4C1E-888B-778093C1135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0F73E37-7888-469C-983E-F6142C0338A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FAFF91F-295B-46D5-B6BD-9D7339B7D26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1B239D2D-CC6D-4F62-B232-FA59B120F31C}"/>
              </a:ext>
            </a:extLst>
          </p:cNvPr>
          <p:cNvSpPr txBox="1"/>
          <p:nvPr/>
        </p:nvSpPr>
        <p:spPr>
          <a:xfrm>
            <a:off x="2940045" y="5687113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2E67F84-E7CE-40D7-B1B8-A3ED10497C75}"/>
              </a:ext>
            </a:extLst>
          </p:cNvPr>
          <p:cNvSpPr/>
          <p:nvPr/>
        </p:nvSpPr>
        <p:spPr>
          <a:xfrm>
            <a:off x="684610" y="789939"/>
            <a:ext cx="7774781" cy="351313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628A028-964E-48B6-A3AA-9338D6B9A113}"/>
              </a:ext>
            </a:extLst>
          </p:cNvPr>
          <p:cNvGrpSpPr/>
          <p:nvPr/>
        </p:nvGrpSpPr>
        <p:grpSpPr>
          <a:xfrm>
            <a:off x="4226834" y="682227"/>
            <a:ext cx="690332" cy="226314"/>
            <a:chOff x="5635779" y="1131019"/>
            <a:chExt cx="920442" cy="301752"/>
          </a:xfrm>
        </p:grpSpPr>
        <p:sp>
          <p:nvSpPr>
            <p:cNvPr id="108" name="Diamond 107">
              <a:extLst>
                <a:ext uri="{FF2B5EF4-FFF2-40B4-BE49-F238E27FC236}">
                  <a16:creationId xmlns:a16="http://schemas.microsoft.com/office/drawing/2014/main" id="{5122BF66-66B4-4426-8AB3-63DA18559037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090E37F4-9C47-4306-8A72-F05B8F8188D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10" name="Rectangle 101">
                <a:extLst>
                  <a:ext uri="{FF2B5EF4-FFF2-40B4-BE49-F238E27FC236}">
                    <a16:creationId xmlns:a16="http://schemas.microsoft.com/office/drawing/2014/main" id="{4D6D6C8D-9C76-461C-8F11-689E5EAD5F02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11" name="Rectangle 102">
                <a:extLst>
                  <a:ext uri="{FF2B5EF4-FFF2-40B4-BE49-F238E27FC236}">
                    <a16:creationId xmlns:a16="http://schemas.microsoft.com/office/drawing/2014/main" id="{8A4B6F12-39D4-4FE1-B82A-72FD74C31BCB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93" name="Diamond 100">
            <a:extLst>
              <a:ext uri="{FF2B5EF4-FFF2-40B4-BE49-F238E27FC236}">
                <a16:creationId xmlns:a16="http://schemas.microsoft.com/office/drawing/2014/main" id="{630CFA5D-B8D6-4C15-8716-BE8736F13FDC}"/>
              </a:ext>
            </a:extLst>
          </p:cNvPr>
          <p:cNvSpPr/>
          <p:nvPr/>
        </p:nvSpPr>
        <p:spPr>
          <a:xfrm flipH="1" flipV="1">
            <a:off x="1" y="0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3" name="PsHolder8">
            <a:extLst>
              <a:ext uri="{FF2B5EF4-FFF2-40B4-BE49-F238E27FC236}">
                <a16:creationId xmlns:a16="http://schemas.microsoft.com/office/drawing/2014/main" id="{C753C81B-8095-4313-A616-48E44DFFF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E8CCDEAE-9035-4ED3-BE57-87C0D61FF01A}"/>
              </a:ext>
            </a:extLst>
          </p:cNvPr>
          <p:cNvSpPr>
            <a:spLocks/>
          </p:cNvSpPr>
          <p:nvPr/>
        </p:nvSpPr>
        <p:spPr bwMode="auto">
          <a:xfrm>
            <a:off x="8649530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6B426C-D36B-4B42-8F3A-836FC6CC3AD7}"/>
              </a:ext>
            </a:extLst>
          </p:cNvPr>
          <p:cNvSpPr txBox="1"/>
          <p:nvPr/>
        </p:nvSpPr>
        <p:spPr>
          <a:xfrm>
            <a:off x="7984590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0BD76F15-ADD1-4DB3-A145-6C1448E636EC}"/>
              </a:ext>
            </a:extLst>
          </p:cNvPr>
          <p:cNvSpPr>
            <a:spLocks/>
          </p:cNvSpPr>
          <p:nvPr/>
        </p:nvSpPr>
        <p:spPr bwMode="auto">
          <a:xfrm flipH="1">
            <a:off x="378002" y="54286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B2B006-24BE-4B1F-B45F-8916D0A57D4A}"/>
              </a:ext>
            </a:extLst>
          </p:cNvPr>
          <p:cNvSpPr txBox="1"/>
          <p:nvPr/>
        </p:nvSpPr>
        <p:spPr>
          <a:xfrm flipH="1">
            <a:off x="515556" y="53825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95685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40" grpId="0"/>
      <p:bldP spid="95" grpId="0" animBg="1"/>
      <p:bldP spid="93" grpId="0" animBg="1"/>
      <p:bldP spid="26" grpId="0" animBg="1"/>
      <p:bldP spid="27" grpId="0"/>
      <p:bldP spid="28" grpId="0" animBg="1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E6348AF7-834E-4B91-A603-620FAB31699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9F8F84-7D85-4283-902B-7829FDAA9C6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E004DBC-8980-43D5-8422-659E39D75D1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8F17819-1495-46BC-BB64-A0B0093A538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8AE1179-92E6-4E36-86EE-4C3DD379D2B6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71EABAF1-F4FA-4DFB-8E44-609BEFD8415E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D31AA22-5872-4FFB-83A2-7F18CE5DF549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DF853D2-7901-42D3-A45F-5EA592FCDCCA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8FCE8BA-33D6-456D-A39E-1E6CA4D3151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0" name="Diamond 79">
            <a:extLst>
              <a:ext uri="{FF2B5EF4-FFF2-40B4-BE49-F238E27FC236}">
                <a16:creationId xmlns:a16="http://schemas.microsoft.com/office/drawing/2014/main" id="{8EE8F181-9C71-435E-AC4A-EC70011F06A6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1" name="Diamond 100">
            <a:extLst>
              <a:ext uri="{FF2B5EF4-FFF2-40B4-BE49-F238E27FC236}">
                <a16:creationId xmlns:a16="http://schemas.microsoft.com/office/drawing/2014/main" id="{12239C90-4AFD-4BB6-847C-54AB914EE55F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93" name="Diamond 18">
            <a:extLst>
              <a:ext uri="{FF2B5EF4-FFF2-40B4-BE49-F238E27FC236}">
                <a16:creationId xmlns:a16="http://schemas.microsoft.com/office/drawing/2014/main" id="{89ABB5ED-A56B-439E-B897-2846275BD043}"/>
              </a:ext>
            </a:extLst>
          </p:cNvPr>
          <p:cNvSpPr/>
          <p:nvPr/>
        </p:nvSpPr>
        <p:spPr>
          <a:xfrm>
            <a:off x="-1" y="2038872"/>
            <a:ext cx="2761852" cy="3870107"/>
          </a:xfrm>
          <a:custGeom>
            <a:avLst/>
            <a:gdLst>
              <a:gd name="connsiteX0" fmla="*/ 2160272 w 2960606"/>
              <a:gd name="connsiteY0" fmla="*/ 0 h 4148615"/>
              <a:gd name="connsiteX1" fmla="*/ 2960606 w 2960606"/>
              <a:gd name="connsiteY1" fmla="*/ 3464730 h 4148615"/>
              <a:gd name="connsiteX2" fmla="*/ 0 w 2960606"/>
              <a:gd name="connsiteY2" fmla="*/ 4148615 h 4148615"/>
              <a:gd name="connsiteX3" fmla="*/ 0 w 2960606"/>
              <a:gd name="connsiteY3" fmla="*/ 499012 h 41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606" h="4148615">
                <a:moveTo>
                  <a:pt x="2160272" y="0"/>
                </a:moveTo>
                <a:lnTo>
                  <a:pt x="2960606" y="3464730"/>
                </a:lnTo>
                <a:lnTo>
                  <a:pt x="0" y="4148615"/>
                </a:lnTo>
                <a:lnTo>
                  <a:pt x="0" y="4990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41" name="Mockup">
            <a:extLst>
              <a:ext uri="{FF2B5EF4-FFF2-40B4-BE49-F238E27FC236}">
                <a16:creationId xmlns:a16="http://schemas.microsoft.com/office/drawing/2014/main" id="{D3F21702-B138-4164-A50C-896D9158CB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85" y="1716164"/>
            <a:ext cx="4054758" cy="3425672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35A704F6-ABFF-46DC-B354-4103A0AD10A5}"/>
              </a:ext>
            </a:extLst>
          </p:cNvPr>
          <p:cNvSpPr txBox="1"/>
          <p:nvPr/>
        </p:nvSpPr>
        <p:spPr>
          <a:xfrm>
            <a:off x="5780196" y="2786957"/>
            <a:ext cx="2521794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C92E790-18CA-441C-8597-CC50FA511D79}"/>
              </a:ext>
            </a:extLst>
          </p:cNvPr>
          <p:cNvSpPr txBox="1"/>
          <p:nvPr/>
        </p:nvSpPr>
        <p:spPr>
          <a:xfrm>
            <a:off x="5780196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58550350-6889-42B7-95D8-F0AA9B9062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78FAF45-CEFF-4B1B-8F46-30B2A6594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Devices </a:t>
            </a:r>
            <a:r>
              <a:rPr lang="en-ID" dirty="0" err="1"/>
              <a:t>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346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3" grpId="0" animBg="1"/>
      <p:bldP spid="94" grpId="0"/>
      <p:bldP spid="97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0093AA3A-B0DB-4AA7-B4A2-82D18FC3FF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60E04AA-3294-40A0-825E-5C891607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107" name="Chart 106">
            <a:extLst>
              <a:ext uri="{FF2B5EF4-FFF2-40B4-BE49-F238E27FC236}">
                <a16:creationId xmlns:a16="http://schemas.microsoft.com/office/drawing/2014/main" id="{F4C18A43-0CFE-4E41-B068-FD18F451C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4460517"/>
              </p:ext>
            </p:extLst>
          </p:nvPr>
        </p:nvGraphicFramePr>
        <p:xfrm>
          <a:off x="507355" y="2060812"/>
          <a:ext cx="3428006" cy="2923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639B59F1-D7A4-4CA4-B111-AA1ADEBE022A}"/>
              </a:ext>
            </a:extLst>
          </p:cNvPr>
          <p:cNvSpPr txBox="1"/>
          <p:nvPr/>
        </p:nvSpPr>
        <p:spPr>
          <a:xfrm>
            <a:off x="4565784" y="2602590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131F6D-B1BB-4AA9-ACBF-6BBFADA12D79}"/>
              </a:ext>
            </a:extLst>
          </p:cNvPr>
          <p:cNvSpPr txBox="1"/>
          <p:nvPr/>
        </p:nvSpPr>
        <p:spPr>
          <a:xfrm>
            <a:off x="4605735" y="2393310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2020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3B6EB4CC-C28A-4ABC-97A9-698A4C305D94}"/>
              </a:ext>
            </a:extLst>
          </p:cNvPr>
          <p:cNvGrpSpPr/>
          <p:nvPr/>
        </p:nvGrpSpPr>
        <p:grpSpPr>
          <a:xfrm>
            <a:off x="4268201" y="2448288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5DD520C-B34B-44C5-8BC2-C2F4569161D5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9541F4F-B63B-4230-8797-73F6EAB6F861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7E195BE-9078-445A-95A6-8D942562BC7D}"/>
              </a:ext>
            </a:extLst>
          </p:cNvPr>
          <p:cNvCxnSpPr>
            <a:cxnSpLocks/>
          </p:cNvCxnSpPr>
          <p:nvPr/>
        </p:nvCxnSpPr>
        <p:spPr>
          <a:xfrm>
            <a:off x="4268201" y="3503896"/>
            <a:ext cx="266111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DFBF05EE-FF9B-470F-B293-DB28954B782C}"/>
              </a:ext>
            </a:extLst>
          </p:cNvPr>
          <p:cNvSpPr txBox="1"/>
          <p:nvPr/>
        </p:nvSpPr>
        <p:spPr>
          <a:xfrm>
            <a:off x="4565855" y="3981894"/>
            <a:ext cx="2515791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photography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05BFDD8-48A9-4E40-AC62-7ABE3FA840FA}"/>
              </a:ext>
            </a:extLst>
          </p:cNvPr>
          <p:cNvSpPr txBox="1"/>
          <p:nvPr/>
        </p:nvSpPr>
        <p:spPr>
          <a:xfrm>
            <a:off x="4605805" y="3772614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2021 Data Result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BB6D45-32A6-4DE2-9A86-8BA15195689D}"/>
              </a:ext>
            </a:extLst>
          </p:cNvPr>
          <p:cNvGrpSpPr/>
          <p:nvPr/>
        </p:nvGrpSpPr>
        <p:grpSpPr>
          <a:xfrm>
            <a:off x="4268272" y="3827592"/>
            <a:ext cx="164642" cy="167042"/>
            <a:chOff x="2439063" y="1757220"/>
            <a:chExt cx="219523" cy="222722"/>
          </a:xfrm>
          <a:solidFill>
            <a:schemeClr val="accent1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F6FA3EF-CE59-4100-8C88-B5254D8459B1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F417940-FD39-4CB1-87A4-E5B2A85D4FA2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1" name="Graphic 64">
            <a:extLst>
              <a:ext uri="{FF2B5EF4-FFF2-40B4-BE49-F238E27FC236}">
                <a16:creationId xmlns:a16="http://schemas.microsoft.com/office/drawing/2014/main" id="{07FC2BAE-97B0-4896-B893-59788CF9F560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B5E980-AAC4-4314-B350-2B759AB8A0F0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3C46530-BA30-4A04-BC7A-EDA77D750E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6FFC-557E-48ED-9643-6D58B793D9EB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775F8CF-4C31-4E69-A8ED-2F9C141DDD9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283D9D9-54AD-4529-90BB-6F8CA46E013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9E1F952-7052-41F5-AAC9-C6E892D90DE3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69A3961-3FEC-4315-84DA-5F4E69ED069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F9CE97-2509-42D9-AC5C-ED17D2CD7A0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Diamond 79">
            <a:extLst>
              <a:ext uri="{FF2B5EF4-FFF2-40B4-BE49-F238E27FC236}">
                <a16:creationId xmlns:a16="http://schemas.microsoft.com/office/drawing/2014/main" id="{2F18319C-8A4E-46E3-8381-24A69D7C292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1" name="Diamond 100">
            <a:extLst>
              <a:ext uri="{FF2B5EF4-FFF2-40B4-BE49-F238E27FC236}">
                <a16:creationId xmlns:a16="http://schemas.microsoft.com/office/drawing/2014/main" id="{F4ECF63F-8415-4EC9-8C3F-349972F5D9E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845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Graphic spid="107" grpId="0">
        <p:bldAsOne/>
      </p:bldGraphic>
      <p:bldP spid="108" grpId="0"/>
      <p:bldP spid="109" grpId="0"/>
      <p:bldP spid="123" grpId="0"/>
      <p:bldP spid="124" grpId="0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sHolder1">
            <a:extLst>
              <a:ext uri="{FF2B5EF4-FFF2-40B4-BE49-F238E27FC236}">
                <a16:creationId xmlns:a16="http://schemas.microsoft.com/office/drawing/2014/main" id="{8995ADE7-0722-4337-B1C0-9DB2C9E956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5" name="Rectangle 1">
            <a:extLst>
              <a:ext uri="{FF2B5EF4-FFF2-40B4-BE49-F238E27FC236}">
                <a16:creationId xmlns:a16="http://schemas.microsoft.com/office/drawing/2014/main" id="{95008BD5-CC47-4262-AC85-0586A3ABBD44}"/>
              </a:ext>
            </a:extLst>
          </p:cNvPr>
          <p:cNvSpPr/>
          <p:nvPr/>
        </p:nvSpPr>
        <p:spPr>
          <a:xfrm>
            <a:off x="0" y="2719492"/>
            <a:ext cx="3429000" cy="4138508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E8F4A54-C500-4BCB-9E63-2DD300249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Chart Data</a:t>
            </a:r>
            <a:endParaRPr lang="en-ID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08AB1FB-8A7B-444F-A273-66FA1636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9755482"/>
              </p:ext>
            </p:extLst>
          </p:nvPr>
        </p:nvGraphicFramePr>
        <p:xfrm>
          <a:off x="4014315" y="917412"/>
          <a:ext cx="4700726" cy="4287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8" name="TextBox 107">
            <a:extLst>
              <a:ext uri="{FF2B5EF4-FFF2-40B4-BE49-F238E27FC236}">
                <a16:creationId xmlns:a16="http://schemas.microsoft.com/office/drawing/2014/main" id="{F9CA3A7D-06F3-4A5E-930C-09CDF6BFEDA1}"/>
              </a:ext>
            </a:extLst>
          </p:cNvPr>
          <p:cNvSpPr txBox="1"/>
          <p:nvPr/>
        </p:nvSpPr>
        <p:spPr>
          <a:xfrm>
            <a:off x="4731188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6344ED7-7BEE-4D6F-BA53-03613456F2E8}"/>
              </a:ext>
            </a:extLst>
          </p:cNvPr>
          <p:cNvSpPr txBox="1"/>
          <p:nvPr/>
        </p:nvSpPr>
        <p:spPr>
          <a:xfrm>
            <a:off x="4731187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0" name="Diamond 109">
            <a:extLst>
              <a:ext uri="{FF2B5EF4-FFF2-40B4-BE49-F238E27FC236}">
                <a16:creationId xmlns:a16="http://schemas.microsoft.com/office/drawing/2014/main" id="{2DA861C4-A482-4D1C-B589-DAB54FFCD9AB}"/>
              </a:ext>
            </a:extLst>
          </p:cNvPr>
          <p:cNvSpPr/>
          <p:nvPr/>
        </p:nvSpPr>
        <p:spPr>
          <a:xfrm>
            <a:off x="4548532" y="5601057"/>
            <a:ext cx="118485" cy="11848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92581B-39B5-4687-B3CA-CB5DCD85A059}"/>
              </a:ext>
            </a:extLst>
          </p:cNvPr>
          <p:cNvSpPr txBox="1"/>
          <p:nvPr/>
        </p:nvSpPr>
        <p:spPr>
          <a:xfrm>
            <a:off x="6410673" y="5521799"/>
            <a:ext cx="120779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61C6711-F83B-45DE-9B87-4785A6F6BC1F}"/>
              </a:ext>
            </a:extLst>
          </p:cNvPr>
          <p:cNvSpPr txBox="1"/>
          <p:nvPr/>
        </p:nvSpPr>
        <p:spPr>
          <a:xfrm>
            <a:off x="6410672" y="573986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Category 1 - 4</a:t>
            </a:r>
          </a:p>
        </p:txBody>
      </p:sp>
      <p:sp>
        <p:nvSpPr>
          <p:cNvPr id="113" name="Diamond 112">
            <a:extLst>
              <a:ext uri="{FF2B5EF4-FFF2-40B4-BE49-F238E27FC236}">
                <a16:creationId xmlns:a16="http://schemas.microsoft.com/office/drawing/2014/main" id="{731844B8-9EC2-4220-8D8E-AC49886308BE}"/>
              </a:ext>
            </a:extLst>
          </p:cNvPr>
          <p:cNvSpPr/>
          <p:nvPr/>
        </p:nvSpPr>
        <p:spPr>
          <a:xfrm>
            <a:off x="6228017" y="5601057"/>
            <a:ext cx="118485" cy="118485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Diamond 18">
            <a:extLst>
              <a:ext uri="{FF2B5EF4-FFF2-40B4-BE49-F238E27FC236}">
                <a16:creationId xmlns:a16="http://schemas.microsoft.com/office/drawing/2014/main" id="{3298281A-B4C9-43D4-86A2-ECF6A30CB188}"/>
              </a:ext>
            </a:extLst>
          </p:cNvPr>
          <p:cNvSpPr/>
          <p:nvPr/>
        </p:nvSpPr>
        <p:spPr>
          <a:xfrm>
            <a:off x="0" y="2467184"/>
            <a:ext cx="495596" cy="1286582"/>
          </a:xfrm>
          <a:custGeom>
            <a:avLst/>
            <a:gdLst>
              <a:gd name="connsiteX0" fmla="*/ 187653 w 660794"/>
              <a:gd name="connsiteY0" fmla="*/ 0 h 1715443"/>
              <a:gd name="connsiteX1" fmla="*/ 660794 w 660794"/>
              <a:gd name="connsiteY1" fmla="*/ 1508135 h 1715443"/>
              <a:gd name="connsiteX2" fmla="*/ 0 w 660794"/>
              <a:gd name="connsiteY2" fmla="*/ 1715443 h 1715443"/>
              <a:gd name="connsiteX3" fmla="*/ 0 w 660794"/>
              <a:gd name="connsiteY3" fmla="*/ 58872 h 1715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94" h="1715443">
                <a:moveTo>
                  <a:pt x="187653" y="0"/>
                </a:moveTo>
                <a:lnTo>
                  <a:pt x="660794" y="1508135"/>
                </a:lnTo>
                <a:lnTo>
                  <a:pt x="0" y="1715443"/>
                </a:lnTo>
                <a:lnTo>
                  <a:pt x="0" y="588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68E23BE-3E04-421A-BE2D-B0A4FA092D1A}"/>
              </a:ext>
            </a:extLst>
          </p:cNvPr>
          <p:cNvSpPr txBox="1"/>
          <p:nvPr/>
        </p:nvSpPr>
        <p:spPr>
          <a:xfrm>
            <a:off x="896796" y="3860130"/>
            <a:ext cx="2000093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 existence in this spot, which</a:t>
            </a:r>
            <a:br>
              <a:rPr lang="en-US" sz="900" dirty="0">
                <a:solidFill>
                  <a:schemeClr val="bg2"/>
                </a:solidFill>
              </a:rPr>
            </a:br>
            <a:endParaRPr lang="en-US" sz="900" dirty="0">
              <a:solidFill>
                <a:schemeClr val="bg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happy dear friend absorbed in the exquisite sense tranquil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1756F0A-4C40-419E-B242-246CF97B6B8A}"/>
              </a:ext>
            </a:extLst>
          </p:cNvPr>
          <p:cNvSpPr txBox="1"/>
          <p:nvPr/>
        </p:nvSpPr>
        <p:spPr>
          <a:xfrm>
            <a:off x="896796" y="5591594"/>
            <a:ext cx="2000093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bg2"/>
                </a:solidFill>
              </a:rPr>
              <a:t>www.yourwebsithere.com</a:t>
            </a:r>
            <a:endParaRPr lang="en-ID" sz="750" spc="225" dirty="0">
              <a:solidFill>
                <a:schemeClr val="bg2"/>
              </a:solidFill>
            </a:endParaRPr>
          </a:p>
        </p:txBody>
      </p:sp>
      <p:grpSp>
        <p:nvGrpSpPr>
          <p:cNvPr id="26" name="Graphic 64">
            <a:extLst>
              <a:ext uri="{FF2B5EF4-FFF2-40B4-BE49-F238E27FC236}">
                <a16:creationId xmlns:a16="http://schemas.microsoft.com/office/drawing/2014/main" id="{3E025F0E-DB2E-46C8-BCBD-2DB20A233741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538AE7C-C421-40B9-B1E0-0089EFA97FD4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5064467-DB22-4F7A-A381-B559C0F0D99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5F6C9DB-40E7-472D-9BE2-5E3207CDC070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B22C20A-E5B8-4E09-9C20-97B4F1AF145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54A203-6C5B-41A7-8B47-0153DF4F2C5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AB9B301-276A-4B0F-A161-9A5DCE2893A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F00A041-1DE2-47CB-9ACD-E2885164DBE6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436DF4-655A-447F-AE08-313072F3119D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Diamond 79">
            <a:extLst>
              <a:ext uri="{FF2B5EF4-FFF2-40B4-BE49-F238E27FC236}">
                <a16:creationId xmlns:a16="http://schemas.microsoft.com/office/drawing/2014/main" id="{9448DAC5-1A24-4B4C-8FE9-83E6D179B63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36" name="Diamond 100">
            <a:extLst>
              <a:ext uri="{FF2B5EF4-FFF2-40B4-BE49-F238E27FC236}">
                <a16:creationId xmlns:a16="http://schemas.microsoft.com/office/drawing/2014/main" id="{FB6E4EBA-46EC-4420-9138-4FA53C97794D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50138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" grpId="0"/>
      <p:bldGraphic spid="4" grpId="0">
        <p:bldAsOne/>
      </p:bldGraphic>
      <p:bldP spid="108" grpId="0"/>
      <p:bldP spid="109" grpId="0"/>
      <p:bldP spid="110" grpId="0" animBg="1"/>
      <p:bldP spid="111" grpId="0"/>
      <p:bldP spid="112" grpId="0"/>
      <p:bldP spid="113" grpId="0" animBg="1"/>
      <p:bldP spid="115" grpId="0" animBg="1"/>
      <p:bldP spid="116" grpId="0"/>
      <p:bldP spid="117" grpId="0"/>
      <p:bldP spid="35" grpId="0" animBg="1"/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" name="Group 1318">
            <a:extLst>
              <a:ext uri="{FF2B5EF4-FFF2-40B4-BE49-F238E27FC236}">
                <a16:creationId xmlns:a16="http://schemas.microsoft.com/office/drawing/2014/main" id="{5D9EA919-0942-4422-BDD5-142C65ED4424}"/>
              </a:ext>
            </a:extLst>
          </p:cNvPr>
          <p:cNvGrpSpPr/>
          <p:nvPr/>
        </p:nvGrpSpPr>
        <p:grpSpPr>
          <a:xfrm>
            <a:off x="-303285" y="2170688"/>
            <a:ext cx="5060132" cy="2502508"/>
            <a:chOff x="1932291" y="1715943"/>
            <a:chExt cx="8334948" cy="4122123"/>
          </a:xfrm>
          <a:solidFill>
            <a:schemeClr val="bg2">
              <a:lumMod val="85000"/>
              <a:alpha val="50000"/>
            </a:schemeClr>
          </a:solidFill>
        </p:grpSpPr>
        <p:sp>
          <p:nvSpPr>
            <p:cNvPr id="1320" name="Freeform 781">
              <a:extLst>
                <a:ext uri="{FF2B5EF4-FFF2-40B4-BE49-F238E27FC236}">
                  <a16:creationId xmlns:a16="http://schemas.microsoft.com/office/drawing/2014/main" id="{5858285B-F31B-487B-B44B-23E2063AC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0322" y="1735056"/>
              <a:ext cx="43005" cy="19114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1" name="Freeform 403">
              <a:extLst>
                <a:ext uri="{FF2B5EF4-FFF2-40B4-BE49-F238E27FC236}">
                  <a16:creationId xmlns:a16="http://schemas.microsoft.com/office/drawing/2014/main" id="{F16D64FC-A362-4F8E-8167-EA3922D05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29" y="4635515"/>
              <a:ext cx="952474" cy="711974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2" name="Freeform 404">
              <a:extLst>
                <a:ext uri="{FF2B5EF4-FFF2-40B4-BE49-F238E27FC236}">
                  <a16:creationId xmlns:a16="http://schemas.microsoft.com/office/drawing/2014/main" id="{F5AE9F83-66AA-48EC-BB5E-44AB1EB1E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19740"/>
              <a:ext cx="186352" cy="281922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3" name="Freeform 405">
              <a:extLst>
                <a:ext uri="{FF2B5EF4-FFF2-40B4-BE49-F238E27FC236}">
                  <a16:creationId xmlns:a16="http://schemas.microsoft.com/office/drawing/2014/main" id="{65E35889-C9A8-4285-9A54-610FA3D27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525076"/>
              <a:ext cx="251657" cy="122646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4" name="Freeform 406">
              <a:extLst>
                <a:ext uri="{FF2B5EF4-FFF2-40B4-BE49-F238E27FC236}">
                  <a16:creationId xmlns:a16="http://schemas.microsoft.com/office/drawing/2014/main" id="{B0B3C6FF-88CF-4D61-BB46-845EF23C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2075912"/>
              <a:ext cx="420490" cy="28988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5" name="Freeform 407">
              <a:extLst>
                <a:ext uri="{FF2B5EF4-FFF2-40B4-BE49-F238E27FC236}">
                  <a16:creationId xmlns:a16="http://schemas.microsoft.com/office/drawing/2014/main" id="{E8BB7C51-5878-4E0A-8521-6A5708EC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2932" y="1954860"/>
              <a:ext cx="149721" cy="74861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6" name="Freeform 408">
              <a:extLst>
                <a:ext uri="{FF2B5EF4-FFF2-40B4-BE49-F238E27FC236}">
                  <a16:creationId xmlns:a16="http://schemas.microsoft.com/office/drawing/2014/main" id="{FDF879E1-02F6-4118-AAC5-20DEF16FA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1882" y="1911854"/>
              <a:ext cx="140164" cy="74861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7" name="Freeform 409">
              <a:extLst>
                <a:ext uri="{FF2B5EF4-FFF2-40B4-BE49-F238E27FC236}">
                  <a16:creationId xmlns:a16="http://schemas.microsoft.com/office/drawing/2014/main" id="{5E837000-45D4-4651-A204-CA66B20AB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0470" y="1916632"/>
              <a:ext cx="70081" cy="23893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8" name="Freeform 410">
              <a:extLst>
                <a:ext uri="{FF2B5EF4-FFF2-40B4-BE49-F238E27FC236}">
                  <a16:creationId xmlns:a16="http://schemas.microsoft.com/office/drawing/2014/main" id="{B58D9AA2-209F-4CE6-8F1F-9596DC32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3212" y="1851330"/>
              <a:ext cx="117863" cy="74861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9" name="Freeform 411">
              <a:extLst>
                <a:ext uri="{FF2B5EF4-FFF2-40B4-BE49-F238E27FC236}">
                  <a16:creationId xmlns:a16="http://schemas.microsoft.com/office/drawing/2014/main" id="{6C7ADAFE-55B7-4860-B02D-F6F3FECC3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571" y="2145994"/>
              <a:ext cx="117863" cy="38226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0" name="Freeform 412">
              <a:extLst>
                <a:ext uri="{FF2B5EF4-FFF2-40B4-BE49-F238E27FC236}">
                  <a16:creationId xmlns:a16="http://schemas.microsoft.com/office/drawing/2014/main" id="{0FFBB1A5-F75A-42B8-BF22-144D321F3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5851" y="2220853"/>
              <a:ext cx="98751" cy="38226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1" name="Freeform 413">
              <a:extLst>
                <a:ext uri="{FF2B5EF4-FFF2-40B4-BE49-F238E27FC236}">
                  <a16:creationId xmlns:a16="http://schemas.microsoft.com/office/drawing/2014/main" id="{EC2A3F2B-CF92-4432-8094-FB2A737B0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0630" y="2203334"/>
              <a:ext cx="38226" cy="22300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2" name="Freeform 414">
              <a:extLst>
                <a:ext uri="{FF2B5EF4-FFF2-40B4-BE49-F238E27FC236}">
                  <a16:creationId xmlns:a16="http://schemas.microsoft.com/office/drawing/2014/main" id="{881B70CB-F1FF-4540-A1C3-C4C391DF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136437"/>
              <a:ext cx="14335" cy="23893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3" name="Freeform 415">
              <a:extLst>
                <a:ext uri="{FF2B5EF4-FFF2-40B4-BE49-F238E27FC236}">
                  <a16:creationId xmlns:a16="http://schemas.microsoft.com/office/drawing/2014/main" id="{9063CE74-77A6-4570-A9B9-5E73F9F6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8691" y="2206519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4" name="Freeform 416">
              <a:extLst>
                <a:ext uri="{FF2B5EF4-FFF2-40B4-BE49-F238E27FC236}">
                  <a16:creationId xmlns:a16="http://schemas.microsoft.com/office/drawing/2014/main" id="{A96F45A7-3C5A-4952-A16B-3688A9AE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546" y="2118917"/>
              <a:ext cx="197504" cy="74861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5" name="Freeform 417">
              <a:extLst>
                <a:ext uri="{FF2B5EF4-FFF2-40B4-BE49-F238E27FC236}">
                  <a16:creationId xmlns:a16="http://schemas.microsoft.com/office/drawing/2014/main" id="{03CCDE04-547B-4BFC-946C-CB31D5816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5" y="2141216"/>
              <a:ext cx="36632" cy="38226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6" name="Freeform 418">
              <a:extLst>
                <a:ext uri="{FF2B5EF4-FFF2-40B4-BE49-F238E27FC236}">
                  <a16:creationId xmlns:a16="http://schemas.microsoft.com/office/drawing/2014/main" id="{305C2CEC-55AE-462C-9189-249A53F7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5256" y="2394467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7" name="Freeform 419">
              <a:extLst>
                <a:ext uri="{FF2B5EF4-FFF2-40B4-BE49-F238E27FC236}">
                  <a16:creationId xmlns:a16="http://schemas.microsoft.com/office/drawing/2014/main" id="{6579B63C-5961-40E8-A341-B4FA845CE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2805406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8" name="Freeform 420">
              <a:extLst>
                <a:ext uri="{FF2B5EF4-FFF2-40B4-BE49-F238E27FC236}">
                  <a16:creationId xmlns:a16="http://schemas.microsoft.com/office/drawing/2014/main" id="{5D5B2D1F-5052-4295-ACA6-3359AE04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324" y="2942386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9" name="Freeform 421">
              <a:extLst>
                <a:ext uri="{FF2B5EF4-FFF2-40B4-BE49-F238E27FC236}">
                  <a16:creationId xmlns:a16="http://schemas.microsoft.com/office/drawing/2014/main" id="{F8C85C0E-C886-4CA2-854E-7F4DF4654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816" y="3082550"/>
              <a:ext cx="23891" cy="22300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0" name="Freeform 422">
              <a:extLst>
                <a:ext uri="{FF2B5EF4-FFF2-40B4-BE49-F238E27FC236}">
                  <a16:creationId xmlns:a16="http://schemas.microsoft.com/office/drawing/2014/main" id="{4FF4E8BF-57A6-45D7-B4CA-D5FBB6A21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481" y="3119184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1" name="Freeform 423">
              <a:extLst>
                <a:ext uri="{FF2B5EF4-FFF2-40B4-BE49-F238E27FC236}">
                  <a16:creationId xmlns:a16="http://schemas.microsoft.com/office/drawing/2014/main" id="{41D6F576-B86F-4C9A-9208-40C0C7FA8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6177" y="319404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2" name="Freeform 424">
              <a:extLst>
                <a:ext uri="{FF2B5EF4-FFF2-40B4-BE49-F238E27FC236}">
                  <a16:creationId xmlns:a16="http://schemas.microsoft.com/office/drawing/2014/main" id="{7CF842EA-F34A-4561-A82A-3A104B679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0430" y="321793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3" name="Freeform 425">
              <a:extLst>
                <a:ext uri="{FF2B5EF4-FFF2-40B4-BE49-F238E27FC236}">
                  <a16:creationId xmlns:a16="http://schemas.microsoft.com/office/drawing/2014/main" id="{59506CC4-D2EF-4BB8-90A6-AA1FB4B85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797" y="3237050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4" name="Freeform 426">
              <a:extLst>
                <a:ext uri="{FF2B5EF4-FFF2-40B4-BE49-F238E27FC236}">
                  <a16:creationId xmlns:a16="http://schemas.microsoft.com/office/drawing/2014/main" id="{97D4B2CB-EA7C-497D-9356-BEC71AFA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905" y="3251385"/>
              <a:ext cx="23891" cy="22300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5" name="Freeform 427">
              <a:extLst>
                <a:ext uri="{FF2B5EF4-FFF2-40B4-BE49-F238E27FC236}">
                  <a16:creationId xmlns:a16="http://schemas.microsoft.com/office/drawing/2014/main" id="{5F7B2C8D-5766-4D7B-9CB1-A66BF5CF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26" y="328324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6" name="Freeform 428">
              <a:extLst>
                <a:ext uri="{FF2B5EF4-FFF2-40B4-BE49-F238E27FC236}">
                  <a16:creationId xmlns:a16="http://schemas.microsoft.com/office/drawing/2014/main" id="{CEF69BAF-FB1F-4976-8F55-78EA63010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1235" y="3264127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7" name="Freeform 429">
              <a:extLst>
                <a:ext uri="{FF2B5EF4-FFF2-40B4-BE49-F238E27FC236}">
                  <a16:creationId xmlns:a16="http://schemas.microsoft.com/office/drawing/2014/main" id="{795305D0-9F88-42BC-9D93-25AD54613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9216" y="3437740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grpSp>
          <p:nvGrpSpPr>
            <p:cNvPr id="1348" name="Group 1347">
              <a:extLst>
                <a:ext uri="{FF2B5EF4-FFF2-40B4-BE49-F238E27FC236}">
                  <a16:creationId xmlns:a16="http://schemas.microsoft.com/office/drawing/2014/main" id="{7D921D56-0BA3-42CC-89AC-4BDAF5F68450}"/>
                </a:ext>
              </a:extLst>
            </p:cNvPr>
            <p:cNvGrpSpPr/>
            <p:nvPr/>
          </p:nvGrpSpPr>
          <p:grpSpPr>
            <a:xfrm>
              <a:off x="8867198" y="3237050"/>
              <a:ext cx="348813" cy="331299"/>
              <a:chOff x="5961121" y="2686387"/>
              <a:chExt cx="288233" cy="273757"/>
            </a:xfrm>
            <a:grpFill/>
          </p:grpSpPr>
          <p:sp>
            <p:nvSpPr>
              <p:cNvPr id="1713" name="Freeform 430">
                <a:extLst>
                  <a:ext uri="{FF2B5EF4-FFF2-40B4-BE49-F238E27FC236}">
                    <a16:creationId xmlns:a16="http://schemas.microsoft.com/office/drawing/2014/main" id="{03B1EA48-8AAB-4D7E-879A-72CBD2B24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1714" name="Freeform 431">
                <a:extLst>
                  <a:ext uri="{FF2B5EF4-FFF2-40B4-BE49-F238E27FC236}">
                    <a16:creationId xmlns:a16="http://schemas.microsoft.com/office/drawing/2014/main" id="{DFEE148C-3CB5-4E6D-8CA0-1165F85274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sp>
          <p:nvSpPr>
            <p:cNvPr id="1349" name="Freeform 432">
              <a:extLst>
                <a:ext uri="{FF2B5EF4-FFF2-40B4-BE49-F238E27FC236}">
                  <a16:creationId xmlns:a16="http://schemas.microsoft.com/office/drawing/2014/main" id="{27315217-F5F5-4ED9-ADE9-760D90555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4799" y="3541271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0" name="Freeform 433">
              <a:extLst>
                <a:ext uri="{FF2B5EF4-FFF2-40B4-BE49-F238E27FC236}">
                  <a16:creationId xmlns:a16="http://schemas.microsoft.com/office/drawing/2014/main" id="{5697CA93-960F-438F-BA10-52B54768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051" y="3541271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1" name="Freeform 434">
              <a:extLst>
                <a:ext uri="{FF2B5EF4-FFF2-40B4-BE49-F238E27FC236}">
                  <a16:creationId xmlns:a16="http://schemas.microsoft.com/office/drawing/2014/main" id="{CB3962C8-E5C6-442F-A031-B1547A4E9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527" y="3558792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2" name="Freeform 435">
              <a:extLst>
                <a:ext uri="{FF2B5EF4-FFF2-40B4-BE49-F238E27FC236}">
                  <a16:creationId xmlns:a16="http://schemas.microsoft.com/office/drawing/2014/main" id="{204B0A84-D608-408F-979B-7D424657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560" y="3741963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3" name="Freeform 436">
              <a:extLst>
                <a:ext uri="{FF2B5EF4-FFF2-40B4-BE49-F238E27FC236}">
                  <a16:creationId xmlns:a16="http://schemas.microsoft.com/office/drawing/2014/main" id="{50419DDC-3F13-4A2E-B884-508E0BB04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970" y="3695772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4" name="Freeform 437">
              <a:extLst>
                <a:ext uri="{FF2B5EF4-FFF2-40B4-BE49-F238E27FC236}">
                  <a16:creationId xmlns:a16="http://schemas.microsoft.com/office/drawing/2014/main" id="{377E3907-6923-4406-A1AB-5847B38E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3792932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5" name="Freeform 438">
              <a:extLst>
                <a:ext uri="{FF2B5EF4-FFF2-40B4-BE49-F238E27FC236}">
                  <a16:creationId xmlns:a16="http://schemas.microsoft.com/office/drawing/2014/main" id="{17B05648-7115-4EB4-8D77-6BBC93DB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948" y="3775410"/>
              <a:ext cx="55746" cy="78047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6" name="Freeform 439">
              <a:extLst>
                <a:ext uri="{FF2B5EF4-FFF2-40B4-BE49-F238E27FC236}">
                  <a16:creationId xmlns:a16="http://schemas.microsoft.com/office/drawing/2014/main" id="{F5A20A51-AE64-4354-AA2D-5EC1F723F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8400" y="3906019"/>
              <a:ext cx="65303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7" name="Freeform 440">
              <a:extLst>
                <a:ext uri="{FF2B5EF4-FFF2-40B4-BE49-F238E27FC236}">
                  <a16:creationId xmlns:a16="http://schemas.microsoft.com/office/drawing/2014/main" id="{B3C408B5-1765-403B-82A7-BC4DCEE1A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3937876"/>
              <a:ext cx="93972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8" name="Freeform 441">
              <a:extLst>
                <a:ext uri="{FF2B5EF4-FFF2-40B4-BE49-F238E27FC236}">
                  <a16:creationId xmlns:a16="http://schemas.microsoft.com/office/drawing/2014/main" id="{4FC4ACFE-165F-44A7-ADA9-86B85D3E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050963"/>
              <a:ext cx="28669" cy="36636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9" name="Freeform 442">
              <a:extLst>
                <a:ext uri="{FF2B5EF4-FFF2-40B4-BE49-F238E27FC236}">
                  <a16:creationId xmlns:a16="http://schemas.microsoft.com/office/drawing/2014/main" id="{DE85D32C-597B-4B70-A03F-A25501CF9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3142" y="4082818"/>
              <a:ext cx="46189" cy="62120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0" name="Freeform 443">
              <a:extLst>
                <a:ext uri="{FF2B5EF4-FFF2-40B4-BE49-F238E27FC236}">
                  <a16:creationId xmlns:a16="http://schemas.microsoft.com/office/drawing/2014/main" id="{219DB309-5900-4DFD-A99B-957BC3058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8725" y="4055742"/>
              <a:ext cx="28669" cy="36636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1" name="Freeform 444">
              <a:extLst>
                <a:ext uri="{FF2B5EF4-FFF2-40B4-BE49-F238E27FC236}">
                  <a16:creationId xmlns:a16="http://schemas.microsoft.com/office/drawing/2014/main" id="{ED4F79C0-D822-4126-89B6-47B53B152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174" y="4092374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2" name="Freeform 445">
              <a:extLst>
                <a:ext uri="{FF2B5EF4-FFF2-40B4-BE49-F238E27FC236}">
                  <a16:creationId xmlns:a16="http://schemas.microsoft.com/office/drawing/2014/main" id="{E845513B-C462-4A80-8C00-6C05736C3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731" y="4121045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3" name="Freeform 446">
              <a:extLst>
                <a:ext uri="{FF2B5EF4-FFF2-40B4-BE49-F238E27FC236}">
                  <a16:creationId xmlns:a16="http://schemas.microsoft.com/office/drawing/2014/main" id="{944CEA8B-99E7-437F-9CAC-1930E3472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806" y="4116267"/>
              <a:ext cx="19114" cy="36636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4" name="Freeform 447">
              <a:extLst>
                <a:ext uri="{FF2B5EF4-FFF2-40B4-BE49-F238E27FC236}">
                  <a16:creationId xmlns:a16="http://schemas.microsoft.com/office/drawing/2014/main" id="{963D67A5-EA49-45DE-AD2D-9A0362F7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40158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5" name="Freeform 448">
              <a:extLst>
                <a:ext uri="{FF2B5EF4-FFF2-40B4-BE49-F238E27FC236}">
                  <a16:creationId xmlns:a16="http://schemas.microsoft.com/office/drawing/2014/main" id="{ACC3B5DD-58A4-4300-A97A-4B9E227BE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364" y="4152901"/>
              <a:ext cx="65303" cy="98753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6" name="Freeform 449">
              <a:extLst>
                <a:ext uri="{FF2B5EF4-FFF2-40B4-BE49-F238E27FC236}">
                  <a16:creationId xmlns:a16="http://schemas.microsoft.com/office/drawing/2014/main" id="{B3469087-1604-4C10-8F12-AFB98FCC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952" y="4172014"/>
              <a:ext cx="55746" cy="47784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7" name="Freeform 450">
              <a:extLst>
                <a:ext uri="{FF2B5EF4-FFF2-40B4-BE49-F238E27FC236}">
                  <a16:creationId xmlns:a16="http://schemas.microsoft.com/office/drawing/2014/main" id="{15D8C2CD-D8D4-4B63-BCB4-E1D41B5D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866" y="4125824"/>
              <a:ext cx="55746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8" name="Freeform 451">
              <a:extLst>
                <a:ext uri="{FF2B5EF4-FFF2-40B4-BE49-F238E27FC236}">
                  <a16:creationId xmlns:a16="http://schemas.microsoft.com/office/drawing/2014/main" id="{721E8433-0FD1-4164-AD9B-D594EF5DC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7921" y="4055742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9" name="Freeform 452">
              <a:extLst>
                <a:ext uri="{FF2B5EF4-FFF2-40B4-BE49-F238E27FC236}">
                  <a16:creationId xmlns:a16="http://schemas.microsoft.com/office/drawing/2014/main" id="{86063AA6-4672-4BD0-908E-863313FB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0994" y="4246875"/>
              <a:ext cx="261214" cy="272366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0" name="Freeform 453">
              <a:extLst>
                <a:ext uri="{FF2B5EF4-FFF2-40B4-BE49-F238E27FC236}">
                  <a16:creationId xmlns:a16="http://schemas.microsoft.com/office/drawing/2014/main" id="{1B6999F3-54C9-4CC4-B1E8-5475E352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184" y="4345629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1" name="Freeform 454">
              <a:extLst>
                <a:ext uri="{FF2B5EF4-FFF2-40B4-BE49-F238E27FC236}">
                  <a16:creationId xmlns:a16="http://schemas.microsoft.com/office/drawing/2014/main" id="{DB5E56B9-2124-4A2A-97F7-1D3B72DD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633" y="4401377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2" name="Freeform 455">
              <a:extLst>
                <a:ext uri="{FF2B5EF4-FFF2-40B4-BE49-F238E27FC236}">
                  <a16:creationId xmlns:a16="http://schemas.microsoft.com/office/drawing/2014/main" id="{A0F8C090-4A59-47AB-AF10-4A3B4B37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317" y="4415709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3" name="Freeform 456">
              <a:extLst>
                <a:ext uri="{FF2B5EF4-FFF2-40B4-BE49-F238E27FC236}">
                  <a16:creationId xmlns:a16="http://schemas.microsoft.com/office/drawing/2014/main" id="{5149C95C-F0E0-497E-8E27-E7CE143F5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879" y="4439603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4" name="Freeform 457">
              <a:extLst>
                <a:ext uri="{FF2B5EF4-FFF2-40B4-BE49-F238E27FC236}">
                  <a16:creationId xmlns:a16="http://schemas.microsoft.com/office/drawing/2014/main" id="{971F0225-5436-497E-BA75-0E81A6A6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3095" y="451924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5" name="Freeform 458">
              <a:extLst>
                <a:ext uri="{FF2B5EF4-FFF2-40B4-BE49-F238E27FC236}">
                  <a16:creationId xmlns:a16="http://schemas.microsoft.com/office/drawing/2014/main" id="{2F211DC6-BF2E-4F41-8BA2-BE3A0F434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372" y="4536761"/>
              <a:ext cx="36632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6" name="Freeform 459">
              <a:extLst>
                <a:ext uri="{FF2B5EF4-FFF2-40B4-BE49-F238E27FC236}">
                  <a16:creationId xmlns:a16="http://schemas.microsoft.com/office/drawing/2014/main" id="{7A6D9FBB-AC42-445A-A88E-44D271D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3340" y="457021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7" name="Freeform 460">
              <a:extLst>
                <a:ext uri="{FF2B5EF4-FFF2-40B4-BE49-F238E27FC236}">
                  <a16:creationId xmlns:a16="http://schemas.microsoft.com/office/drawing/2014/main" id="{C8C32113-C8C1-4161-8C3E-8BA0CCD8C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011" y="457498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8" name="Freeform 461">
              <a:extLst>
                <a:ext uri="{FF2B5EF4-FFF2-40B4-BE49-F238E27FC236}">
                  <a16:creationId xmlns:a16="http://schemas.microsoft.com/office/drawing/2014/main" id="{8E88259B-231B-4A70-B561-7B417C70C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531" y="457498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9" name="Freeform 462">
              <a:extLst>
                <a:ext uri="{FF2B5EF4-FFF2-40B4-BE49-F238E27FC236}">
                  <a16:creationId xmlns:a16="http://schemas.microsoft.com/office/drawing/2014/main" id="{C9A035D5-54E7-49C9-890C-2142B3DC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422" y="457021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0" name="Freeform 463">
              <a:extLst>
                <a:ext uri="{FF2B5EF4-FFF2-40B4-BE49-F238E27FC236}">
                  <a16:creationId xmlns:a16="http://schemas.microsoft.com/office/drawing/2014/main" id="{43132946-44C6-41C8-A0E8-FE1F58D3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391" y="457498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1" name="Freeform 464">
              <a:extLst>
                <a:ext uri="{FF2B5EF4-FFF2-40B4-BE49-F238E27FC236}">
                  <a16:creationId xmlns:a16="http://schemas.microsoft.com/office/drawing/2014/main" id="{9D498221-5AC3-49E1-83C0-CF77F81B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870" y="460206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2" name="Freeform 465">
              <a:extLst>
                <a:ext uri="{FF2B5EF4-FFF2-40B4-BE49-F238E27FC236}">
                  <a16:creationId xmlns:a16="http://schemas.microsoft.com/office/drawing/2014/main" id="{230A51ED-395C-42A0-9B3B-4DAA7FCE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9332" y="4452345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3" name="Freeform 466">
              <a:extLst>
                <a:ext uri="{FF2B5EF4-FFF2-40B4-BE49-F238E27FC236}">
                  <a16:creationId xmlns:a16="http://schemas.microsoft.com/office/drawing/2014/main" id="{22DAF03F-CD01-413B-99D6-917840B8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7116" y="4449159"/>
              <a:ext cx="70081" cy="22300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4" name="Freeform 467">
              <a:extLst>
                <a:ext uri="{FF2B5EF4-FFF2-40B4-BE49-F238E27FC236}">
                  <a16:creationId xmlns:a16="http://schemas.microsoft.com/office/drawing/2014/main" id="{000DC882-CB50-4808-8182-80B926723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91" y="4340848"/>
              <a:ext cx="149721" cy="168835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5" name="Freeform 468">
              <a:extLst>
                <a:ext uri="{FF2B5EF4-FFF2-40B4-BE49-F238E27FC236}">
                  <a16:creationId xmlns:a16="http://schemas.microsoft.com/office/drawing/2014/main" id="{268F6656-0130-46FC-A956-8DBD38531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331292"/>
              <a:ext cx="36632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6" name="Freeform 469">
              <a:extLst>
                <a:ext uri="{FF2B5EF4-FFF2-40B4-BE49-F238E27FC236}">
                  <a16:creationId xmlns:a16="http://schemas.microsoft.com/office/drawing/2014/main" id="{C3728741-B0C0-4C0B-BA89-9DC1A9F96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1895" y="4321736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7" name="Freeform 470">
              <a:extLst>
                <a:ext uri="{FF2B5EF4-FFF2-40B4-BE49-F238E27FC236}">
                  <a16:creationId xmlns:a16="http://schemas.microsoft.com/office/drawing/2014/main" id="{4DF12E18-76F9-4508-A82B-825834DCC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2863" y="4382262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8" name="Freeform 471">
              <a:extLst>
                <a:ext uri="{FF2B5EF4-FFF2-40B4-BE49-F238E27FC236}">
                  <a16:creationId xmlns:a16="http://schemas.microsoft.com/office/drawing/2014/main" id="{2A471034-1F73-4D7B-95D4-3784D24C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7642" y="4387040"/>
              <a:ext cx="87603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9" name="Freeform 472">
              <a:extLst>
                <a:ext uri="{FF2B5EF4-FFF2-40B4-BE49-F238E27FC236}">
                  <a16:creationId xmlns:a16="http://schemas.microsoft.com/office/drawing/2014/main" id="{C17B6538-7D11-4D0C-ABE1-C93FCCC25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354" y="4476236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0" name="Freeform 473">
              <a:extLst>
                <a:ext uri="{FF2B5EF4-FFF2-40B4-BE49-F238E27FC236}">
                  <a16:creationId xmlns:a16="http://schemas.microsoft.com/office/drawing/2014/main" id="{64AE0538-F978-4268-8553-728CCCEC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517" y="4504906"/>
              <a:ext cx="41411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1" name="Freeform 474">
              <a:extLst>
                <a:ext uri="{FF2B5EF4-FFF2-40B4-BE49-F238E27FC236}">
                  <a16:creationId xmlns:a16="http://schemas.microsoft.com/office/drawing/2014/main" id="{8153E46E-7EC4-4A93-8576-C9E3913D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4567" y="4598881"/>
              <a:ext cx="27077" cy="2707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2" name="Freeform 475">
              <a:extLst>
                <a:ext uri="{FF2B5EF4-FFF2-40B4-BE49-F238E27FC236}">
                  <a16:creationId xmlns:a16="http://schemas.microsoft.com/office/drawing/2014/main" id="{9AF9741B-1B14-470E-9284-223E6CCC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897" y="455587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3" name="Freeform 476">
              <a:extLst>
                <a:ext uri="{FF2B5EF4-FFF2-40B4-BE49-F238E27FC236}">
                  <a16:creationId xmlns:a16="http://schemas.microsoft.com/office/drawing/2014/main" id="{C0FB9B5B-56BA-4513-B06C-95CB19BE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4485" y="4536761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4" name="Freeform 477">
              <a:extLst>
                <a:ext uri="{FF2B5EF4-FFF2-40B4-BE49-F238E27FC236}">
                  <a16:creationId xmlns:a16="http://schemas.microsoft.com/office/drawing/2014/main" id="{4F8793EB-FD6C-4AAA-AAAE-331C082F7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504" y="4864875"/>
              <a:ext cx="74858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5" name="Freeform 478">
              <a:extLst>
                <a:ext uri="{FF2B5EF4-FFF2-40B4-BE49-F238E27FC236}">
                  <a16:creationId xmlns:a16="http://schemas.microsoft.com/office/drawing/2014/main" id="{97B233DA-341C-4B96-99DA-A4B2EE412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7192" y="5220065"/>
              <a:ext cx="52562" cy="65304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6" name="Freeform 479">
              <a:extLst>
                <a:ext uri="{FF2B5EF4-FFF2-40B4-BE49-F238E27FC236}">
                  <a16:creationId xmlns:a16="http://schemas.microsoft.com/office/drawing/2014/main" id="{62CAAF10-5BDE-4483-BA94-E30B2649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1528" y="5280592"/>
              <a:ext cx="121050" cy="141758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7" name="Freeform 480">
              <a:extLst>
                <a:ext uri="{FF2B5EF4-FFF2-40B4-BE49-F238E27FC236}">
                  <a16:creationId xmlns:a16="http://schemas.microsoft.com/office/drawing/2014/main" id="{02DB9679-0380-4591-8D6E-7E3C7477C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251" y="5384122"/>
              <a:ext cx="183169" cy="178392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8" name="Freeform 481">
              <a:extLst>
                <a:ext uri="{FF2B5EF4-FFF2-40B4-BE49-F238E27FC236}">
                  <a16:creationId xmlns:a16="http://schemas.microsoft.com/office/drawing/2014/main" id="{01E055C8-5A44-4F47-BEF5-246CF32DD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0920" y="5562516"/>
              <a:ext cx="9557" cy="955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9" name="Freeform 482">
              <a:extLst>
                <a:ext uri="{FF2B5EF4-FFF2-40B4-BE49-F238E27FC236}">
                  <a16:creationId xmlns:a16="http://schemas.microsoft.com/office/drawing/2014/main" id="{31057CCE-C086-4C4F-86DF-A5EA27E0B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4158" y="5388901"/>
              <a:ext cx="89195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0" name="Freeform 483">
              <a:extLst>
                <a:ext uri="{FF2B5EF4-FFF2-40B4-BE49-F238E27FC236}">
                  <a16:creationId xmlns:a16="http://schemas.microsoft.com/office/drawing/2014/main" id="{7EB91B0E-C5B2-4760-AC88-1C4E9A88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4240" y="5365010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1" name="Freeform 484">
              <a:extLst>
                <a:ext uri="{FF2B5EF4-FFF2-40B4-BE49-F238E27FC236}">
                  <a16:creationId xmlns:a16="http://schemas.microsoft.com/office/drawing/2014/main" id="{24B9985F-9466-49BD-AE9E-5F7BCFCE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0267" y="5365010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2" name="Freeform 485">
              <a:extLst>
                <a:ext uri="{FF2B5EF4-FFF2-40B4-BE49-F238E27FC236}">
                  <a16:creationId xmlns:a16="http://schemas.microsoft.com/office/drawing/2014/main" id="{9062FFF2-5182-4615-90D9-27B14910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478" y="4152901"/>
              <a:ext cx="50967" cy="84417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3" name="Freeform 486">
              <a:extLst>
                <a:ext uri="{FF2B5EF4-FFF2-40B4-BE49-F238E27FC236}">
                  <a16:creationId xmlns:a16="http://schemas.microsoft.com/office/drawing/2014/main" id="{0C8FA255-B558-4D1A-9DA8-8CFA0ABF4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4384" y="4659406"/>
              <a:ext cx="168834" cy="326520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4" name="Freeform 487">
              <a:extLst>
                <a:ext uri="{FF2B5EF4-FFF2-40B4-BE49-F238E27FC236}">
                  <a16:creationId xmlns:a16="http://schemas.microsoft.com/office/drawing/2014/main" id="{E7FB9311-AF1D-42FD-A5EF-7F2D0A7F3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2370575"/>
              <a:ext cx="50967" cy="38226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5" name="Freeform 488">
              <a:extLst>
                <a:ext uri="{FF2B5EF4-FFF2-40B4-BE49-F238E27FC236}">
                  <a16:creationId xmlns:a16="http://schemas.microsoft.com/office/drawing/2014/main" id="{4BAFEA28-BBD9-4148-8A0C-0001BAFE2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4991" y="2399246"/>
              <a:ext cx="50967" cy="46190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6" name="Freeform 489">
              <a:extLst>
                <a:ext uri="{FF2B5EF4-FFF2-40B4-BE49-F238E27FC236}">
                  <a16:creationId xmlns:a16="http://schemas.microsoft.com/office/drawing/2014/main" id="{D065F647-917A-45B3-86C1-DD2232AC4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4675" y="2239967"/>
              <a:ext cx="41411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7" name="Freeform 490">
              <a:extLst>
                <a:ext uri="{FF2B5EF4-FFF2-40B4-BE49-F238E27FC236}">
                  <a16:creationId xmlns:a16="http://schemas.microsoft.com/office/drawing/2014/main" id="{11260837-4981-45E1-9CD5-C0446C04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8037" y="2193776"/>
              <a:ext cx="46189" cy="22300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8" name="Freeform 491">
              <a:extLst>
                <a:ext uri="{FF2B5EF4-FFF2-40B4-BE49-F238E27FC236}">
                  <a16:creationId xmlns:a16="http://schemas.microsoft.com/office/drawing/2014/main" id="{6DEB4EA1-0C70-4BE1-991A-F9E458BDC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579" y="1856107"/>
              <a:ext cx="28669" cy="9557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9" name="Freeform 492">
              <a:extLst>
                <a:ext uri="{FF2B5EF4-FFF2-40B4-BE49-F238E27FC236}">
                  <a16:creationId xmlns:a16="http://schemas.microsoft.com/office/drawing/2014/main" id="{5D5ED49C-B54D-43F9-8D77-34D7D90A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365" y="2259081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0" name="Freeform 493">
              <a:extLst>
                <a:ext uri="{FF2B5EF4-FFF2-40B4-BE49-F238E27FC236}">
                  <a16:creationId xmlns:a16="http://schemas.microsoft.com/office/drawing/2014/main" id="{15099593-B29C-4E6C-91DD-94BC3F940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3302354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1" name="Freeform 494">
              <a:extLst>
                <a:ext uri="{FF2B5EF4-FFF2-40B4-BE49-F238E27FC236}">
                  <a16:creationId xmlns:a16="http://schemas.microsoft.com/office/drawing/2014/main" id="{EB57255F-A4F6-46A5-8C1C-99594190D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3348546"/>
              <a:ext cx="41411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2" name="Freeform 495">
              <a:extLst>
                <a:ext uri="{FF2B5EF4-FFF2-40B4-BE49-F238E27FC236}">
                  <a16:creationId xmlns:a16="http://schemas.microsoft.com/office/drawing/2014/main" id="{15FEC047-64CA-4A8F-A5B1-0CC255D13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432962"/>
              <a:ext cx="74858" cy="46190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3" name="Freeform 496">
              <a:extLst>
                <a:ext uri="{FF2B5EF4-FFF2-40B4-BE49-F238E27FC236}">
                  <a16:creationId xmlns:a16="http://schemas.microsoft.com/office/drawing/2014/main" id="{F92EA061-D740-4D1A-8E68-5C0756EF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727" y="3498266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4" name="Freeform 497">
              <a:extLst>
                <a:ext uri="{FF2B5EF4-FFF2-40B4-BE49-F238E27FC236}">
                  <a16:creationId xmlns:a16="http://schemas.microsoft.com/office/drawing/2014/main" id="{7B0BB965-04FA-460F-A144-F5E266DBE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9" y="3503044"/>
              <a:ext cx="70081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5" name="Freeform 498">
              <a:extLst>
                <a:ext uri="{FF2B5EF4-FFF2-40B4-BE49-F238E27FC236}">
                  <a16:creationId xmlns:a16="http://schemas.microsoft.com/office/drawing/2014/main" id="{285828D6-154D-41C3-80C6-73EB85ED6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590" y="2814963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6" name="Freeform 499">
              <a:extLst>
                <a:ext uri="{FF2B5EF4-FFF2-40B4-BE49-F238E27FC236}">
                  <a16:creationId xmlns:a16="http://schemas.microsoft.com/office/drawing/2014/main" id="{8B4C586B-0A0F-4529-BAA8-8AF443ED4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3368" y="2802221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7" name="Freeform 500">
              <a:extLst>
                <a:ext uri="{FF2B5EF4-FFF2-40B4-BE49-F238E27FC236}">
                  <a16:creationId xmlns:a16="http://schemas.microsoft.com/office/drawing/2014/main" id="{749F27F1-FAE1-4515-A265-821E687E5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210" y="2834075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8" name="Freeform 501">
              <a:extLst>
                <a:ext uri="{FF2B5EF4-FFF2-40B4-BE49-F238E27FC236}">
                  <a16:creationId xmlns:a16="http://schemas.microsoft.com/office/drawing/2014/main" id="{FDDAAB83-31AE-4BDB-B44F-5A9B0EC9C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754437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9" name="Freeform 502">
              <a:extLst>
                <a:ext uri="{FF2B5EF4-FFF2-40B4-BE49-F238E27FC236}">
                  <a16:creationId xmlns:a16="http://schemas.microsoft.com/office/drawing/2014/main" id="{15618AC9-C807-43E8-8461-538889104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899380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0" name="Freeform 503">
              <a:extLst>
                <a:ext uri="{FF2B5EF4-FFF2-40B4-BE49-F238E27FC236}">
                  <a16:creationId xmlns:a16="http://schemas.microsoft.com/office/drawing/2014/main" id="{D579CFF3-AA06-4EEA-879C-EF89573A8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7821" y="2908937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1" name="Freeform 504">
              <a:extLst>
                <a:ext uri="{FF2B5EF4-FFF2-40B4-BE49-F238E27FC236}">
                  <a16:creationId xmlns:a16="http://schemas.microsoft.com/office/drawing/2014/main" id="{9F2129F4-FCB3-40DD-9543-004E0A1C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579" y="3391550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2" name="Freeform 505">
              <a:extLst>
                <a:ext uri="{FF2B5EF4-FFF2-40B4-BE49-F238E27FC236}">
                  <a16:creationId xmlns:a16="http://schemas.microsoft.com/office/drawing/2014/main" id="{E80DB2A5-7A75-49C3-87A1-5F6D75070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1219" y="2819740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3" name="Freeform 506">
              <a:extLst>
                <a:ext uri="{FF2B5EF4-FFF2-40B4-BE49-F238E27FC236}">
                  <a16:creationId xmlns:a16="http://schemas.microsoft.com/office/drawing/2014/main" id="{B8CB8ABE-99A4-47A6-B0CE-8160F8E0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556" y="2853189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4" name="Freeform 507">
              <a:extLst>
                <a:ext uri="{FF2B5EF4-FFF2-40B4-BE49-F238E27FC236}">
                  <a16:creationId xmlns:a16="http://schemas.microsoft.com/office/drawing/2014/main" id="{F3A4710B-7436-406F-B77E-8DBC87628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67525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5" name="Freeform 508">
              <a:extLst>
                <a:ext uri="{FF2B5EF4-FFF2-40B4-BE49-F238E27FC236}">
                  <a16:creationId xmlns:a16="http://schemas.microsoft.com/office/drawing/2014/main" id="{8656E77D-BA46-4643-ADDC-5CA3EF6AB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0267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6" name="Freeform 509">
              <a:extLst>
                <a:ext uri="{FF2B5EF4-FFF2-40B4-BE49-F238E27FC236}">
                  <a16:creationId xmlns:a16="http://schemas.microsoft.com/office/drawing/2014/main" id="{25DB003D-C83D-40F4-AB1A-19056CEAC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891" y="2889823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7" name="Freeform 510">
              <a:extLst>
                <a:ext uri="{FF2B5EF4-FFF2-40B4-BE49-F238E27FC236}">
                  <a16:creationId xmlns:a16="http://schemas.microsoft.com/office/drawing/2014/main" id="{60E4EDE1-70D4-431F-8CBF-3BC2B3E62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6523" y="2959905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8" name="Freeform 511">
              <a:extLst>
                <a:ext uri="{FF2B5EF4-FFF2-40B4-BE49-F238E27FC236}">
                  <a16:creationId xmlns:a16="http://schemas.microsoft.com/office/drawing/2014/main" id="{8F3DB00E-2253-4BB1-8CF4-E200B1D86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6606" y="2749659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9" name="Freeform 512">
              <a:extLst>
                <a:ext uri="{FF2B5EF4-FFF2-40B4-BE49-F238E27FC236}">
                  <a16:creationId xmlns:a16="http://schemas.microsoft.com/office/drawing/2014/main" id="{FEF8C4FC-4129-4870-AB87-A1F23E683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5729757"/>
              <a:ext cx="55746" cy="2866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0" name="Freeform 513">
              <a:extLst>
                <a:ext uri="{FF2B5EF4-FFF2-40B4-BE49-F238E27FC236}">
                  <a16:creationId xmlns:a16="http://schemas.microsoft.com/office/drawing/2014/main" id="{99A6813C-A0A9-4EA4-94E3-FEAF9E0A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679" y="5758427"/>
              <a:ext cx="41411" cy="2866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1" name="Freeform 514">
              <a:extLst>
                <a:ext uri="{FF2B5EF4-FFF2-40B4-BE49-F238E27FC236}">
                  <a16:creationId xmlns:a16="http://schemas.microsoft.com/office/drawing/2014/main" id="{F33EC700-E18C-467F-BECF-03AED59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5721792"/>
              <a:ext cx="36632" cy="22300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2" name="Freeform 515">
              <a:extLst>
                <a:ext uri="{FF2B5EF4-FFF2-40B4-BE49-F238E27FC236}">
                  <a16:creationId xmlns:a16="http://schemas.microsoft.com/office/drawing/2014/main" id="{5E7EF22C-A50C-4201-B987-85345B2B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5739314"/>
              <a:ext cx="38226" cy="23893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3" name="Freeform 516">
              <a:extLst>
                <a:ext uri="{FF2B5EF4-FFF2-40B4-BE49-F238E27FC236}">
                  <a16:creationId xmlns:a16="http://schemas.microsoft.com/office/drawing/2014/main" id="{F8D09E96-A1F2-432E-9D41-6C0482BB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707456"/>
              <a:ext cx="14335" cy="1433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4" name="Freeform 517">
              <a:extLst>
                <a:ext uri="{FF2B5EF4-FFF2-40B4-BE49-F238E27FC236}">
                  <a16:creationId xmlns:a16="http://schemas.microsoft.com/office/drawing/2014/main" id="{53CFD841-2007-4695-8216-5D2B1E36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232" y="5669230"/>
              <a:ext cx="33448" cy="33448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5" name="Freeform 518">
              <a:extLst>
                <a:ext uri="{FF2B5EF4-FFF2-40B4-BE49-F238E27FC236}">
                  <a16:creationId xmlns:a16="http://schemas.microsoft.com/office/drawing/2014/main" id="{B3834C30-EC78-4E5F-965D-C5220D5D5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453" y="5608705"/>
              <a:ext cx="23891" cy="50968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6" name="Freeform 519">
              <a:extLst>
                <a:ext uri="{FF2B5EF4-FFF2-40B4-BE49-F238E27FC236}">
                  <a16:creationId xmlns:a16="http://schemas.microsoft.com/office/drawing/2014/main" id="{DA19156B-B549-489A-92DA-601C7066E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650116"/>
              <a:ext cx="14335" cy="2866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7" name="Freeform 520">
              <a:extLst>
                <a:ext uri="{FF2B5EF4-FFF2-40B4-BE49-F238E27FC236}">
                  <a16:creationId xmlns:a16="http://schemas.microsoft.com/office/drawing/2014/main" id="{9F21A3C4-2CED-40B3-99CA-A2FEC409F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676" y="5589591"/>
              <a:ext cx="23891" cy="33448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8" name="Freeform 521">
              <a:extLst>
                <a:ext uri="{FF2B5EF4-FFF2-40B4-BE49-F238E27FC236}">
                  <a16:creationId xmlns:a16="http://schemas.microsoft.com/office/drawing/2014/main" id="{02508441-F7DF-428B-B6D3-33E08C3CF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568" y="5497210"/>
              <a:ext cx="23891" cy="22300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9" name="Freeform 522">
              <a:extLst>
                <a:ext uri="{FF2B5EF4-FFF2-40B4-BE49-F238E27FC236}">
                  <a16:creationId xmlns:a16="http://schemas.microsoft.com/office/drawing/2014/main" id="{78E64680-EDBA-4D71-8D2A-8901F1FF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346" y="5412792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0" name="Freeform 523">
              <a:extLst>
                <a:ext uri="{FF2B5EF4-FFF2-40B4-BE49-F238E27FC236}">
                  <a16:creationId xmlns:a16="http://schemas.microsoft.com/office/drawing/2014/main" id="{239C28A1-8CE6-4530-825D-A6EEF3BF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6318" y="4087595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1" name="Freeform 524">
              <a:extLst>
                <a:ext uri="{FF2B5EF4-FFF2-40B4-BE49-F238E27FC236}">
                  <a16:creationId xmlns:a16="http://schemas.microsoft.com/office/drawing/2014/main" id="{298CAD4D-34B4-490F-B707-B230BF01D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006" y="4116267"/>
              <a:ext cx="27077" cy="36636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2" name="Freeform 525">
              <a:extLst>
                <a:ext uri="{FF2B5EF4-FFF2-40B4-BE49-F238E27FC236}">
                  <a16:creationId xmlns:a16="http://schemas.microsoft.com/office/drawing/2014/main" id="{2873550D-F720-4387-AA4A-A24E2260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443" y="4369519"/>
              <a:ext cx="65303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3" name="Freeform 526">
              <a:extLst>
                <a:ext uri="{FF2B5EF4-FFF2-40B4-BE49-F238E27FC236}">
                  <a16:creationId xmlns:a16="http://schemas.microsoft.com/office/drawing/2014/main" id="{DFB02C20-DFBB-4074-8A2E-CD5B9066B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179" y="3937876"/>
              <a:ext cx="46189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4" name="Freeform 527">
              <a:extLst>
                <a:ext uri="{FF2B5EF4-FFF2-40B4-BE49-F238E27FC236}">
                  <a16:creationId xmlns:a16="http://schemas.microsoft.com/office/drawing/2014/main" id="{1DD16D3E-B7D7-42B1-897D-9E60BA28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933097"/>
              <a:ext cx="52562" cy="23893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5" name="Freeform 528">
              <a:extLst>
                <a:ext uri="{FF2B5EF4-FFF2-40B4-BE49-F238E27FC236}">
                  <a16:creationId xmlns:a16="http://schemas.microsoft.com/office/drawing/2014/main" id="{1960495A-8CD0-441B-9070-B47140A13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3826381"/>
              <a:ext cx="242101" cy="84417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6" name="Freeform 529">
              <a:extLst>
                <a:ext uri="{FF2B5EF4-FFF2-40B4-BE49-F238E27FC236}">
                  <a16:creationId xmlns:a16="http://schemas.microsoft.com/office/drawing/2014/main" id="{3B663055-5A38-43A6-B354-BBC13A1C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372" y="3775410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7" name="Freeform 530">
              <a:extLst>
                <a:ext uri="{FF2B5EF4-FFF2-40B4-BE49-F238E27FC236}">
                  <a16:creationId xmlns:a16="http://schemas.microsoft.com/office/drawing/2014/main" id="{6388B1D2-0C58-4500-9423-45C86A2BE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6237" y="387257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8" name="Freeform 531">
              <a:extLst>
                <a:ext uri="{FF2B5EF4-FFF2-40B4-BE49-F238E27FC236}">
                  <a16:creationId xmlns:a16="http://schemas.microsoft.com/office/drawing/2014/main" id="{BFD0EDD9-4CE7-4348-B047-BA571F876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3184489"/>
              <a:ext cx="27077" cy="47784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9" name="Freeform 532">
              <a:extLst>
                <a:ext uri="{FF2B5EF4-FFF2-40B4-BE49-F238E27FC236}">
                  <a16:creationId xmlns:a16="http://schemas.microsoft.com/office/drawing/2014/main" id="{5DD94481-6C76-45A7-99A6-7E1FD26F5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305" y="3208381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0" name="Freeform 533">
              <a:extLst>
                <a:ext uri="{FF2B5EF4-FFF2-40B4-BE49-F238E27FC236}">
                  <a16:creationId xmlns:a16="http://schemas.microsoft.com/office/drawing/2014/main" id="{8EC2FC6B-A061-4A76-A805-AF8E81863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925" y="3189267"/>
              <a:ext cx="70081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1" name="Freeform 534">
              <a:extLst>
                <a:ext uri="{FF2B5EF4-FFF2-40B4-BE49-F238E27FC236}">
                  <a16:creationId xmlns:a16="http://schemas.microsoft.com/office/drawing/2014/main" id="{445B6C30-D57A-438D-BC87-D2C3072A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262" y="3096885"/>
              <a:ext cx="73267" cy="36636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2" name="Freeform 535">
              <a:extLst>
                <a:ext uri="{FF2B5EF4-FFF2-40B4-BE49-F238E27FC236}">
                  <a16:creationId xmlns:a16="http://schemas.microsoft.com/office/drawing/2014/main" id="{F89AC567-2804-43EC-881A-5338C0120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532" y="3049102"/>
              <a:ext cx="149721" cy="14494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3" name="Freeform 536">
              <a:extLst>
                <a:ext uri="{FF2B5EF4-FFF2-40B4-BE49-F238E27FC236}">
                  <a16:creationId xmlns:a16="http://schemas.microsoft.com/office/drawing/2014/main" id="{4D5896DD-1A44-4591-B8D9-2F51D93A7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583" y="315263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4" name="Freeform 537">
              <a:extLst>
                <a:ext uri="{FF2B5EF4-FFF2-40B4-BE49-F238E27FC236}">
                  <a16:creationId xmlns:a16="http://schemas.microsoft.com/office/drawing/2014/main" id="{5F0307D6-081E-4362-9E39-FE62A6EB9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370" y="2703466"/>
              <a:ext cx="14335" cy="2707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5" name="Freeform 538">
              <a:extLst>
                <a:ext uri="{FF2B5EF4-FFF2-40B4-BE49-F238E27FC236}">
                  <a16:creationId xmlns:a16="http://schemas.microsoft.com/office/drawing/2014/main" id="{F133E893-A320-433C-B092-3592B13CD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289" y="2749659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6" name="Freeform 539">
              <a:extLst>
                <a:ext uri="{FF2B5EF4-FFF2-40B4-BE49-F238E27FC236}">
                  <a16:creationId xmlns:a16="http://schemas.microsoft.com/office/drawing/2014/main" id="{5C50B8E3-E6E2-4C36-B162-B86F2B77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548" y="299813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7" name="Freeform 540">
              <a:extLst>
                <a:ext uri="{FF2B5EF4-FFF2-40B4-BE49-F238E27FC236}">
                  <a16:creationId xmlns:a16="http://schemas.microsoft.com/office/drawing/2014/main" id="{B11DB0D3-42BB-4F64-B300-3211F5BB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6516" y="2885046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8" name="Freeform 541">
              <a:extLst>
                <a:ext uri="{FF2B5EF4-FFF2-40B4-BE49-F238E27FC236}">
                  <a16:creationId xmlns:a16="http://schemas.microsoft.com/office/drawing/2014/main" id="{2F8D2238-05A1-478B-B1AF-D325093E0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182" y="2684353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9" name="Freeform 542">
              <a:extLst>
                <a:ext uri="{FF2B5EF4-FFF2-40B4-BE49-F238E27FC236}">
                  <a16:creationId xmlns:a16="http://schemas.microsoft.com/office/drawing/2014/main" id="{2B4C52FF-6EFD-4F93-948A-3DEDC914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543" y="2665241"/>
              <a:ext cx="55746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0" name="Freeform 543">
              <a:extLst>
                <a:ext uri="{FF2B5EF4-FFF2-40B4-BE49-F238E27FC236}">
                  <a16:creationId xmlns:a16="http://schemas.microsoft.com/office/drawing/2014/main" id="{533A243D-5A50-4559-A23A-84D4AC3F2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408" y="2647719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1" name="Freeform 544">
              <a:extLst>
                <a:ext uri="{FF2B5EF4-FFF2-40B4-BE49-F238E27FC236}">
                  <a16:creationId xmlns:a16="http://schemas.microsoft.com/office/drawing/2014/main" id="{587DE9A7-39B6-45AF-A570-B286091C0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905" y="2553746"/>
              <a:ext cx="159278" cy="111496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2" name="Freeform 545">
              <a:extLst>
                <a:ext uri="{FF2B5EF4-FFF2-40B4-BE49-F238E27FC236}">
                  <a16:creationId xmlns:a16="http://schemas.microsoft.com/office/drawing/2014/main" id="{A58CD767-C22F-417A-8250-8B941FF73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5023" y="2544188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3" name="Freeform 546">
              <a:extLst>
                <a:ext uri="{FF2B5EF4-FFF2-40B4-BE49-F238E27FC236}">
                  <a16:creationId xmlns:a16="http://schemas.microsoft.com/office/drawing/2014/main" id="{CB6DAA1F-FC97-4B65-A7BD-FAC26F18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465" y="2548967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4" name="Freeform 547">
              <a:extLst>
                <a:ext uri="{FF2B5EF4-FFF2-40B4-BE49-F238E27FC236}">
                  <a16:creationId xmlns:a16="http://schemas.microsoft.com/office/drawing/2014/main" id="{F39AAC96-8D74-41EB-9159-7EAA4C1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461" y="2459773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5" name="Freeform 548">
              <a:extLst>
                <a:ext uri="{FF2B5EF4-FFF2-40B4-BE49-F238E27FC236}">
                  <a16:creationId xmlns:a16="http://schemas.microsoft.com/office/drawing/2014/main" id="{E86FA99A-4553-44B1-86BD-4623A2794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2216077"/>
              <a:ext cx="672149" cy="492169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6" name="Freeform 549">
              <a:extLst>
                <a:ext uri="{FF2B5EF4-FFF2-40B4-BE49-F238E27FC236}">
                  <a16:creationId xmlns:a16="http://schemas.microsoft.com/office/drawing/2014/main" id="{FCFE0B38-3F5E-4D6B-807E-68645CA8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674799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7" name="Freeform 550">
              <a:extLst>
                <a:ext uri="{FF2B5EF4-FFF2-40B4-BE49-F238E27FC236}">
                  <a16:creationId xmlns:a16="http://schemas.microsoft.com/office/drawing/2014/main" id="{85AFED22-AA29-4D74-AF4E-1424012E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789" y="2469329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8" name="Freeform 551">
              <a:extLst>
                <a:ext uri="{FF2B5EF4-FFF2-40B4-BE49-F238E27FC236}">
                  <a16:creationId xmlns:a16="http://schemas.microsoft.com/office/drawing/2014/main" id="{5055530A-D4BA-4173-A88A-2E332891B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7042" y="2459773"/>
              <a:ext cx="55746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9" name="Freeform 552">
              <a:extLst>
                <a:ext uri="{FF2B5EF4-FFF2-40B4-BE49-F238E27FC236}">
                  <a16:creationId xmlns:a16="http://schemas.microsoft.com/office/drawing/2014/main" id="{D9B92D58-571A-427E-A12E-CC236D85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073" y="2418360"/>
              <a:ext cx="31856" cy="17521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0" name="Freeform 553">
              <a:extLst>
                <a:ext uri="{FF2B5EF4-FFF2-40B4-BE49-F238E27FC236}">
                  <a16:creationId xmlns:a16="http://schemas.microsoft.com/office/drawing/2014/main" id="{486647A9-AE01-4C0A-9FFD-A31E99A4A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264" y="2413581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1" name="Freeform 554">
              <a:extLst>
                <a:ext uri="{FF2B5EF4-FFF2-40B4-BE49-F238E27FC236}">
                  <a16:creationId xmlns:a16="http://schemas.microsoft.com/office/drawing/2014/main" id="{B2C66BC3-D2DB-4956-9D5A-321DAEC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5187" y="2404025"/>
              <a:ext cx="22299" cy="9557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2" name="Freeform 555">
              <a:extLst>
                <a:ext uri="{FF2B5EF4-FFF2-40B4-BE49-F238E27FC236}">
                  <a16:creationId xmlns:a16="http://schemas.microsoft.com/office/drawing/2014/main" id="{8C5E4E2F-8861-4E23-A963-7E376BADD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847" y="2225632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3" name="Freeform 556">
              <a:extLst>
                <a:ext uri="{FF2B5EF4-FFF2-40B4-BE49-F238E27FC236}">
                  <a16:creationId xmlns:a16="http://schemas.microsoft.com/office/drawing/2014/main" id="{9680DD51-C4A3-43E4-B87C-23C592B87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652" y="3072994"/>
              <a:ext cx="135385" cy="89196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4" name="Freeform 557">
              <a:extLst>
                <a:ext uri="{FF2B5EF4-FFF2-40B4-BE49-F238E27FC236}">
                  <a16:creationId xmlns:a16="http://schemas.microsoft.com/office/drawing/2014/main" id="{3339BC64-4C49-48DF-A0E8-142CB7A98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8938" y="2969463"/>
              <a:ext cx="60524" cy="65304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5" name="Freeform 558">
              <a:extLst>
                <a:ext uri="{FF2B5EF4-FFF2-40B4-BE49-F238E27FC236}">
                  <a16:creationId xmlns:a16="http://schemas.microsoft.com/office/drawing/2014/main" id="{840E58D0-05AB-47CD-82D3-5E197A0B3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3717" y="2894602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6" name="Freeform 559">
              <a:extLst>
                <a:ext uri="{FF2B5EF4-FFF2-40B4-BE49-F238E27FC236}">
                  <a16:creationId xmlns:a16="http://schemas.microsoft.com/office/drawing/2014/main" id="{96F0B0A9-BE90-4F8D-B566-27CD03FD1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824" y="2872304"/>
              <a:ext cx="28669" cy="2707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7" name="Freeform 560">
              <a:extLst>
                <a:ext uri="{FF2B5EF4-FFF2-40B4-BE49-F238E27FC236}">
                  <a16:creationId xmlns:a16="http://schemas.microsoft.com/office/drawing/2014/main" id="{1A3E1BF5-E994-4A4A-B792-8BAD72E3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082" y="2880267"/>
              <a:ext cx="17521" cy="2866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8" name="Freeform 561">
              <a:extLst>
                <a:ext uri="{FF2B5EF4-FFF2-40B4-BE49-F238E27FC236}">
                  <a16:creationId xmlns:a16="http://schemas.microsoft.com/office/drawing/2014/main" id="{CC0B3CCD-3B58-430D-ACCF-F203A315B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412" y="2853189"/>
              <a:ext cx="23891" cy="50968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9" name="Freeform 562">
              <a:extLst>
                <a:ext uri="{FF2B5EF4-FFF2-40B4-BE49-F238E27FC236}">
                  <a16:creationId xmlns:a16="http://schemas.microsoft.com/office/drawing/2014/main" id="{3F92A40B-B9F2-4DCE-84DE-EA6DA041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298" y="2834075"/>
              <a:ext cx="33448" cy="33448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0" name="Freeform 563">
              <a:extLst>
                <a:ext uri="{FF2B5EF4-FFF2-40B4-BE49-F238E27FC236}">
                  <a16:creationId xmlns:a16="http://schemas.microsoft.com/office/drawing/2014/main" id="{F92B31AD-6EF5-47C0-81DF-9211420D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746" y="2834075"/>
              <a:ext cx="31856" cy="4300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1" name="Freeform 564">
              <a:extLst>
                <a:ext uri="{FF2B5EF4-FFF2-40B4-BE49-F238E27FC236}">
                  <a16:creationId xmlns:a16="http://schemas.microsoft.com/office/drawing/2014/main" id="{73F155C4-CEC2-4A70-A814-308FF3289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3189" y="2843632"/>
              <a:ext cx="14335" cy="4778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2" name="Freeform 565">
              <a:extLst>
                <a:ext uri="{FF2B5EF4-FFF2-40B4-BE49-F238E27FC236}">
                  <a16:creationId xmlns:a16="http://schemas.microsoft.com/office/drawing/2014/main" id="{030480AC-DED2-4A0E-8B68-4A7F98084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030" y="2848411"/>
              <a:ext cx="62117" cy="31857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3" name="Freeform 566">
              <a:extLst>
                <a:ext uri="{FF2B5EF4-FFF2-40B4-BE49-F238E27FC236}">
                  <a16:creationId xmlns:a16="http://schemas.microsoft.com/office/drawing/2014/main" id="{A0304B69-EA96-4631-BB70-F0A18BA50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921" y="2819740"/>
              <a:ext cx="38226" cy="33448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4" name="Freeform 567">
              <a:extLst>
                <a:ext uri="{FF2B5EF4-FFF2-40B4-BE49-F238E27FC236}">
                  <a16:creationId xmlns:a16="http://schemas.microsoft.com/office/drawing/2014/main" id="{4E3D0B37-1896-4547-8F25-ECF4F839D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928" y="2947163"/>
              <a:ext cx="46189" cy="17521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5" name="Freeform 568">
              <a:extLst>
                <a:ext uri="{FF2B5EF4-FFF2-40B4-BE49-F238E27FC236}">
                  <a16:creationId xmlns:a16="http://schemas.microsoft.com/office/drawing/2014/main" id="{403D0986-D11F-4BE4-99D3-B9469CA61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82" y="2974240"/>
              <a:ext cx="27077" cy="23893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6" name="Freeform 569">
              <a:extLst>
                <a:ext uri="{FF2B5EF4-FFF2-40B4-BE49-F238E27FC236}">
                  <a16:creationId xmlns:a16="http://schemas.microsoft.com/office/drawing/2014/main" id="{82BD7275-358A-4ABC-A491-AD65FC4C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70" y="2394467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7" name="Freeform 570">
              <a:extLst>
                <a:ext uri="{FF2B5EF4-FFF2-40B4-BE49-F238E27FC236}">
                  <a16:creationId xmlns:a16="http://schemas.microsoft.com/office/drawing/2014/main" id="{3AFD3033-E843-4FAF-8918-1B3A03A58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24" y="2423138"/>
              <a:ext cx="23891" cy="17521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8" name="Freeform 571">
              <a:extLst>
                <a:ext uri="{FF2B5EF4-FFF2-40B4-BE49-F238E27FC236}">
                  <a16:creationId xmlns:a16="http://schemas.microsoft.com/office/drawing/2014/main" id="{EB86787A-DF85-4F20-8BFA-5BC28E046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053" y="2440658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9" name="Freeform 572">
              <a:extLst>
                <a:ext uri="{FF2B5EF4-FFF2-40B4-BE49-F238E27FC236}">
                  <a16:creationId xmlns:a16="http://schemas.microsoft.com/office/drawing/2014/main" id="{F89ED461-571A-4CDF-BB8A-AB309270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244746"/>
              <a:ext cx="430047" cy="210247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0" name="Freeform 573">
              <a:extLst>
                <a:ext uri="{FF2B5EF4-FFF2-40B4-BE49-F238E27FC236}">
                  <a16:creationId xmlns:a16="http://schemas.microsoft.com/office/drawing/2014/main" id="{099DFBD4-CD9F-4AD6-802A-66F704DB9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5782" y="2225632"/>
              <a:ext cx="65303" cy="4300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1" name="Freeform 574">
              <a:extLst>
                <a:ext uri="{FF2B5EF4-FFF2-40B4-BE49-F238E27FC236}">
                  <a16:creationId xmlns:a16="http://schemas.microsoft.com/office/drawing/2014/main" id="{5554708E-B7A6-48CE-B13F-53D817397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206519"/>
              <a:ext cx="148126" cy="136980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2" name="Freeform 575">
              <a:extLst>
                <a:ext uri="{FF2B5EF4-FFF2-40B4-BE49-F238E27FC236}">
                  <a16:creationId xmlns:a16="http://schemas.microsoft.com/office/drawing/2014/main" id="{8D20D692-66D5-4155-86BD-A1968AFBA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994" y="2206519"/>
              <a:ext cx="130606" cy="103530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3" name="Freeform 576">
              <a:extLst>
                <a:ext uri="{FF2B5EF4-FFF2-40B4-BE49-F238E27FC236}">
                  <a16:creationId xmlns:a16="http://schemas.microsoft.com/office/drawing/2014/main" id="{98FA9CE0-DDAE-4388-BC5B-79CE0A42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770" y="2193776"/>
              <a:ext cx="251657" cy="154500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4" name="Freeform 577">
              <a:extLst>
                <a:ext uri="{FF2B5EF4-FFF2-40B4-BE49-F238E27FC236}">
                  <a16:creationId xmlns:a16="http://schemas.microsoft.com/office/drawing/2014/main" id="{8B3872C9-D742-4F57-BFE4-C71FD804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6749" y="2150771"/>
              <a:ext cx="33448" cy="19114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5" name="Freeform 578">
              <a:extLst>
                <a:ext uri="{FF2B5EF4-FFF2-40B4-BE49-F238E27FC236}">
                  <a16:creationId xmlns:a16="http://schemas.microsoft.com/office/drawing/2014/main" id="{80DF46B8-155A-46FF-A097-BE3D624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458" y="2066355"/>
              <a:ext cx="280326" cy="132201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6" name="Freeform 579">
              <a:extLst>
                <a:ext uri="{FF2B5EF4-FFF2-40B4-BE49-F238E27FC236}">
                  <a16:creationId xmlns:a16="http://schemas.microsoft.com/office/drawing/2014/main" id="{3171BFDF-267C-41E3-AA3C-55032F649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0674" y="2118917"/>
              <a:ext cx="47783" cy="31857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7" name="Freeform 580">
              <a:extLst>
                <a:ext uri="{FF2B5EF4-FFF2-40B4-BE49-F238E27FC236}">
                  <a16:creationId xmlns:a16="http://schemas.microsoft.com/office/drawing/2014/main" id="{6195F586-38EE-429F-88A0-1647492B6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851" y="2048834"/>
              <a:ext cx="172019" cy="79640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8" name="Freeform 581">
              <a:extLst>
                <a:ext uri="{FF2B5EF4-FFF2-40B4-BE49-F238E27FC236}">
                  <a16:creationId xmlns:a16="http://schemas.microsoft.com/office/drawing/2014/main" id="{30A1DEDB-44D4-4A87-BB21-76A87AF85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206" y="2080689"/>
              <a:ext cx="36632" cy="9557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9" name="Freeform 582">
              <a:extLst>
                <a:ext uri="{FF2B5EF4-FFF2-40B4-BE49-F238E27FC236}">
                  <a16:creationId xmlns:a16="http://schemas.microsoft.com/office/drawing/2014/main" id="{CDDDB761-6E07-4BE7-AFA3-63A9C450B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061" y="2015386"/>
              <a:ext cx="98751" cy="46190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0" name="Freeform 583">
              <a:extLst>
                <a:ext uri="{FF2B5EF4-FFF2-40B4-BE49-F238E27FC236}">
                  <a16:creationId xmlns:a16="http://schemas.microsoft.com/office/drawing/2014/main" id="{B07BA5A2-F638-471E-889D-BB334CDFA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4649" y="2024942"/>
              <a:ext cx="36632" cy="19114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1" name="Freeform 584">
              <a:extLst>
                <a:ext uri="{FF2B5EF4-FFF2-40B4-BE49-F238E27FC236}">
                  <a16:creationId xmlns:a16="http://schemas.microsoft.com/office/drawing/2014/main" id="{C6BC4A6B-A45E-43C7-A37B-62C032C21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5618" y="1981937"/>
              <a:ext cx="98751" cy="33448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2" name="Freeform 585">
              <a:extLst>
                <a:ext uri="{FF2B5EF4-FFF2-40B4-BE49-F238E27FC236}">
                  <a16:creationId xmlns:a16="http://schemas.microsoft.com/office/drawing/2014/main" id="{720C323B-C9D5-4628-8831-3BA5C381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4532" y="2080689"/>
              <a:ext cx="130606" cy="89196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3" name="Freeform 586">
              <a:extLst>
                <a:ext uri="{FF2B5EF4-FFF2-40B4-BE49-F238E27FC236}">
                  <a16:creationId xmlns:a16="http://schemas.microsoft.com/office/drawing/2014/main" id="{99C881A8-1332-4851-B010-68B11EBFD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198" y="2123695"/>
              <a:ext cx="41411" cy="12742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4" name="Freeform 587">
              <a:extLst>
                <a:ext uri="{FF2B5EF4-FFF2-40B4-BE49-F238E27FC236}">
                  <a16:creationId xmlns:a16="http://schemas.microsoft.com/office/drawing/2014/main" id="{6E625DB0-6D14-44A6-A93E-FEDD3AC4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641" y="2118917"/>
              <a:ext cx="38226" cy="9557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5" name="Freeform 588">
              <a:extLst>
                <a:ext uri="{FF2B5EF4-FFF2-40B4-BE49-F238E27FC236}">
                  <a16:creationId xmlns:a16="http://schemas.microsoft.com/office/drawing/2014/main" id="{59F8EF72-C956-4CBB-AAC6-99DEB677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527" y="2104581"/>
              <a:ext cx="47783" cy="23893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6" name="Freeform 589">
              <a:extLst>
                <a:ext uri="{FF2B5EF4-FFF2-40B4-BE49-F238E27FC236}">
                  <a16:creationId xmlns:a16="http://schemas.microsoft.com/office/drawing/2014/main" id="{C455769B-CD04-410C-9482-4665A45CF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306" y="2085469"/>
              <a:ext cx="33448" cy="23893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7" name="Freeform 590">
              <a:extLst>
                <a:ext uri="{FF2B5EF4-FFF2-40B4-BE49-F238E27FC236}">
                  <a16:creationId xmlns:a16="http://schemas.microsoft.com/office/drawing/2014/main" id="{865D6673-F041-4131-8202-C2A263704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117" y="2029720"/>
              <a:ext cx="55746" cy="4141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8" name="Freeform 591">
              <a:extLst>
                <a:ext uri="{FF2B5EF4-FFF2-40B4-BE49-F238E27FC236}">
                  <a16:creationId xmlns:a16="http://schemas.microsoft.com/office/drawing/2014/main" id="{5EAE03A6-5041-42B6-8800-99F7B8802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9311" y="2024942"/>
              <a:ext cx="41411" cy="1433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9" name="Freeform 592">
              <a:extLst>
                <a:ext uri="{FF2B5EF4-FFF2-40B4-BE49-F238E27FC236}">
                  <a16:creationId xmlns:a16="http://schemas.microsoft.com/office/drawing/2014/main" id="{7805072D-32F1-49A4-B444-BE016A0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673" y="1950081"/>
              <a:ext cx="167240" cy="89196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0" name="Freeform 593">
              <a:extLst>
                <a:ext uri="{FF2B5EF4-FFF2-40B4-BE49-F238E27FC236}">
                  <a16:creationId xmlns:a16="http://schemas.microsoft.com/office/drawing/2014/main" id="{75A76575-F5A3-4D28-A369-7F73260B0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279" y="1907075"/>
              <a:ext cx="50967" cy="23893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1" name="Freeform 594">
              <a:extLst>
                <a:ext uri="{FF2B5EF4-FFF2-40B4-BE49-F238E27FC236}">
                  <a16:creationId xmlns:a16="http://schemas.microsoft.com/office/drawing/2014/main" id="{940B46CB-8F53-4658-9C29-7827B046D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692" y="1981937"/>
              <a:ext cx="93972" cy="52563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2" name="Freeform 595">
              <a:extLst>
                <a:ext uri="{FF2B5EF4-FFF2-40B4-BE49-F238E27FC236}">
                  <a16:creationId xmlns:a16="http://schemas.microsoft.com/office/drawing/2014/main" id="{C290089C-3A9D-4F62-9E78-BF3D902A0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253" y="2029720"/>
              <a:ext cx="82824" cy="23893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3" name="Freeform 596">
              <a:extLst>
                <a:ext uri="{FF2B5EF4-FFF2-40B4-BE49-F238E27FC236}">
                  <a16:creationId xmlns:a16="http://schemas.microsoft.com/office/drawing/2014/main" id="{A4A22DD4-FD94-47CA-B88B-875D34F83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2136437"/>
              <a:ext cx="78046" cy="52563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4" name="Freeform 597">
              <a:extLst>
                <a:ext uri="{FF2B5EF4-FFF2-40B4-BE49-F238E27FC236}">
                  <a16:creationId xmlns:a16="http://schemas.microsoft.com/office/drawing/2014/main" id="{7D223A6D-F57B-4B47-90A9-3562683C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108" y="2123695"/>
              <a:ext cx="19114" cy="12742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5" name="Freeform 598">
              <a:extLst>
                <a:ext uri="{FF2B5EF4-FFF2-40B4-BE49-F238E27FC236}">
                  <a16:creationId xmlns:a16="http://schemas.microsoft.com/office/drawing/2014/main" id="{78286142-880A-4902-8BF3-CB9416F4F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524" y="2039276"/>
              <a:ext cx="41411" cy="2707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6" name="Freeform 599">
              <a:extLst>
                <a:ext uri="{FF2B5EF4-FFF2-40B4-BE49-F238E27FC236}">
                  <a16:creationId xmlns:a16="http://schemas.microsoft.com/office/drawing/2014/main" id="{EB938D1B-C5D3-4E6A-A5D5-3E0D95EAE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23" y="2080689"/>
              <a:ext cx="14335" cy="19114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7" name="Freeform 600">
              <a:extLst>
                <a:ext uri="{FF2B5EF4-FFF2-40B4-BE49-F238E27FC236}">
                  <a16:creationId xmlns:a16="http://schemas.microsoft.com/office/drawing/2014/main" id="{9457E099-5F5E-408C-89AB-780020C9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918" y="2066355"/>
              <a:ext cx="415712" cy="127423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8" name="Freeform 601">
              <a:extLst>
                <a:ext uri="{FF2B5EF4-FFF2-40B4-BE49-F238E27FC236}">
                  <a16:creationId xmlns:a16="http://schemas.microsoft.com/office/drawing/2014/main" id="{220AF278-12FF-4E94-902C-3FF7A634B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476" y="1846551"/>
              <a:ext cx="275549" cy="173614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9" name="Freeform 602">
              <a:extLst>
                <a:ext uri="{FF2B5EF4-FFF2-40B4-BE49-F238E27FC236}">
                  <a16:creationId xmlns:a16="http://schemas.microsoft.com/office/drawing/2014/main" id="{319DE684-68CF-4B00-A2BA-9E0DF3A3A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967" y="1739835"/>
              <a:ext cx="727895" cy="379082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0" name="Freeform 604">
              <a:extLst>
                <a:ext uri="{FF2B5EF4-FFF2-40B4-BE49-F238E27FC236}">
                  <a16:creationId xmlns:a16="http://schemas.microsoft.com/office/drawing/2014/main" id="{32E24FA8-A849-424B-BF19-3E2021038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821" y="1950081"/>
              <a:ext cx="65303" cy="23893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1" name="Freeform 605">
              <a:extLst>
                <a:ext uri="{FF2B5EF4-FFF2-40B4-BE49-F238E27FC236}">
                  <a16:creationId xmlns:a16="http://schemas.microsoft.com/office/drawing/2014/main" id="{0106F33D-8195-4FA2-B760-0992AAAE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0244" y="1969194"/>
              <a:ext cx="27078" cy="9557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2" name="Freeform 606">
              <a:extLst>
                <a:ext uri="{FF2B5EF4-FFF2-40B4-BE49-F238E27FC236}">
                  <a16:creationId xmlns:a16="http://schemas.microsoft.com/office/drawing/2014/main" id="{2C46A80F-0BE0-4EFA-8469-37EA65402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295" y="2114138"/>
              <a:ext cx="27078" cy="1433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3" name="Freeform 607">
              <a:extLst>
                <a:ext uri="{FF2B5EF4-FFF2-40B4-BE49-F238E27FC236}">
                  <a16:creationId xmlns:a16="http://schemas.microsoft.com/office/drawing/2014/main" id="{EE09E141-963A-4AE9-B317-28F8EA287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3307" y="2763993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4" name="Freeform 608">
              <a:extLst>
                <a:ext uri="{FF2B5EF4-FFF2-40B4-BE49-F238E27FC236}">
                  <a16:creationId xmlns:a16="http://schemas.microsoft.com/office/drawing/2014/main" id="{B416D8EB-A70B-4AB1-905B-B0224C007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755" y="2759214"/>
              <a:ext cx="4779" cy="477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5" name="Freeform 609">
              <a:extLst>
                <a:ext uri="{FF2B5EF4-FFF2-40B4-BE49-F238E27FC236}">
                  <a16:creationId xmlns:a16="http://schemas.microsoft.com/office/drawing/2014/main" id="{C1C379BC-7B30-42E5-8AC2-9A501A34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517" y="2763993"/>
              <a:ext cx="31856" cy="2866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6" name="Freeform 610">
              <a:extLst>
                <a:ext uri="{FF2B5EF4-FFF2-40B4-BE49-F238E27FC236}">
                  <a16:creationId xmlns:a16="http://schemas.microsoft.com/office/drawing/2014/main" id="{C847AEE5-EBDD-4381-8542-5D828129F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3304" y="4425265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7" name="Freeform 611">
              <a:extLst>
                <a:ext uri="{FF2B5EF4-FFF2-40B4-BE49-F238E27FC236}">
                  <a16:creationId xmlns:a16="http://schemas.microsoft.com/office/drawing/2014/main" id="{DA6E6F5D-407B-494E-B216-188653159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2781" y="4415708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8" name="Freeform 612">
              <a:extLst>
                <a:ext uri="{FF2B5EF4-FFF2-40B4-BE49-F238E27FC236}">
                  <a16:creationId xmlns:a16="http://schemas.microsoft.com/office/drawing/2014/main" id="{69BE858D-80D9-4F1F-ABED-396F55A6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026" y="5248734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9" name="Rectangle 613">
              <a:extLst>
                <a:ext uri="{FF2B5EF4-FFF2-40B4-BE49-F238E27FC236}">
                  <a16:creationId xmlns:a16="http://schemas.microsoft.com/office/drawing/2014/main" id="{48007720-C6F0-41E4-BCC3-D74AA5BD0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7541" y="2454994"/>
              <a:ext cx="1594" cy="1594"/>
            </a:xfrm>
            <a:prstGeom prst="rect">
              <a:avLst/>
            </a:pr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0" name="Freeform 614">
              <a:extLst>
                <a:ext uri="{FF2B5EF4-FFF2-40B4-BE49-F238E27FC236}">
                  <a16:creationId xmlns:a16="http://schemas.microsoft.com/office/drawing/2014/main" id="{E09212C0-EDE2-4CF4-BA71-4F16B95F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993" y="5108570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1" name="Freeform 615">
              <a:extLst>
                <a:ext uri="{FF2B5EF4-FFF2-40B4-BE49-F238E27FC236}">
                  <a16:creationId xmlns:a16="http://schemas.microsoft.com/office/drawing/2014/main" id="{D45F3146-8ACF-4190-9DAF-4D92E322B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3222715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2" name="Freeform 616">
              <a:extLst>
                <a:ext uri="{FF2B5EF4-FFF2-40B4-BE49-F238E27FC236}">
                  <a16:creationId xmlns:a16="http://schemas.microsoft.com/office/drawing/2014/main" id="{E5C0982E-BFD9-4ED0-B5E5-F3C97485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51" y="5739312"/>
              <a:ext cx="84416" cy="74861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3" name="Freeform 617">
              <a:extLst>
                <a:ext uri="{FF2B5EF4-FFF2-40B4-BE49-F238E27FC236}">
                  <a16:creationId xmlns:a16="http://schemas.microsoft.com/office/drawing/2014/main" id="{C4AF28B6-B92D-4233-A20A-E3F0B442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758" y="5729757"/>
              <a:ext cx="140164" cy="108309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4" name="Freeform 618">
              <a:extLst>
                <a:ext uri="{FF2B5EF4-FFF2-40B4-BE49-F238E27FC236}">
                  <a16:creationId xmlns:a16="http://schemas.microsoft.com/office/drawing/2014/main" id="{AEB9C08A-AAF6-4847-A304-1EDBF59F1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458" y="4106709"/>
              <a:ext cx="355188" cy="25803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5" name="Freeform 619">
              <a:extLst>
                <a:ext uri="{FF2B5EF4-FFF2-40B4-BE49-F238E27FC236}">
                  <a16:creationId xmlns:a16="http://schemas.microsoft.com/office/drawing/2014/main" id="{2CD35AC3-7B28-4D8A-9C10-16B2E19B8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63" y="4176792"/>
              <a:ext cx="121050" cy="178392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6" name="Freeform 620">
              <a:extLst>
                <a:ext uri="{FF2B5EF4-FFF2-40B4-BE49-F238E27FC236}">
                  <a16:creationId xmlns:a16="http://schemas.microsoft.com/office/drawing/2014/main" id="{495A034C-ECB0-41F0-B2B6-6355F9FF5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4609" y="4232540"/>
              <a:ext cx="103529" cy="108309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7" name="Freeform 621">
              <a:extLst>
                <a:ext uri="{FF2B5EF4-FFF2-40B4-BE49-F238E27FC236}">
                  <a16:creationId xmlns:a16="http://schemas.microsoft.com/office/drawing/2014/main" id="{49C351C2-745E-434B-AEC3-1F782472E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026" y="4242098"/>
              <a:ext cx="74860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8" name="Freeform 622">
              <a:extLst>
                <a:ext uri="{FF2B5EF4-FFF2-40B4-BE49-F238E27FC236}">
                  <a16:creationId xmlns:a16="http://schemas.microsoft.com/office/drawing/2014/main" id="{99113B40-0775-4C89-85AD-83C72778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657" y="4082818"/>
              <a:ext cx="377486" cy="393418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9" name="Freeform 623">
              <a:extLst>
                <a:ext uri="{FF2B5EF4-FFF2-40B4-BE49-F238E27FC236}">
                  <a16:creationId xmlns:a16="http://schemas.microsoft.com/office/drawing/2014/main" id="{3060C6F3-8A59-4505-BED7-B8FF8A148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625" y="4345626"/>
              <a:ext cx="130606" cy="154501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0" name="Freeform 624">
              <a:extLst>
                <a:ext uri="{FF2B5EF4-FFF2-40B4-BE49-F238E27FC236}">
                  <a16:creationId xmlns:a16="http://schemas.microsoft.com/office/drawing/2014/main" id="{5BC317AF-52DE-4E71-98D0-08B20DDCF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290" y="4374298"/>
              <a:ext cx="299439" cy="444387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1" name="Freeform 625">
              <a:extLst>
                <a:ext uri="{FF2B5EF4-FFF2-40B4-BE49-F238E27FC236}">
                  <a16:creationId xmlns:a16="http://schemas.microsoft.com/office/drawing/2014/main" id="{20806D05-840E-4858-AA7B-6D5F717D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490" y="4790014"/>
              <a:ext cx="203873" cy="992306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2" name="Freeform 626">
              <a:extLst>
                <a:ext uri="{FF2B5EF4-FFF2-40B4-BE49-F238E27FC236}">
                  <a16:creationId xmlns:a16="http://schemas.microsoft.com/office/drawing/2014/main" id="{55119C85-7C89-4DCC-9252-1B574F889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060" y="4598879"/>
              <a:ext cx="299439" cy="326521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3" name="Freeform 627">
              <a:extLst>
                <a:ext uri="{FF2B5EF4-FFF2-40B4-BE49-F238E27FC236}">
                  <a16:creationId xmlns:a16="http://schemas.microsoft.com/office/drawing/2014/main" id="{1C1B0642-DB79-4D72-8CF6-579064F0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95" y="4831426"/>
              <a:ext cx="210245" cy="207062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4" name="Freeform 628">
              <a:extLst>
                <a:ext uri="{FF2B5EF4-FFF2-40B4-BE49-F238E27FC236}">
                  <a16:creationId xmlns:a16="http://schemas.microsoft.com/office/drawing/2014/main" id="{609B8675-04A3-4B35-9C10-C174784D9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1903" y="4256431"/>
              <a:ext cx="928582" cy="941335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5" name="Freeform 629">
              <a:extLst>
                <a:ext uri="{FF2B5EF4-FFF2-40B4-BE49-F238E27FC236}">
                  <a16:creationId xmlns:a16="http://schemas.microsoft.com/office/drawing/2014/main" id="{B473FDD2-EA68-43DA-B439-FAEB1C61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867" y="5099013"/>
              <a:ext cx="125829" cy="130609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6" name="Freeform 630">
              <a:extLst>
                <a:ext uri="{FF2B5EF4-FFF2-40B4-BE49-F238E27FC236}">
                  <a16:creationId xmlns:a16="http://schemas.microsoft.com/office/drawing/2014/main" id="{1D841559-CE72-4965-9D41-6C72398B4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03" y="4893544"/>
              <a:ext cx="481016" cy="836211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7" name="Freeform 631">
              <a:extLst>
                <a:ext uri="{FF2B5EF4-FFF2-40B4-BE49-F238E27FC236}">
                  <a16:creationId xmlns:a16="http://schemas.microsoft.com/office/drawing/2014/main" id="{82C9DA5B-1A6D-4AF7-8873-C00C04B2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719" y="4012736"/>
              <a:ext cx="101938" cy="113088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8" name="Freeform 632">
              <a:extLst>
                <a:ext uri="{FF2B5EF4-FFF2-40B4-BE49-F238E27FC236}">
                  <a16:creationId xmlns:a16="http://schemas.microsoft.com/office/drawing/2014/main" id="{641C2A2B-4A36-4495-85C1-3E3A1D9F3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76" y="4116266"/>
              <a:ext cx="79637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9" name="Freeform 633">
              <a:extLst>
                <a:ext uri="{FF2B5EF4-FFF2-40B4-BE49-F238E27FC236}">
                  <a16:creationId xmlns:a16="http://schemas.microsoft.com/office/drawing/2014/main" id="{E972C8B5-A549-48F0-8919-38327912C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380" y="4036627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0" name="Freeform 634">
              <a:extLst>
                <a:ext uri="{FF2B5EF4-FFF2-40B4-BE49-F238E27FC236}">
                  <a16:creationId xmlns:a16="http://schemas.microsoft.com/office/drawing/2014/main" id="{CF406710-6790-499C-9615-18A6D222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6633" y="3952210"/>
              <a:ext cx="93974" cy="108309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1" name="Freeform 635">
              <a:extLst>
                <a:ext uri="{FF2B5EF4-FFF2-40B4-BE49-F238E27FC236}">
                  <a16:creationId xmlns:a16="http://schemas.microsoft.com/office/drawing/2014/main" id="{C1555C96-E0F3-4261-B259-91E5C3A2F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015" y="3582685"/>
              <a:ext cx="699225" cy="449165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2" name="Freeform 636">
              <a:extLst>
                <a:ext uri="{FF2B5EF4-FFF2-40B4-BE49-F238E27FC236}">
                  <a16:creationId xmlns:a16="http://schemas.microsoft.com/office/drawing/2014/main" id="{5A75D836-75FD-4D40-8E35-5434B2D10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99994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3" name="Freeform 637">
              <a:extLst>
                <a:ext uri="{FF2B5EF4-FFF2-40B4-BE49-F238E27FC236}">
                  <a16:creationId xmlns:a16="http://schemas.microsoft.com/office/drawing/2014/main" id="{C5E5C5F9-9EF0-49B9-AF97-32B346932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716" y="3937876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4" name="Freeform 638">
              <a:extLst>
                <a:ext uri="{FF2B5EF4-FFF2-40B4-BE49-F238E27FC236}">
                  <a16:creationId xmlns:a16="http://schemas.microsoft.com/office/drawing/2014/main" id="{84EB4DCF-6586-4927-9BD2-DCC696BFC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123" y="3896462"/>
              <a:ext cx="60524" cy="50968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5" name="Freeform 639">
              <a:extLst>
                <a:ext uri="{FF2B5EF4-FFF2-40B4-BE49-F238E27FC236}">
                  <a16:creationId xmlns:a16="http://schemas.microsoft.com/office/drawing/2014/main" id="{97F772DE-4B0F-4A6B-8F85-2831D880C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870" y="3896462"/>
              <a:ext cx="84416" cy="70082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6" name="Freeform 640">
              <a:extLst>
                <a:ext uri="{FF2B5EF4-FFF2-40B4-BE49-F238E27FC236}">
                  <a16:creationId xmlns:a16="http://schemas.microsoft.com/office/drawing/2014/main" id="{8CADC372-1E2D-4B3B-A8CA-FA47A60D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2291" y="2338721"/>
              <a:ext cx="906286" cy="608443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7" name="Freeform 641">
              <a:extLst>
                <a:ext uri="{FF2B5EF4-FFF2-40B4-BE49-F238E27FC236}">
                  <a16:creationId xmlns:a16="http://schemas.microsoft.com/office/drawing/2014/main" id="{7D25D3E9-7A3F-435C-979B-7DDBE1250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847" y="3114405"/>
              <a:ext cx="1349074" cy="668969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8" name="Freeform 642">
              <a:extLst>
                <a:ext uri="{FF2B5EF4-FFF2-40B4-BE49-F238E27FC236}">
                  <a16:creationId xmlns:a16="http://schemas.microsoft.com/office/drawing/2014/main" id="{80A809F0-7A56-43ED-BDD8-C813589110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77361" y="2310050"/>
              <a:ext cx="1992552" cy="102416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9" name="Freeform 643">
              <a:extLst>
                <a:ext uri="{FF2B5EF4-FFF2-40B4-BE49-F238E27FC236}">
                  <a16:creationId xmlns:a16="http://schemas.microsoft.com/office/drawing/2014/main" id="{393CD21C-5B20-4663-9C28-6CEFBA68C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4030" y="458932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0" name="Freeform 644">
              <a:extLst>
                <a:ext uri="{FF2B5EF4-FFF2-40B4-BE49-F238E27FC236}">
                  <a16:creationId xmlns:a16="http://schemas.microsoft.com/office/drawing/2014/main" id="{A9B7FBD7-5A7E-4C86-A4A3-E556D33F2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2256" y="4579767"/>
              <a:ext cx="60524" cy="22300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1" name="Freeform 645">
              <a:extLst>
                <a:ext uri="{FF2B5EF4-FFF2-40B4-BE49-F238E27FC236}">
                  <a16:creationId xmlns:a16="http://schemas.microsoft.com/office/drawing/2014/main" id="{083EE3C2-11AC-40E1-9615-A86D1C2BC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44" y="306343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2" name="Freeform 646">
              <a:extLst>
                <a:ext uri="{FF2B5EF4-FFF2-40B4-BE49-F238E27FC236}">
                  <a16:creationId xmlns:a16="http://schemas.microsoft.com/office/drawing/2014/main" id="{E5A71B71-48FE-4486-B919-3AF51858F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3042" y="312874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3" name="Freeform 647">
              <a:extLst>
                <a:ext uri="{FF2B5EF4-FFF2-40B4-BE49-F238E27FC236}">
                  <a16:creationId xmlns:a16="http://schemas.microsoft.com/office/drawing/2014/main" id="{6303978F-9403-452B-9046-4629E5914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516" y="3184488"/>
              <a:ext cx="265992" cy="25803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4" name="Freeform 648">
              <a:extLst>
                <a:ext uri="{FF2B5EF4-FFF2-40B4-BE49-F238E27FC236}">
                  <a16:creationId xmlns:a16="http://schemas.microsoft.com/office/drawing/2014/main" id="{40E9B9ED-3F5D-4890-A66D-B44D11205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014" y="3198823"/>
              <a:ext cx="125829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5" name="Freeform 649">
              <a:extLst>
                <a:ext uri="{FF2B5EF4-FFF2-40B4-BE49-F238E27FC236}">
                  <a16:creationId xmlns:a16="http://schemas.microsoft.com/office/drawing/2014/main" id="{24C25460-A75D-4B4A-BAC2-A80DDA5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967" y="3063436"/>
              <a:ext cx="308996" cy="265995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6" name="Freeform 650">
              <a:extLst>
                <a:ext uri="{FF2B5EF4-FFF2-40B4-BE49-F238E27FC236}">
                  <a16:creationId xmlns:a16="http://schemas.microsoft.com/office/drawing/2014/main" id="{869A3097-048D-484D-A562-108189FD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3403" y="3166967"/>
              <a:ext cx="103529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7" name="Freeform 651">
              <a:extLst>
                <a:ext uri="{FF2B5EF4-FFF2-40B4-BE49-F238E27FC236}">
                  <a16:creationId xmlns:a16="http://schemas.microsoft.com/office/drawing/2014/main" id="{C415A4BF-7A5B-41A8-830B-688602E29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801" y="305388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8" name="Freeform 652">
              <a:extLst>
                <a:ext uri="{FF2B5EF4-FFF2-40B4-BE49-F238E27FC236}">
                  <a16:creationId xmlns:a16="http://schemas.microsoft.com/office/drawing/2014/main" id="{503A1CFD-A435-4183-AEBA-16D98F2FE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5439" y="309688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9" name="Freeform 653">
              <a:extLst>
                <a:ext uri="{FF2B5EF4-FFF2-40B4-BE49-F238E27FC236}">
                  <a16:creationId xmlns:a16="http://schemas.microsoft.com/office/drawing/2014/main" id="{0A65FE9E-0C64-41C1-99C2-AC1035EDA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099" y="298857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0" name="Freeform 654">
              <a:extLst>
                <a:ext uri="{FF2B5EF4-FFF2-40B4-BE49-F238E27FC236}">
                  <a16:creationId xmlns:a16="http://schemas.microsoft.com/office/drawing/2014/main" id="{3C795DD3-23C1-4471-B4C3-2C518C52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186" y="2848410"/>
              <a:ext cx="70081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1" name="Freeform 655">
              <a:extLst>
                <a:ext uri="{FF2B5EF4-FFF2-40B4-BE49-F238E27FC236}">
                  <a16:creationId xmlns:a16="http://schemas.microsoft.com/office/drawing/2014/main" id="{4B3C13D3-A4E9-4663-AEAA-EB2C1731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217" y="2942386"/>
              <a:ext cx="208652" cy="242104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2" name="Freeform 656">
              <a:extLst>
                <a:ext uri="{FF2B5EF4-FFF2-40B4-BE49-F238E27FC236}">
                  <a16:creationId xmlns:a16="http://schemas.microsoft.com/office/drawing/2014/main" id="{34BF7199-AB08-4E05-A81B-CBB1FF44D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017246"/>
              <a:ext cx="415712" cy="246883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3" name="Freeform 657">
              <a:extLst>
                <a:ext uri="{FF2B5EF4-FFF2-40B4-BE49-F238E27FC236}">
                  <a16:creationId xmlns:a16="http://schemas.microsoft.com/office/drawing/2014/main" id="{3E68A612-F96E-42C4-9C4E-1F2B6599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541" y="3109628"/>
              <a:ext cx="140164" cy="57341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4" name="Freeform 658">
              <a:extLst>
                <a:ext uri="{FF2B5EF4-FFF2-40B4-BE49-F238E27FC236}">
                  <a16:creationId xmlns:a16="http://schemas.microsoft.com/office/drawing/2014/main" id="{E7A7F17A-418A-4E27-83B7-EB7C6DE3F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899380"/>
              <a:ext cx="219802" cy="164058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5" name="Freeform 659">
              <a:extLst>
                <a:ext uri="{FF2B5EF4-FFF2-40B4-BE49-F238E27FC236}">
                  <a16:creationId xmlns:a16="http://schemas.microsoft.com/office/drawing/2014/main" id="{EBD345A9-F48D-411F-A833-B0FA12A15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89823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6" name="Freeform 660">
              <a:extLst>
                <a:ext uri="{FF2B5EF4-FFF2-40B4-BE49-F238E27FC236}">
                  <a16:creationId xmlns:a16="http://schemas.microsoft.com/office/drawing/2014/main" id="{EE7BA4B8-20E6-4F3A-B66E-73493B02D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069" y="2834075"/>
              <a:ext cx="167241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7" name="Freeform 661">
              <a:extLst>
                <a:ext uri="{FF2B5EF4-FFF2-40B4-BE49-F238E27FC236}">
                  <a16:creationId xmlns:a16="http://schemas.microsoft.com/office/drawing/2014/main" id="{D628FF62-DD3E-47A3-BCC7-48E2DCC8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037" y="2783107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8" name="Freeform 662">
              <a:extLst>
                <a:ext uri="{FF2B5EF4-FFF2-40B4-BE49-F238E27FC236}">
                  <a16:creationId xmlns:a16="http://schemas.microsoft.com/office/drawing/2014/main" id="{4A97B3EE-F1E3-49B1-8A8D-0F294454D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2" y="2928050"/>
              <a:ext cx="74860" cy="36636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9" name="Freeform 663">
              <a:extLst>
                <a:ext uri="{FF2B5EF4-FFF2-40B4-BE49-F238E27FC236}">
                  <a16:creationId xmlns:a16="http://schemas.microsoft.com/office/drawing/2014/main" id="{155B7226-E325-43BF-BF87-53837B367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2937606"/>
              <a:ext cx="222987" cy="195912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0" name="Freeform 664">
              <a:extLst>
                <a:ext uri="{FF2B5EF4-FFF2-40B4-BE49-F238E27FC236}">
                  <a16:creationId xmlns:a16="http://schemas.microsoft.com/office/drawing/2014/main" id="{7C4918CB-C56B-4942-9B63-27EC40864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143077"/>
              <a:ext cx="215024" cy="140165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1" name="Freeform 665">
              <a:extLst>
                <a:ext uri="{FF2B5EF4-FFF2-40B4-BE49-F238E27FC236}">
                  <a16:creationId xmlns:a16="http://schemas.microsoft.com/office/drawing/2014/main" id="{BBB05CC3-B24C-450B-BD0E-93BC25660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455" y="313829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2" name="Freeform 666">
              <a:extLst>
                <a:ext uri="{FF2B5EF4-FFF2-40B4-BE49-F238E27FC236}">
                  <a16:creationId xmlns:a16="http://schemas.microsoft.com/office/drawing/2014/main" id="{AD11EE48-1666-434C-9D11-AA95F4C84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309" y="3189266"/>
              <a:ext cx="46189" cy="47784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3" name="Freeform 667">
              <a:extLst>
                <a:ext uri="{FF2B5EF4-FFF2-40B4-BE49-F238E27FC236}">
                  <a16:creationId xmlns:a16="http://schemas.microsoft.com/office/drawing/2014/main" id="{4CE66E68-6635-4420-BA74-5A81750BA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147" y="3264127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4" name="Freeform 668">
              <a:extLst>
                <a:ext uri="{FF2B5EF4-FFF2-40B4-BE49-F238E27FC236}">
                  <a16:creationId xmlns:a16="http://schemas.microsoft.com/office/drawing/2014/main" id="{73110165-75C4-4406-9A10-526740C8B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205" y="324182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5" name="Freeform 669">
              <a:extLst>
                <a:ext uri="{FF2B5EF4-FFF2-40B4-BE49-F238E27FC236}">
                  <a16:creationId xmlns:a16="http://schemas.microsoft.com/office/drawing/2014/main" id="{A06283BA-61E9-4BA5-8962-9A247DAFD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729" y="3208380"/>
              <a:ext cx="103529" cy="125830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6" name="Freeform 670">
              <a:extLst>
                <a:ext uri="{FF2B5EF4-FFF2-40B4-BE49-F238E27FC236}">
                  <a16:creationId xmlns:a16="http://schemas.microsoft.com/office/drawing/2014/main" id="{7FD28926-5011-4CB1-AD10-5C2EAC863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984" y="3133520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7" name="Freeform 671">
              <a:extLst>
                <a:ext uri="{FF2B5EF4-FFF2-40B4-BE49-F238E27FC236}">
                  <a16:creationId xmlns:a16="http://schemas.microsoft.com/office/drawing/2014/main" id="{45269ABC-DFC3-41F5-8E1F-CB3704FD2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955" y="3334210"/>
              <a:ext cx="144943" cy="149722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8" name="Freeform 672">
              <a:extLst>
                <a:ext uri="{FF2B5EF4-FFF2-40B4-BE49-F238E27FC236}">
                  <a16:creationId xmlns:a16="http://schemas.microsoft.com/office/drawing/2014/main" id="{EA515623-96D0-44AE-8F6E-2D72C975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563" y="3326245"/>
              <a:ext cx="70081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9" name="Freeform 673">
              <a:extLst>
                <a:ext uri="{FF2B5EF4-FFF2-40B4-BE49-F238E27FC236}">
                  <a16:creationId xmlns:a16="http://schemas.microsoft.com/office/drawing/2014/main" id="{7A93D51A-5B42-4DDC-9C53-3F1B5310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843" y="3311911"/>
              <a:ext cx="41411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0" name="Freeform 674">
              <a:extLst>
                <a:ext uri="{FF2B5EF4-FFF2-40B4-BE49-F238E27FC236}">
                  <a16:creationId xmlns:a16="http://schemas.microsoft.com/office/drawing/2014/main" id="{C65FDFA3-12CC-40CF-9B6D-2A28057E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734" y="3321468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1" name="Freeform 675">
              <a:extLst>
                <a:ext uri="{FF2B5EF4-FFF2-40B4-BE49-F238E27FC236}">
                  <a16:creationId xmlns:a16="http://schemas.microsoft.com/office/drawing/2014/main" id="{E1A3139A-AD24-46A9-9A40-0F2A6BC84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9605" y="3348544"/>
              <a:ext cx="89195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2" name="Freeform 676">
              <a:extLst>
                <a:ext uri="{FF2B5EF4-FFF2-40B4-BE49-F238E27FC236}">
                  <a16:creationId xmlns:a16="http://schemas.microsoft.com/office/drawing/2014/main" id="{5C133586-C25A-429B-827C-5C97CA72F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053" y="3386771"/>
              <a:ext cx="461903" cy="39182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3" name="Freeform 677">
              <a:extLst>
                <a:ext uri="{FF2B5EF4-FFF2-40B4-BE49-F238E27FC236}">
                  <a16:creationId xmlns:a16="http://schemas.microsoft.com/office/drawing/2014/main" id="{6A16649C-29C8-4DE3-B4C0-7A42C0E41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2610" y="3391550"/>
              <a:ext cx="36635" cy="2707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4" name="Freeform 678">
              <a:extLst>
                <a:ext uri="{FF2B5EF4-FFF2-40B4-BE49-F238E27FC236}">
                  <a16:creationId xmlns:a16="http://schemas.microsoft.com/office/drawing/2014/main" id="{DC99E588-6875-44D1-828A-89E2738A8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4301" y="3278461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5" name="Freeform 679">
              <a:extLst>
                <a:ext uri="{FF2B5EF4-FFF2-40B4-BE49-F238E27FC236}">
                  <a16:creationId xmlns:a16="http://schemas.microsoft.com/office/drawing/2014/main" id="{61285DC7-99C9-4285-AD03-23936684B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7389" y="3334210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6" name="Freeform 680">
              <a:extLst>
                <a:ext uri="{FF2B5EF4-FFF2-40B4-BE49-F238E27FC236}">
                  <a16:creationId xmlns:a16="http://schemas.microsoft.com/office/drawing/2014/main" id="{7E38C26B-D697-488C-8F85-0919FF789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8799" y="3643210"/>
              <a:ext cx="41411" cy="47784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7" name="Freeform 681">
              <a:extLst>
                <a:ext uri="{FF2B5EF4-FFF2-40B4-BE49-F238E27FC236}">
                  <a16:creationId xmlns:a16="http://schemas.microsoft.com/office/drawing/2014/main" id="{3A7D7234-5F35-4E63-B38C-2A25ED9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7587" y="3466410"/>
              <a:ext cx="162462" cy="125830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8" name="Freeform 682">
              <a:extLst>
                <a:ext uri="{FF2B5EF4-FFF2-40B4-BE49-F238E27FC236}">
                  <a16:creationId xmlns:a16="http://schemas.microsoft.com/office/drawing/2014/main" id="{B7617452-FAE9-4A3C-B6ED-7E2A3D1D1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2446" y="3456855"/>
              <a:ext cx="232544" cy="219804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9" name="Freeform 683">
              <a:extLst>
                <a:ext uri="{FF2B5EF4-FFF2-40B4-BE49-F238E27FC236}">
                  <a16:creationId xmlns:a16="http://schemas.microsoft.com/office/drawing/2014/main" id="{F9CEC085-9505-4064-917A-2E08340D7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7784" y="3329433"/>
              <a:ext cx="442789" cy="168835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0" name="Freeform 684">
              <a:extLst>
                <a:ext uri="{FF2B5EF4-FFF2-40B4-BE49-F238E27FC236}">
                  <a16:creationId xmlns:a16="http://schemas.microsoft.com/office/drawing/2014/main" id="{DDB05862-8E83-4D52-9A56-7C944F98D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473" y="3597020"/>
              <a:ext cx="490573" cy="393418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1" name="Freeform 685">
              <a:extLst>
                <a:ext uri="{FF2B5EF4-FFF2-40B4-BE49-F238E27FC236}">
                  <a16:creationId xmlns:a16="http://schemas.microsoft.com/office/drawing/2014/main" id="{B228FEDD-5E31-4FB1-A3E3-922CF310F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68348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1602" name="Freeform 686">
              <a:extLst>
                <a:ext uri="{FF2B5EF4-FFF2-40B4-BE49-F238E27FC236}">
                  <a16:creationId xmlns:a16="http://schemas.microsoft.com/office/drawing/2014/main" id="{D788EEC4-B474-48DF-8B23-3E196EF18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808" y="3531715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3" name="Freeform 687">
              <a:extLst>
                <a:ext uri="{FF2B5EF4-FFF2-40B4-BE49-F238E27FC236}">
                  <a16:creationId xmlns:a16="http://schemas.microsoft.com/office/drawing/2014/main" id="{46445CE7-7D1F-4CCE-961D-3B60D30D8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8029" y="3587463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4" name="Freeform 688">
              <a:extLst>
                <a:ext uri="{FF2B5EF4-FFF2-40B4-BE49-F238E27FC236}">
                  <a16:creationId xmlns:a16="http://schemas.microsoft.com/office/drawing/2014/main" id="{BAD71C1F-251F-4835-8D36-D03A0B29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17" y="3568348"/>
              <a:ext cx="38226" cy="122646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5" name="Freeform 689">
              <a:extLst>
                <a:ext uri="{FF2B5EF4-FFF2-40B4-BE49-F238E27FC236}">
                  <a16:creationId xmlns:a16="http://schemas.microsoft.com/office/drawing/2014/main" id="{8B52A6BF-82EE-400D-97EE-985F6FD1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5958" y="3751518"/>
              <a:ext cx="23891" cy="36636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6" name="Freeform 690">
              <a:extLst>
                <a:ext uri="{FF2B5EF4-FFF2-40B4-BE49-F238E27FC236}">
                  <a16:creationId xmlns:a16="http://schemas.microsoft.com/office/drawing/2014/main" id="{BB02242F-8330-407B-8363-CDC5F18A3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827" y="3925134"/>
              <a:ext cx="248471" cy="157686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7" name="Freeform 691">
              <a:extLst>
                <a:ext uri="{FF2B5EF4-FFF2-40B4-BE49-F238E27FC236}">
                  <a16:creationId xmlns:a16="http://schemas.microsoft.com/office/drawing/2014/main" id="{B212D885-A530-4657-B4ED-DE6899D55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4628" y="3751518"/>
              <a:ext cx="191131" cy="229361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8" name="Freeform 692">
              <a:extLst>
                <a:ext uri="{FF2B5EF4-FFF2-40B4-BE49-F238E27FC236}">
                  <a16:creationId xmlns:a16="http://schemas.microsoft.com/office/drawing/2014/main" id="{2414CA02-C86E-460F-9257-BF15663F9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0782" y="3302354"/>
              <a:ext cx="256436" cy="111496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9" name="Freeform 693">
              <a:extLst>
                <a:ext uri="{FF2B5EF4-FFF2-40B4-BE49-F238E27FC236}">
                  <a16:creationId xmlns:a16="http://schemas.microsoft.com/office/drawing/2014/main" id="{5CDA5987-AB86-4ED2-943A-E6C045B13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602" y="3232272"/>
              <a:ext cx="415712" cy="243696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0" name="Freeform 694">
              <a:extLst>
                <a:ext uri="{FF2B5EF4-FFF2-40B4-BE49-F238E27FC236}">
                  <a16:creationId xmlns:a16="http://schemas.microsoft.com/office/drawing/2014/main" id="{4FA0B727-7AC0-4487-A07B-2DA40B52D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4430" y="3503045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1" name="Freeform 695">
              <a:extLst>
                <a:ext uri="{FF2B5EF4-FFF2-40B4-BE49-F238E27FC236}">
                  <a16:creationId xmlns:a16="http://schemas.microsoft.com/office/drawing/2014/main" id="{35BC3B3A-E6AF-46D3-9FB6-19872B01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06" y="3316689"/>
              <a:ext cx="340851" cy="200690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2" name="Freeform 696">
              <a:extLst>
                <a:ext uri="{FF2B5EF4-FFF2-40B4-BE49-F238E27FC236}">
                  <a16:creationId xmlns:a16="http://schemas.microsoft.com/office/drawing/2014/main" id="{1D494A7A-696D-4956-BFB8-A903150CE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372" y="3362880"/>
              <a:ext cx="186352" cy="125830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3" name="Freeform 697">
              <a:extLst>
                <a:ext uri="{FF2B5EF4-FFF2-40B4-BE49-F238E27FC236}">
                  <a16:creationId xmlns:a16="http://schemas.microsoft.com/office/drawing/2014/main" id="{67A28D7D-6331-46A2-A1D3-742E018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652" y="3471189"/>
              <a:ext cx="387043" cy="345634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4" name="Freeform 698">
              <a:extLst>
                <a:ext uri="{FF2B5EF4-FFF2-40B4-BE49-F238E27FC236}">
                  <a16:creationId xmlns:a16="http://schemas.microsoft.com/office/drawing/2014/main" id="{E7F9B103-896C-4C1E-8591-0A8E200FF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39" y="3428183"/>
              <a:ext cx="350409" cy="248474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5" name="Freeform 699">
              <a:extLst>
                <a:ext uri="{FF2B5EF4-FFF2-40B4-BE49-F238E27FC236}">
                  <a16:creationId xmlns:a16="http://schemas.microsoft.com/office/drawing/2014/main" id="{43771338-8828-4830-9241-C4D5B6F29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8684" y="3227493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6" name="Freeform 700">
              <a:extLst>
                <a:ext uri="{FF2B5EF4-FFF2-40B4-BE49-F238E27FC236}">
                  <a16:creationId xmlns:a16="http://schemas.microsoft.com/office/drawing/2014/main" id="{64206DEB-3C47-4A88-8C9B-60FA47F667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020" y="2932829"/>
              <a:ext cx="947696" cy="453944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7" name="Freeform 701">
              <a:extLst>
                <a:ext uri="{FF2B5EF4-FFF2-40B4-BE49-F238E27FC236}">
                  <a16:creationId xmlns:a16="http://schemas.microsoft.com/office/drawing/2014/main" id="{88B8A5AC-5841-469F-AE66-CD0F25E15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6893" y="3498266"/>
              <a:ext cx="654627" cy="697639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8" name="Freeform 702">
              <a:extLst>
                <a:ext uri="{FF2B5EF4-FFF2-40B4-BE49-F238E27FC236}">
                  <a16:creationId xmlns:a16="http://schemas.microsoft.com/office/drawing/2014/main" id="{9068846F-6D67-4EF1-81D8-F315A251F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248" y="3690993"/>
              <a:ext cx="191131" cy="458722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9" name="Freeform 703">
              <a:extLst>
                <a:ext uri="{FF2B5EF4-FFF2-40B4-BE49-F238E27FC236}">
                  <a16:creationId xmlns:a16="http://schemas.microsoft.com/office/drawing/2014/main" id="{0CA48D2C-A42A-4FE3-A131-09EE91336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746739"/>
              <a:ext cx="106717" cy="130609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0" name="Freeform 704">
              <a:extLst>
                <a:ext uri="{FF2B5EF4-FFF2-40B4-BE49-F238E27FC236}">
                  <a16:creationId xmlns:a16="http://schemas.microsoft.com/office/drawing/2014/main" id="{ECF4C4A6-5080-42CC-A080-00BD1EBC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741" y="3891683"/>
              <a:ext cx="195910" cy="35997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1" name="Freeform 705">
              <a:extLst>
                <a:ext uri="{FF2B5EF4-FFF2-40B4-BE49-F238E27FC236}">
                  <a16:creationId xmlns:a16="http://schemas.microsoft.com/office/drawing/2014/main" id="{623B52E0-0905-48B3-BB98-CC2C598F4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457" y="3816823"/>
              <a:ext cx="178390" cy="364749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2" name="Freeform 706">
              <a:extLst>
                <a:ext uri="{FF2B5EF4-FFF2-40B4-BE49-F238E27FC236}">
                  <a16:creationId xmlns:a16="http://schemas.microsoft.com/office/drawing/2014/main" id="{1EC11BC7-2FD7-433C-B8A1-BFDC398A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2045" y="3845494"/>
              <a:ext cx="172019" cy="210247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3" name="Freeform 707">
              <a:extLst>
                <a:ext uri="{FF2B5EF4-FFF2-40B4-BE49-F238E27FC236}">
                  <a16:creationId xmlns:a16="http://schemas.microsoft.com/office/drawing/2014/main" id="{377B1DED-2269-4732-8661-FDC16A9AD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495" y="4415709"/>
              <a:ext cx="210245" cy="178392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4" name="Freeform 708">
              <a:extLst>
                <a:ext uri="{FF2B5EF4-FFF2-40B4-BE49-F238E27FC236}">
                  <a16:creationId xmlns:a16="http://schemas.microsoft.com/office/drawing/2014/main" id="{00CD66E7-A179-44E8-9C7D-B7EBA42F8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963" y="4444380"/>
              <a:ext cx="238915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5" name="Freeform 709">
              <a:extLst>
                <a:ext uri="{FF2B5EF4-FFF2-40B4-BE49-F238E27FC236}">
                  <a16:creationId xmlns:a16="http://schemas.microsoft.com/office/drawing/2014/main" id="{DDBE7C88-C9C9-4D87-BCCB-954DD8FF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2733" y="4270767"/>
              <a:ext cx="238915" cy="210247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6" name="Freeform 710">
              <a:extLst>
                <a:ext uri="{FF2B5EF4-FFF2-40B4-BE49-F238E27FC236}">
                  <a16:creationId xmlns:a16="http://schemas.microsoft.com/office/drawing/2014/main" id="{1714C8B6-2B57-45E4-B7A9-783EF73FF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7067" y="4215018"/>
              <a:ext cx="229359" cy="149722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7" name="Freeform 711">
              <a:extLst>
                <a:ext uri="{FF2B5EF4-FFF2-40B4-BE49-F238E27FC236}">
                  <a16:creationId xmlns:a16="http://schemas.microsoft.com/office/drawing/2014/main" id="{6B67AA3E-7D0A-473A-8981-DD2D5776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0388" y="3695771"/>
              <a:ext cx="79637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8" name="Freeform 712">
              <a:extLst>
                <a:ext uri="{FF2B5EF4-FFF2-40B4-BE49-F238E27FC236}">
                  <a16:creationId xmlns:a16="http://schemas.microsoft.com/office/drawing/2014/main" id="{B1AC9546-7927-4A37-B16C-4C2925810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7220" y="3643210"/>
              <a:ext cx="173611" cy="108309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9" name="Freeform 713">
              <a:extLst>
                <a:ext uri="{FF2B5EF4-FFF2-40B4-BE49-F238E27FC236}">
                  <a16:creationId xmlns:a16="http://schemas.microsoft.com/office/drawing/2014/main" id="{9501FAED-6905-438F-8C68-395864BCD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8235" y="4036627"/>
              <a:ext cx="130606" cy="108309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0" name="Freeform 714">
              <a:extLst>
                <a:ext uri="{FF2B5EF4-FFF2-40B4-BE49-F238E27FC236}">
                  <a16:creationId xmlns:a16="http://schemas.microsoft.com/office/drawing/2014/main" id="{280E7E4C-1377-4696-9A3E-AEDBFD6A6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266" y="4227761"/>
              <a:ext cx="103529" cy="122646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1" name="Freeform 715">
              <a:extLst>
                <a:ext uri="{FF2B5EF4-FFF2-40B4-BE49-F238E27FC236}">
                  <a16:creationId xmlns:a16="http://schemas.microsoft.com/office/drawing/2014/main" id="{5B861A1D-721E-43FC-AD39-88B27E2C9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4314" y="2988576"/>
              <a:ext cx="1400043" cy="912665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2" name="Freeform 716">
              <a:extLst>
                <a:ext uri="{FF2B5EF4-FFF2-40B4-BE49-F238E27FC236}">
                  <a16:creationId xmlns:a16="http://schemas.microsoft.com/office/drawing/2014/main" id="{260BE023-8AC9-40A9-8FA9-3E0DE96D1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052" y="3034766"/>
              <a:ext cx="732672" cy="31855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3" name="Freeform 717">
              <a:extLst>
                <a:ext uri="{FF2B5EF4-FFF2-40B4-BE49-F238E27FC236}">
                  <a16:creationId xmlns:a16="http://schemas.microsoft.com/office/drawing/2014/main" id="{FB47F47C-A3F4-43D5-AF98-7B85817ED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8" y="2423138"/>
              <a:ext cx="293069" cy="50491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4" name="Freeform 718">
              <a:extLst>
                <a:ext uri="{FF2B5EF4-FFF2-40B4-BE49-F238E27FC236}">
                  <a16:creationId xmlns:a16="http://schemas.microsoft.com/office/drawing/2014/main" id="{32CAF9EC-FCEA-4CCC-996B-A02387BAE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6292" y="2384911"/>
              <a:ext cx="251657" cy="393418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5" name="Freeform 719">
              <a:extLst>
                <a:ext uri="{FF2B5EF4-FFF2-40B4-BE49-F238E27FC236}">
                  <a16:creationId xmlns:a16="http://schemas.microsoft.com/office/drawing/2014/main" id="{A06A0510-7BE8-4B8E-BFA2-23F5511A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6325" y="2338721"/>
              <a:ext cx="597287" cy="500135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6" name="Freeform 720">
              <a:extLst>
                <a:ext uri="{FF2B5EF4-FFF2-40B4-BE49-F238E27FC236}">
                  <a16:creationId xmlns:a16="http://schemas.microsoft.com/office/drawing/2014/main" id="{DA444FB1-B7E6-44B6-AEA6-9978DD32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417" y="2039276"/>
              <a:ext cx="3782822" cy="1318824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7" name="Freeform 721">
              <a:extLst>
                <a:ext uri="{FF2B5EF4-FFF2-40B4-BE49-F238E27FC236}">
                  <a16:creationId xmlns:a16="http://schemas.microsoft.com/office/drawing/2014/main" id="{8915112B-1037-411E-AB4E-EDE81C735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298" y="2969463"/>
              <a:ext cx="70081" cy="149722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8" name="Freeform 722">
              <a:extLst>
                <a:ext uri="{FF2B5EF4-FFF2-40B4-BE49-F238E27FC236}">
                  <a16:creationId xmlns:a16="http://schemas.microsoft.com/office/drawing/2014/main" id="{96BA0074-854E-431A-8029-D0B4C8177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3631" y="3114405"/>
              <a:ext cx="70081" cy="108309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9" name="Freeform 723">
              <a:extLst>
                <a:ext uri="{FF2B5EF4-FFF2-40B4-BE49-F238E27FC236}">
                  <a16:creationId xmlns:a16="http://schemas.microsoft.com/office/drawing/2014/main" id="{A6EF0D30-6812-4250-A3ED-10C258242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4110" y="3432962"/>
              <a:ext cx="98751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0" name="Freeform 724">
              <a:extLst>
                <a:ext uri="{FF2B5EF4-FFF2-40B4-BE49-F238E27FC236}">
                  <a16:creationId xmlns:a16="http://schemas.microsoft.com/office/drawing/2014/main" id="{3A19A538-4FB1-426C-A145-EB1B4599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699" y="3307132"/>
              <a:ext cx="149721" cy="14494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1" name="Freeform 725">
              <a:extLst>
                <a:ext uri="{FF2B5EF4-FFF2-40B4-BE49-F238E27FC236}">
                  <a16:creationId xmlns:a16="http://schemas.microsoft.com/office/drawing/2014/main" id="{8FDEC1F6-3BDA-4B13-9B3C-475D79493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6360" y="2937606"/>
              <a:ext cx="111495" cy="116273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2" name="Freeform 726">
              <a:extLst>
                <a:ext uri="{FF2B5EF4-FFF2-40B4-BE49-F238E27FC236}">
                  <a16:creationId xmlns:a16="http://schemas.microsoft.com/office/drawing/2014/main" id="{E96BFF20-3A49-4527-B23E-53A5A602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07" y="2932829"/>
              <a:ext cx="74860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3" name="Freeform 727">
              <a:extLst>
                <a:ext uri="{FF2B5EF4-FFF2-40B4-BE49-F238E27FC236}">
                  <a16:creationId xmlns:a16="http://schemas.microsoft.com/office/drawing/2014/main" id="{478D05E0-4F34-42F6-BA5E-C4D8172AD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283240"/>
              <a:ext cx="293069" cy="215026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4" name="Freeform 728">
              <a:extLst>
                <a:ext uri="{FF2B5EF4-FFF2-40B4-BE49-F238E27FC236}">
                  <a16:creationId xmlns:a16="http://schemas.microsoft.com/office/drawing/2014/main" id="{79D67902-D0CB-41A2-8B9F-7C71A1A1F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5029" y="3329433"/>
              <a:ext cx="74860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5" name="Freeform 729">
              <a:extLst>
                <a:ext uri="{FF2B5EF4-FFF2-40B4-BE49-F238E27FC236}">
                  <a16:creationId xmlns:a16="http://schemas.microsoft.com/office/drawing/2014/main" id="{FEFCEF5F-78E2-4009-A79A-FE45E7925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611622"/>
              <a:ext cx="246880" cy="412532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6" name="Freeform 730">
              <a:extLst>
                <a:ext uri="{FF2B5EF4-FFF2-40B4-BE49-F238E27FC236}">
                  <a16:creationId xmlns:a16="http://schemas.microsoft.com/office/drawing/2014/main" id="{12806D2A-B370-4718-8BBB-57B555222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282" y="4598879"/>
              <a:ext cx="74860" cy="176800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7" name="Freeform 731">
              <a:extLst>
                <a:ext uri="{FF2B5EF4-FFF2-40B4-BE49-F238E27FC236}">
                  <a16:creationId xmlns:a16="http://schemas.microsoft.com/office/drawing/2014/main" id="{E14EFB18-1A25-4D48-97A9-92420AD32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9032" y="4565431"/>
              <a:ext cx="280326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8" name="Freeform 732">
              <a:extLst>
                <a:ext uri="{FF2B5EF4-FFF2-40B4-BE49-F238E27FC236}">
                  <a16:creationId xmlns:a16="http://schemas.microsoft.com/office/drawing/2014/main" id="{9B388402-B288-441D-8C2F-1E659C10B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03" y="4775678"/>
              <a:ext cx="297848" cy="294666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9" name="Freeform 733">
              <a:extLst>
                <a:ext uri="{FF2B5EF4-FFF2-40B4-BE49-F238E27FC236}">
                  <a16:creationId xmlns:a16="http://schemas.microsoft.com/office/drawing/2014/main" id="{D31A1FCE-2477-4E0B-9E62-6B2B7C50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246875"/>
              <a:ext cx="425269" cy="444387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0" name="Freeform 734">
              <a:extLst>
                <a:ext uri="{FF2B5EF4-FFF2-40B4-BE49-F238E27FC236}">
                  <a16:creationId xmlns:a16="http://schemas.microsoft.com/office/drawing/2014/main" id="{52B0F8B3-F3ED-4F9C-AD8B-6FC4D93B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786" y="4509685"/>
              <a:ext cx="262807" cy="294666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1" name="Freeform 735">
              <a:extLst>
                <a:ext uri="{FF2B5EF4-FFF2-40B4-BE49-F238E27FC236}">
                  <a16:creationId xmlns:a16="http://schemas.microsoft.com/office/drawing/2014/main" id="{2E19F4F9-9885-44D2-8207-62D03480A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621" y="4790014"/>
              <a:ext cx="215024" cy="224583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2" name="Freeform 736">
              <a:extLst>
                <a:ext uri="{FF2B5EF4-FFF2-40B4-BE49-F238E27FC236}">
                  <a16:creationId xmlns:a16="http://schemas.microsoft.com/office/drawing/2014/main" id="{56404D2B-ACC7-4817-BE4A-1056ABD58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893" y="4743822"/>
              <a:ext cx="183169" cy="162464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3" name="Freeform 737">
              <a:extLst>
                <a:ext uri="{FF2B5EF4-FFF2-40B4-BE49-F238E27FC236}">
                  <a16:creationId xmlns:a16="http://schemas.microsoft.com/office/drawing/2014/main" id="{7AB428FF-B7FB-4E2B-9F60-BE018F3DD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535" y="4985925"/>
              <a:ext cx="46189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4" name="Freeform 738">
              <a:extLst>
                <a:ext uri="{FF2B5EF4-FFF2-40B4-BE49-F238E27FC236}">
                  <a16:creationId xmlns:a16="http://schemas.microsoft.com/office/drawing/2014/main" id="{CEB547E6-4B21-4A9C-8966-A0782EFCA2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32762" y="4901509"/>
              <a:ext cx="369522" cy="323334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5" name="Freeform 739">
              <a:extLst>
                <a:ext uri="{FF2B5EF4-FFF2-40B4-BE49-F238E27FC236}">
                  <a16:creationId xmlns:a16="http://schemas.microsoft.com/office/drawing/2014/main" id="{842A5E04-68D6-4279-B448-AD119F7C8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1676" y="5056009"/>
              <a:ext cx="60524" cy="62120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6" name="Freeform 740">
              <a:extLst>
                <a:ext uri="{FF2B5EF4-FFF2-40B4-BE49-F238E27FC236}">
                  <a16:creationId xmlns:a16="http://schemas.microsoft.com/office/drawing/2014/main" id="{A38595DE-4542-4C71-BDFF-5FE20C77B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565" y="4476234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7" name="Freeform 741">
              <a:extLst>
                <a:ext uri="{FF2B5EF4-FFF2-40B4-BE49-F238E27FC236}">
                  <a16:creationId xmlns:a16="http://schemas.microsoft.com/office/drawing/2014/main" id="{B7B8BBD5-AEB4-409C-B93B-CC32A05A1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1266" y="4285101"/>
              <a:ext cx="162462" cy="210247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8" name="Freeform 742">
              <a:extLst>
                <a:ext uri="{FF2B5EF4-FFF2-40B4-BE49-F238E27FC236}">
                  <a16:creationId xmlns:a16="http://schemas.microsoft.com/office/drawing/2014/main" id="{64EBC5F9-D0DD-4F86-88B3-E9EEE040E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348" y="4116266"/>
              <a:ext cx="297848" cy="210247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9" name="Freeform 743">
              <a:extLst>
                <a:ext uri="{FF2B5EF4-FFF2-40B4-BE49-F238E27FC236}">
                  <a16:creationId xmlns:a16="http://schemas.microsoft.com/office/drawing/2014/main" id="{402B9878-8CAE-4A8B-BB5F-A167419C6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3" y="3816823"/>
              <a:ext cx="546320" cy="383861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0" name="Freeform 744">
              <a:extLst>
                <a:ext uri="{FF2B5EF4-FFF2-40B4-BE49-F238E27FC236}">
                  <a16:creationId xmlns:a16="http://schemas.microsoft.com/office/drawing/2014/main" id="{3AD89E21-E668-498B-B9D6-6B084D1F2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810" y="3826379"/>
              <a:ext cx="383858" cy="473057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1" name="Freeform 745">
              <a:extLst>
                <a:ext uri="{FF2B5EF4-FFF2-40B4-BE49-F238E27FC236}">
                  <a16:creationId xmlns:a16="http://schemas.microsoft.com/office/drawing/2014/main" id="{926EE0D7-F4DF-4F03-BEC4-425FC4F91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9886" y="3947430"/>
              <a:ext cx="149721" cy="135388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2" name="Freeform 746">
              <a:extLst>
                <a:ext uri="{FF2B5EF4-FFF2-40B4-BE49-F238E27FC236}">
                  <a16:creationId xmlns:a16="http://schemas.microsoft.com/office/drawing/2014/main" id="{AF4265B0-7EC0-40DF-B6AF-A8CA3F4C6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839" y="4012736"/>
              <a:ext cx="345630" cy="286701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3" name="Freeform 747">
              <a:extLst>
                <a:ext uri="{FF2B5EF4-FFF2-40B4-BE49-F238E27FC236}">
                  <a16:creationId xmlns:a16="http://schemas.microsoft.com/office/drawing/2014/main" id="{2001CDA4-284A-4108-BE85-B2C03134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360" y="4097153"/>
              <a:ext cx="406155" cy="38863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4" name="Freeform 748">
              <a:extLst>
                <a:ext uri="{FF2B5EF4-FFF2-40B4-BE49-F238E27FC236}">
                  <a16:creationId xmlns:a16="http://schemas.microsoft.com/office/drawing/2014/main" id="{2500F8BE-0642-49D0-9177-D6419C7D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530" y="4074854"/>
              <a:ext cx="41411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5" name="Freeform 749">
              <a:extLst>
                <a:ext uri="{FF2B5EF4-FFF2-40B4-BE49-F238E27FC236}">
                  <a16:creationId xmlns:a16="http://schemas.microsoft.com/office/drawing/2014/main" id="{3A27346E-1D41-45D4-8FAD-2427B4E26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02" y="4280324"/>
              <a:ext cx="121050" cy="130609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6" name="Freeform 750">
              <a:extLst>
                <a:ext uri="{FF2B5EF4-FFF2-40B4-BE49-F238E27FC236}">
                  <a16:creationId xmlns:a16="http://schemas.microsoft.com/office/drawing/2014/main" id="{840CF585-338F-4783-8D46-04A92FF59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30045"/>
              <a:ext cx="46189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7" name="Freeform 751">
              <a:extLst>
                <a:ext uri="{FF2B5EF4-FFF2-40B4-BE49-F238E27FC236}">
                  <a16:creationId xmlns:a16="http://schemas.microsoft.com/office/drawing/2014/main" id="{1112CD5F-908B-4709-AFAA-32481657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867" y="4401374"/>
              <a:ext cx="50967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8" name="Freeform 752">
              <a:extLst>
                <a:ext uri="{FF2B5EF4-FFF2-40B4-BE49-F238E27FC236}">
                  <a16:creationId xmlns:a16="http://schemas.microsoft.com/office/drawing/2014/main" id="{C0EFA95A-8A7A-4CD0-B2C3-43487F08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423" y="4387040"/>
              <a:ext cx="251657" cy="272366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9" name="Freeform 753">
              <a:extLst>
                <a:ext uri="{FF2B5EF4-FFF2-40B4-BE49-F238E27FC236}">
                  <a16:creationId xmlns:a16="http://schemas.microsoft.com/office/drawing/2014/main" id="{C2E19925-B468-433F-B397-955BF78A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301" y="4321735"/>
              <a:ext cx="125829" cy="14494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0" name="Freeform 754">
              <a:extLst>
                <a:ext uri="{FF2B5EF4-FFF2-40B4-BE49-F238E27FC236}">
                  <a16:creationId xmlns:a16="http://schemas.microsoft.com/office/drawing/2014/main" id="{D9172B00-B69D-4898-A21E-25E7D2F11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2" y="4321735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1" name="Freeform 755">
              <a:extLst>
                <a:ext uri="{FF2B5EF4-FFF2-40B4-BE49-F238E27FC236}">
                  <a16:creationId xmlns:a16="http://schemas.microsoft.com/office/drawing/2014/main" id="{41F867E0-B833-42CA-9274-400E58D94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741" y="4070077"/>
              <a:ext cx="172019" cy="265995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2" name="Freeform 756">
              <a:extLst>
                <a:ext uri="{FF2B5EF4-FFF2-40B4-BE49-F238E27FC236}">
                  <a16:creationId xmlns:a16="http://schemas.microsoft.com/office/drawing/2014/main" id="{CD7259BF-561C-4B7F-83CE-55A0D0C7C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7575" y="4082818"/>
              <a:ext cx="70081" cy="14494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3" name="Freeform 757">
              <a:extLst>
                <a:ext uri="{FF2B5EF4-FFF2-40B4-BE49-F238E27FC236}">
                  <a16:creationId xmlns:a16="http://schemas.microsoft.com/office/drawing/2014/main" id="{28D96436-FC25-4E4B-985B-2F666A31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5358" y="4046183"/>
              <a:ext cx="275549" cy="238918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4" name="Freeform 758">
              <a:extLst>
                <a:ext uri="{FF2B5EF4-FFF2-40B4-BE49-F238E27FC236}">
                  <a16:creationId xmlns:a16="http://schemas.microsoft.com/office/drawing/2014/main" id="{5B184332-F00C-4D17-A7F3-EA442906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854" y="4017511"/>
              <a:ext cx="197504" cy="140165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5" name="Freeform 759">
              <a:extLst>
                <a:ext uri="{FF2B5EF4-FFF2-40B4-BE49-F238E27FC236}">
                  <a16:creationId xmlns:a16="http://schemas.microsoft.com/office/drawing/2014/main" id="{E4C86C98-753C-412D-A232-0F12BD19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054" y="4121043"/>
              <a:ext cx="46189" cy="111496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6" name="Freeform 760">
              <a:extLst>
                <a:ext uri="{FF2B5EF4-FFF2-40B4-BE49-F238E27FC236}">
                  <a16:creationId xmlns:a16="http://schemas.microsoft.com/office/drawing/2014/main" id="{E5F4616C-4AD3-4655-956A-0962460F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5" y="4125822"/>
              <a:ext cx="148126" cy="14494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7" name="Freeform 761">
              <a:extLst>
                <a:ext uri="{FF2B5EF4-FFF2-40B4-BE49-F238E27FC236}">
                  <a16:creationId xmlns:a16="http://schemas.microsoft.com/office/drawing/2014/main" id="{4D424E5E-D686-48A4-9252-FDD76A24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5194" y="4121043"/>
              <a:ext cx="106717" cy="140165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8" name="Freeform 762">
              <a:extLst>
                <a:ext uri="{FF2B5EF4-FFF2-40B4-BE49-F238E27FC236}">
                  <a16:creationId xmlns:a16="http://schemas.microsoft.com/office/drawing/2014/main" id="{F0564B7F-28FF-4960-9549-5587D36DF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057" y="4135378"/>
              <a:ext cx="70081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9" name="Freeform 763">
              <a:extLst>
                <a:ext uri="{FF2B5EF4-FFF2-40B4-BE49-F238E27FC236}">
                  <a16:creationId xmlns:a16="http://schemas.microsoft.com/office/drawing/2014/main" id="{3E238743-86C1-47E5-8963-032418024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469" y="4172013"/>
              <a:ext cx="103529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0" name="Freeform 764">
              <a:extLst>
                <a:ext uri="{FF2B5EF4-FFF2-40B4-BE49-F238E27FC236}">
                  <a16:creationId xmlns:a16="http://schemas.microsoft.com/office/drawing/2014/main" id="{DDAD2BBC-4C55-4C45-8F02-4EDEA3C4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9201" y="4078039"/>
              <a:ext cx="162462" cy="136980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1" name="Freeform 765">
              <a:extLst>
                <a:ext uri="{FF2B5EF4-FFF2-40B4-BE49-F238E27FC236}">
                  <a16:creationId xmlns:a16="http://schemas.microsoft.com/office/drawing/2014/main" id="{B6D64B1F-3727-4852-9052-833883327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6198" y="4082818"/>
              <a:ext cx="74860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2" name="Freeform 766">
              <a:extLst>
                <a:ext uri="{FF2B5EF4-FFF2-40B4-BE49-F238E27FC236}">
                  <a16:creationId xmlns:a16="http://schemas.microsoft.com/office/drawing/2014/main" id="{825FB68E-3890-4E7A-BB23-707582264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19" y="4050962"/>
              <a:ext cx="70081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3" name="Freeform 767">
              <a:extLst>
                <a:ext uri="{FF2B5EF4-FFF2-40B4-BE49-F238E27FC236}">
                  <a16:creationId xmlns:a16="http://schemas.microsoft.com/office/drawing/2014/main" id="{BA118B92-D919-4B0E-8850-A90AB45C3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722849"/>
              <a:ext cx="280326" cy="31855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4" name="Freeform 768">
              <a:extLst>
                <a:ext uri="{FF2B5EF4-FFF2-40B4-BE49-F238E27FC236}">
                  <a16:creationId xmlns:a16="http://schemas.microsoft.com/office/drawing/2014/main" id="{6BD73BB9-FF4D-4A0A-915C-B30404F4E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862" y="3985657"/>
              <a:ext cx="135385" cy="106718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5" name="Freeform 769">
              <a:extLst>
                <a:ext uri="{FF2B5EF4-FFF2-40B4-BE49-F238E27FC236}">
                  <a16:creationId xmlns:a16="http://schemas.microsoft.com/office/drawing/2014/main" id="{8299948E-2030-465C-96C0-DE4540CC7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727" y="3775409"/>
              <a:ext cx="391820" cy="364749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6" name="Freeform 770">
              <a:extLst>
                <a:ext uri="{FF2B5EF4-FFF2-40B4-BE49-F238E27FC236}">
                  <a16:creationId xmlns:a16="http://schemas.microsoft.com/office/drawing/2014/main" id="{31A058B7-9FAA-4DB4-87DA-332D1235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115" y="3606573"/>
              <a:ext cx="258028" cy="251660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7" name="Freeform 771">
              <a:extLst>
                <a:ext uri="{FF2B5EF4-FFF2-40B4-BE49-F238E27FC236}">
                  <a16:creationId xmlns:a16="http://schemas.microsoft.com/office/drawing/2014/main" id="{644FEAAB-E7CA-4DE5-9F12-070E7475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851" y="3461633"/>
              <a:ext cx="93974" cy="181578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8" name="Freeform 772">
              <a:extLst>
                <a:ext uri="{FF2B5EF4-FFF2-40B4-BE49-F238E27FC236}">
                  <a16:creationId xmlns:a16="http://schemas.microsoft.com/office/drawing/2014/main" id="{BD601F66-F079-46E3-843B-49445790E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265" y="3568347"/>
              <a:ext cx="355188" cy="342449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9" name="Freeform 773">
              <a:extLst>
                <a:ext uri="{FF2B5EF4-FFF2-40B4-BE49-F238E27FC236}">
                  <a16:creationId xmlns:a16="http://schemas.microsoft.com/office/drawing/2014/main" id="{6083BDDE-D25C-462C-AFCC-F4AA6AFA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641" y="3713292"/>
              <a:ext cx="195910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0" name="Freeform 774">
              <a:extLst>
                <a:ext uri="{FF2B5EF4-FFF2-40B4-BE49-F238E27FC236}">
                  <a16:creationId xmlns:a16="http://schemas.microsoft.com/office/drawing/2014/main" id="{9379AC8F-34BD-4879-B501-325B426A9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0614" y="3488708"/>
              <a:ext cx="280327" cy="224583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1" name="Freeform 775">
              <a:extLst>
                <a:ext uri="{FF2B5EF4-FFF2-40B4-BE49-F238E27FC236}">
                  <a16:creationId xmlns:a16="http://schemas.microsoft.com/office/drawing/2014/main" id="{359CE48A-57EC-477D-BFF5-CEAE3CF0A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366" y="3466409"/>
              <a:ext cx="484201" cy="46190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2" name="Freeform 776">
              <a:extLst>
                <a:ext uri="{FF2B5EF4-FFF2-40B4-BE49-F238E27FC236}">
                  <a16:creationId xmlns:a16="http://schemas.microsoft.com/office/drawing/2014/main" id="{85023FDA-4780-4ED9-ABD0-9FD10A943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8979" y="1715943"/>
              <a:ext cx="1425526" cy="1062387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3" name="Freeform 777">
              <a:extLst>
                <a:ext uri="{FF2B5EF4-FFF2-40B4-BE49-F238E27FC236}">
                  <a16:creationId xmlns:a16="http://schemas.microsoft.com/office/drawing/2014/main" id="{909E01DB-5A39-4966-A9CC-8204B5612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470" y="2375355"/>
              <a:ext cx="74860" cy="52563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4" name="Freeform 778">
              <a:extLst>
                <a:ext uri="{FF2B5EF4-FFF2-40B4-BE49-F238E27FC236}">
                  <a16:creationId xmlns:a16="http://schemas.microsoft.com/office/drawing/2014/main" id="{26C6FDBC-CA2B-4786-A91B-4829D14D8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362" y="2338721"/>
              <a:ext cx="19114" cy="9557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5" name="Freeform 779">
              <a:extLst>
                <a:ext uri="{FF2B5EF4-FFF2-40B4-BE49-F238E27FC236}">
                  <a16:creationId xmlns:a16="http://schemas.microsoft.com/office/drawing/2014/main" id="{9B63B7D6-22E7-45F4-BFF5-77A50D9AB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697" y="1786025"/>
              <a:ext cx="50967" cy="2866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6" name="Freeform 780">
              <a:extLst>
                <a:ext uri="{FF2B5EF4-FFF2-40B4-BE49-F238E27FC236}">
                  <a16:creationId xmlns:a16="http://schemas.microsoft.com/office/drawing/2014/main" id="{98C967C8-0AEC-4B7B-A70C-8314494E3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380" y="1744612"/>
              <a:ext cx="38226" cy="22300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7" name="Freeform 782">
              <a:extLst>
                <a:ext uri="{FF2B5EF4-FFF2-40B4-BE49-F238E27FC236}">
                  <a16:creationId xmlns:a16="http://schemas.microsoft.com/office/drawing/2014/main" id="{8266E7F8-A496-4186-B98D-D4C892D87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038" y="1805139"/>
              <a:ext cx="27078" cy="19114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8" name="Freeform 783">
              <a:extLst>
                <a:ext uri="{FF2B5EF4-FFF2-40B4-BE49-F238E27FC236}">
                  <a16:creationId xmlns:a16="http://schemas.microsoft.com/office/drawing/2014/main" id="{B7A48F44-430E-4BCE-917D-08A331D2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1824252"/>
              <a:ext cx="23891" cy="4779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9" name="Freeform 784">
              <a:extLst>
                <a:ext uri="{FF2B5EF4-FFF2-40B4-BE49-F238E27FC236}">
                  <a16:creationId xmlns:a16="http://schemas.microsoft.com/office/drawing/2014/main" id="{F604D47D-C204-40D7-AD25-C7C868FA6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5673" y="2090246"/>
              <a:ext cx="19114" cy="33448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0" name="Freeform 785">
              <a:extLst>
                <a:ext uri="{FF2B5EF4-FFF2-40B4-BE49-F238E27FC236}">
                  <a16:creationId xmlns:a16="http://schemas.microsoft.com/office/drawing/2014/main" id="{0A766C21-A5D3-421F-AD65-C66088768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230" y="2150771"/>
              <a:ext cx="31856" cy="19114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1" name="Freeform 786">
              <a:extLst>
                <a:ext uri="{FF2B5EF4-FFF2-40B4-BE49-F238E27FC236}">
                  <a16:creationId xmlns:a16="http://schemas.microsoft.com/office/drawing/2014/main" id="{6A1132EB-0C9A-4943-B4FE-1D19B7167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621" y="2254303"/>
              <a:ext cx="79637" cy="46190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2" name="Freeform 787">
              <a:extLst>
                <a:ext uri="{FF2B5EF4-FFF2-40B4-BE49-F238E27FC236}">
                  <a16:creationId xmlns:a16="http://schemas.microsoft.com/office/drawing/2014/main" id="{5B2C3B5D-6459-4E2D-B5B5-9738A0BDF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0289" y="2244747"/>
              <a:ext cx="41411" cy="1433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3" name="Freeform 788">
              <a:extLst>
                <a:ext uri="{FF2B5EF4-FFF2-40B4-BE49-F238E27FC236}">
                  <a16:creationId xmlns:a16="http://schemas.microsoft.com/office/drawing/2014/main" id="{1F864870-AC71-4D8F-AE1C-0FCDD189E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84" y="2343499"/>
              <a:ext cx="60524" cy="31857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4" name="Freeform 789">
              <a:extLst>
                <a:ext uri="{FF2B5EF4-FFF2-40B4-BE49-F238E27FC236}">
                  <a16:creationId xmlns:a16="http://schemas.microsoft.com/office/drawing/2014/main" id="{610387BC-38E7-416B-955C-880A9608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887" y="2389691"/>
              <a:ext cx="19114" cy="2866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5" name="Freeform 790">
              <a:extLst>
                <a:ext uri="{FF2B5EF4-FFF2-40B4-BE49-F238E27FC236}">
                  <a16:creationId xmlns:a16="http://schemas.microsoft.com/office/drawing/2014/main" id="{E16DC31A-5244-485E-8A65-486A8D3A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475" y="2329165"/>
              <a:ext cx="17521" cy="19114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6" name="Freeform 791">
              <a:extLst>
                <a:ext uri="{FF2B5EF4-FFF2-40B4-BE49-F238E27FC236}">
                  <a16:creationId xmlns:a16="http://schemas.microsoft.com/office/drawing/2014/main" id="{04659630-EBB7-436A-B0DF-CE76E0FA5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2029721"/>
              <a:ext cx="9557" cy="9557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7" name="Freeform 792">
              <a:extLst>
                <a:ext uri="{FF2B5EF4-FFF2-40B4-BE49-F238E27FC236}">
                  <a16:creationId xmlns:a16="http://schemas.microsoft.com/office/drawing/2014/main" id="{C7F326AF-9F2E-4CB5-9E26-7247D519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16" y="1978751"/>
              <a:ext cx="14336" cy="796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8" name="Freeform 793">
              <a:extLst>
                <a:ext uri="{FF2B5EF4-FFF2-40B4-BE49-F238E27FC236}">
                  <a16:creationId xmlns:a16="http://schemas.microsoft.com/office/drawing/2014/main" id="{4F486F1B-B973-421D-98C7-F69CA497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342" y="1959638"/>
              <a:ext cx="12742" cy="1433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9" name="Freeform 794">
              <a:extLst>
                <a:ext uri="{FF2B5EF4-FFF2-40B4-BE49-F238E27FC236}">
                  <a16:creationId xmlns:a16="http://schemas.microsoft.com/office/drawing/2014/main" id="{4266D046-F568-4FFD-B892-6C741D07C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536" y="2053612"/>
              <a:ext cx="23891" cy="3185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0" name="Freeform 795">
              <a:extLst>
                <a:ext uri="{FF2B5EF4-FFF2-40B4-BE49-F238E27FC236}">
                  <a16:creationId xmlns:a16="http://schemas.microsoft.com/office/drawing/2014/main" id="{1B4193BA-30B7-4235-A2AD-BAB3FBA3F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204" y="2053612"/>
              <a:ext cx="28669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1" name="Freeform 796">
              <a:extLst>
                <a:ext uri="{FF2B5EF4-FFF2-40B4-BE49-F238E27FC236}">
                  <a16:creationId xmlns:a16="http://schemas.microsoft.com/office/drawing/2014/main" id="{72EE316A-88A0-4C6E-BA8E-29C66489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70" y="1757356"/>
              <a:ext cx="19114" cy="9557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2" name="Freeform 797">
              <a:extLst>
                <a:ext uri="{FF2B5EF4-FFF2-40B4-BE49-F238E27FC236}">
                  <a16:creationId xmlns:a16="http://schemas.microsoft.com/office/drawing/2014/main" id="{D9E7506D-00CB-4011-9127-CC7CB8D4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607" y="2899346"/>
              <a:ext cx="43005" cy="55747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88" name="Graphic 432" descr="Marker">
            <a:extLst>
              <a:ext uri="{FF2B5EF4-FFF2-40B4-BE49-F238E27FC236}">
                <a16:creationId xmlns:a16="http://schemas.microsoft.com/office/drawing/2014/main" id="{21985198-4752-493F-AA00-E067BDD2F86A}"/>
              </a:ext>
            </a:extLst>
          </p:cNvPr>
          <p:cNvSpPr/>
          <p:nvPr/>
        </p:nvSpPr>
        <p:spPr>
          <a:xfrm>
            <a:off x="1978490" y="273755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89" name="Graphic 432" descr="Marker">
            <a:extLst>
              <a:ext uri="{FF2B5EF4-FFF2-40B4-BE49-F238E27FC236}">
                <a16:creationId xmlns:a16="http://schemas.microsoft.com/office/drawing/2014/main" id="{8AB65F7C-44BD-4888-81F7-158890BD9B6D}"/>
              </a:ext>
            </a:extLst>
          </p:cNvPr>
          <p:cNvSpPr/>
          <p:nvPr/>
        </p:nvSpPr>
        <p:spPr>
          <a:xfrm>
            <a:off x="2121260" y="342212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0" name="Graphic 432" descr="Marker">
            <a:extLst>
              <a:ext uri="{FF2B5EF4-FFF2-40B4-BE49-F238E27FC236}">
                <a16:creationId xmlns:a16="http://schemas.microsoft.com/office/drawing/2014/main" id="{0218F505-9FA5-4CF7-9B59-13BA4B90F417}"/>
              </a:ext>
            </a:extLst>
          </p:cNvPr>
          <p:cNvSpPr/>
          <p:nvPr/>
        </p:nvSpPr>
        <p:spPr>
          <a:xfrm>
            <a:off x="2939769" y="312758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1" name="Graphic 432" descr="Marker">
            <a:extLst>
              <a:ext uri="{FF2B5EF4-FFF2-40B4-BE49-F238E27FC236}">
                <a16:creationId xmlns:a16="http://schemas.microsoft.com/office/drawing/2014/main" id="{D9E6B337-4A1D-4855-A252-7DA0CE436A79}"/>
              </a:ext>
            </a:extLst>
          </p:cNvPr>
          <p:cNvSpPr/>
          <p:nvPr/>
        </p:nvSpPr>
        <p:spPr>
          <a:xfrm>
            <a:off x="715389" y="2861101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2" name="Graphic 432" descr="Marker">
            <a:extLst>
              <a:ext uri="{FF2B5EF4-FFF2-40B4-BE49-F238E27FC236}">
                <a16:creationId xmlns:a16="http://schemas.microsoft.com/office/drawing/2014/main" id="{B3B8C49B-755F-4D23-A0D9-F76E7A2F3D79}"/>
              </a:ext>
            </a:extLst>
          </p:cNvPr>
          <p:cNvSpPr/>
          <p:nvPr/>
        </p:nvSpPr>
        <p:spPr>
          <a:xfrm>
            <a:off x="1149085" y="3831217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3" name="Graphic 432" descr="Marker">
            <a:extLst>
              <a:ext uri="{FF2B5EF4-FFF2-40B4-BE49-F238E27FC236}">
                <a16:creationId xmlns:a16="http://schemas.microsoft.com/office/drawing/2014/main" id="{4AC6BDD4-A7A0-4092-AD1A-83A555147271}"/>
              </a:ext>
            </a:extLst>
          </p:cNvPr>
          <p:cNvSpPr/>
          <p:nvPr/>
        </p:nvSpPr>
        <p:spPr>
          <a:xfrm>
            <a:off x="3586378" y="2612153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4" name="Graphic 432" descr="Marker">
            <a:extLst>
              <a:ext uri="{FF2B5EF4-FFF2-40B4-BE49-F238E27FC236}">
                <a16:creationId xmlns:a16="http://schemas.microsoft.com/office/drawing/2014/main" id="{17369C35-6773-42BE-896D-342D99A05D1F}"/>
              </a:ext>
            </a:extLst>
          </p:cNvPr>
          <p:cNvSpPr/>
          <p:nvPr/>
        </p:nvSpPr>
        <p:spPr>
          <a:xfrm>
            <a:off x="2853588" y="2604305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5" name="Graphic 432" descr="Marker">
            <a:extLst>
              <a:ext uri="{FF2B5EF4-FFF2-40B4-BE49-F238E27FC236}">
                <a16:creationId xmlns:a16="http://schemas.microsoft.com/office/drawing/2014/main" id="{02EDFC43-E4AF-49A0-9615-69BB5B4240B8}"/>
              </a:ext>
            </a:extLst>
          </p:cNvPr>
          <p:cNvSpPr/>
          <p:nvPr/>
        </p:nvSpPr>
        <p:spPr>
          <a:xfrm>
            <a:off x="1457095" y="2328104"/>
            <a:ext cx="137291" cy="227703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accent1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6" name="TextBox 495">
            <a:extLst>
              <a:ext uri="{FF2B5EF4-FFF2-40B4-BE49-F238E27FC236}">
                <a16:creationId xmlns:a16="http://schemas.microsoft.com/office/drawing/2014/main" id="{188FCC51-2D18-4C16-A8FF-D7781BB50240}"/>
              </a:ext>
            </a:extLst>
          </p:cNvPr>
          <p:cNvSpPr txBox="1"/>
          <p:nvPr/>
        </p:nvSpPr>
        <p:spPr>
          <a:xfrm>
            <a:off x="6934761" y="2769420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5306FC77-333B-4189-AE20-F93E41F1BB8B}"/>
              </a:ext>
            </a:extLst>
          </p:cNvPr>
          <p:cNvSpPr txBox="1"/>
          <p:nvPr/>
        </p:nvSpPr>
        <p:spPr>
          <a:xfrm>
            <a:off x="6934762" y="2335102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132.856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98" name="TextBox 497">
            <a:extLst>
              <a:ext uri="{FF2B5EF4-FFF2-40B4-BE49-F238E27FC236}">
                <a16:creationId xmlns:a16="http://schemas.microsoft.com/office/drawing/2014/main" id="{21A39DFE-42DD-4D56-A059-2985875A9C3B}"/>
              </a:ext>
            </a:extLst>
          </p:cNvPr>
          <p:cNvSpPr txBox="1"/>
          <p:nvPr/>
        </p:nvSpPr>
        <p:spPr>
          <a:xfrm>
            <a:off x="6934761" y="3531044"/>
            <a:ext cx="1430395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25" dirty="0"/>
              <a:t>A wonderful serenity</a:t>
            </a:r>
          </a:p>
        </p:txBody>
      </p:sp>
      <p:sp>
        <p:nvSpPr>
          <p:cNvPr id="499" name="TextBox 498">
            <a:extLst>
              <a:ext uri="{FF2B5EF4-FFF2-40B4-BE49-F238E27FC236}">
                <a16:creationId xmlns:a16="http://schemas.microsoft.com/office/drawing/2014/main" id="{70A508A9-AABD-4610-BAA6-1CC8B403162D}"/>
              </a:ext>
            </a:extLst>
          </p:cNvPr>
          <p:cNvSpPr txBox="1"/>
          <p:nvPr/>
        </p:nvSpPr>
        <p:spPr>
          <a:xfrm>
            <a:off x="6934762" y="3096726"/>
            <a:ext cx="1600301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dirty="0">
                <a:solidFill>
                  <a:schemeClr val="accent2"/>
                </a:solidFill>
                <a:latin typeface="+mj-lt"/>
              </a:rPr>
              <a:t>$534,99</a:t>
            </a:r>
            <a:endParaRPr lang="en-ID" sz="27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11" name="TextBox 510">
            <a:extLst>
              <a:ext uri="{FF2B5EF4-FFF2-40B4-BE49-F238E27FC236}">
                <a16:creationId xmlns:a16="http://schemas.microsoft.com/office/drawing/2014/main" id="{5DCE891F-7B54-4A1C-9DF1-FDB681DF0AEC}"/>
              </a:ext>
            </a:extLst>
          </p:cNvPr>
          <p:cNvSpPr txBox="1"/>
          <p:nvPr/>
        </p:nvSpPr>
        <p:spPr>
          <a:xfrm>
            <a:off x="6311985" y="3810887"/>
            <a:ext cx="213560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possession of my entire soul, like these sweet</a:t>
            </a: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AFADD419-A628-48AD-8320-53B339E339CD}"/>
              </a:ext>
            </a:extLst>
          </p:cNvPr>
          <p:cNvSpPr/>
          <p:nvPr/>
        </p:nvSpPr>
        <p:spPr>
          <a:xfrm rot="16200000">
            <a:off x="4361944" y="2932037"/>
            <a:ext cx="1250843" cy="1828765"/>
          </a:xfrm>
          <a:custGeom>
            <a:avLst/>
            <a:gdLst>
              <a:gd name="connsiteX0" fmla="*/ 420523 w 629266"/>
              <a:gd name="connsiteY0" fmla="*/ 123461 h 1215520"/>
              <a:gd name="connsiteX1" fmla="*/ 208743 w 629266"/>
              <a:gd name="connsiteY1" fmla="*/ 123461 h 1215520"/>
              <a:gd name="connsiteX2" fmla="*/ 314633 w 629266"/>
              <a:gd name="connsiteY2" fmla="*/ 0 h 1215520"/>
              <a:gd name="connsiteX3" fmla="*/ 629266 w 629266"/>
              <a:gd name="connsiteY3" fmla="*/ 228436 h 1215520"/>
              <a:gd name="connsiteX4" fmla="*/ 629266 w 629266"/>
              <a:gd name="connsiteY4" fmla="*/ 1110640 h 1215520"/>
              <a:gd name="connsiteX5" fmla="*/ 524386 w 629266"/>
              <a:gd name="connsiteY5" fmla="*/ 1215520 h 1215520"/>
              <a:gd name="connsiteX6" fmla="*/ 104880 w 629266"/>
              <a:gd name="connsiteY6" fmla="*/ 1215520 h 1215520"/>
              <a:gd name="connsiteX7" fmla="*/ 0 w 629266"/>
              <a:gd name="connsiteY7" fmla="*/ 1110640 h 1215520"/>
              <a:gd name="connsiteX8" fmla="*/ 0 w 629266"/>
              <a:gd name="connsiteY8" fmla="*/ 228436 h 1215520"/>
              <a:gd name="connsiteX9" fmla="*/ 104880 w 629266"/>
              <a:gd name="connsiteY9" fmla="*/ 123556 h 1215520"/>
              <a:gd name="connsiteX10" fmla="*/ 524386 w 629266"/>
              <a:gd name="connsiteY10" fmla="*/ 123556 h 1215520"/>
              <a:gd name="connsiteX11" fmla="*/ 629266 w 629266"/>
              <a:gd name="connsiteY11" fmla="*/ 228436 h 121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9266" h="1215520">
                <a:moveTo>
                  <a:pt x="420523" y="123461"/>
                </a:moveTo>
                <a:lnTo>
                  <a:pt x="208743" y="123461"/>
                </a:lnTo>
                <a:lnTo>
                  <a:pt x="314633" y="0"/>
                </a:lnTo>
                <a:close/>
                <a:moveTo>
                  <a:pt x="629266" y="228436"/>
                </a:moveTo>
                <a:lnTo>
                  <a:pt x="629266" y="1110640"/>
                </a:lnTo>
                <a:cubicBezTo>
                  <a:pt x="629266" y="1168564"/>
                  <a:pt x="582310" y="1215520"/>
                  <a:pt x="524386" y="1215520"/>
                </a:cubicBezTo>
                <a:lnTo>
                  <a:pt x="104880" y="1215520"/>
                </a:lnTo>
                <a:cubicBezTo>
                  <a:pt x="46956" y="1215520"/>
                  <a:pt x="0" y="1168564"/>
                  <a:pt x="0" y="1110640"/>
                </a:cubicBezTo>
                <a:lnTo>
                  <a:pt x="0" y="228436"/>
                </a:lnTo>
                <a:cubicBezTo>
                  <a:pt x="0" y="170512"/>
                  <a:pt x="46956" y="123556"/>
                  <a:pt x="104880" y="123556"/>
                </a:cubicBezTo>
                <a:lnTo>
                  <a:pt x="524386" y="123556"/>
                </a:lnTo>
                <a:cubicBezTo>
                  <a:pt x="582310" y="123556"/>
                  <a:pt x="629266" y="170512"/>
                  <a:pt x="629266" y="2284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13" name="TextBox 512">
            <a:extLst>
              <a:ext uri="{FF2B5EF4-FFF2-40B4-BE49-F238E27FC236}">
                <a16:creationId xmlns:a16="http://schemas.microsoft.com/office/drawing/2014/main" id="{F6A21CCF-6BEB-4F6D-8B7A-F8A7E45B9981}"/>
              </a:ext>
            </a:extLst>
          </p:cNvPr>
          <p:cNvSpPr txBox="1"/>
          <p:nvPr/>
        </p:nvSpPr>
        <p:spPr>
          <a:xfrm>
            <a:off x="4458322" y="4045372"/>
            <a:ext cx="1207149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>
                <a:solidFill>
                  <a:schemeClr val="bg2"/>
                </a:solidFill>
              </a:rPr>
              <a:t>Shipping Country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514" name="TextBox 513">
            <a:extLst>
              <a:ext uri="{FF2B5EF4-FFF2-40B4-BE49-F238E27FC236}">
                <a16:creationId xmlns:a16="http://schemas.microsoft.com/office/drawing/2014/main" id="{307FFCB7-966F-4F5E-B47A-DDC6C7F8BB1D}"/>
              </a:ext>
            </a:extLst>
          </p:cNvPr>
          <p:cNvSpPr txBox="1"/>
          <p:nvPr/>
        </p:nvSpPr>
        <p:spPr>
          <a:xfrm>
            <a:off x="4488219" y="3332219"/>
            <a:ext cx="114735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dirty="0">
                <a:solidFill>
                  <a:schemeClr val="bg2"/>
                </a:solidFill>
                <a:latin typeface="+mj-lt"/>
              </a:rPr>
              <a:t>50</a:t>
            </a:r>
            <a:endParaRPr lang="en-ID" sz="4950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4EA8AD52-D9FA-4039-88AA-7EB3866A0F31}"/>
              </a:ext>
            </a:extLst>
          </p:cNvPr>
          <p:cNvGrpSpPr>
            <a:grpSpLocks noChangeAspect="1"/>
          </p:cNvGrpSpPr>
          <p:nvPr/>
        </p:nvGrpSpPr>
        <p:grpSpPr>
          <a:xfrm>
            <a:off x="6362730" y="2459535"/>
            <a:ext cx="445770" cy="400874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913" name="Graphic 7" descr="Crown with solid fill">
              <a:extLst>
                <a:ext uri="{FF2B5EF4-FFF2-40B4-BE49-F238E27FC236}">
                  <a16:creationId xmlns:a16="http://schemas.microsoft.com/office/drawing/2014/main" id="{9C5942AB-9C61-44C8-84D3-FFF0911A8416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4" name="Graphic 7" descr="Crown with solid fill">
              <a:extLst>
                <a:ext uri="{FF2B5EF4-FFF2-40B4-BE49-F238E27FC236}">
                  <a16:creationId xmlns:a16="http://schemas.microsoft.com/office/drawing/2014/main" id="{D97D8496-B02B-4EA9-9558-E280BD008F77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5" name="Graphic 7" descr="Crown with solid fill">
              <a:extLst>
                <a:ext uri="{FF2B5EF4-FFF2-40B4-BE49-F238E27FC236}">
                  <a16:creationId xmlns:a16="http://schemas.microsoft.com/office/drawing/2014/main" id="{905C8186-9A06-48DB-A434-FC5D44FC2FCF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6" name="Graphic 7" descr="Crown with solid fill">
              <a:extLst>
                <a:ext uri="{FF2B5EF4-FFF2-40B4-BE49-F238E27FC236}">
                  <a16:creationId xmlns:a16="http://schemas.microsoft.com/office/drawing/2014/main" id="{EE01D4CF-5AF0-4CDA-AA20-6849F5962BE0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7" name="Graphic 7" descr="Crown with solid fill">
              <a:extLst>
                <a:ext uri="{FF2B5EF4-FFF2-40B4-BE49-F238E27FC236}">
                  <a16:creationId xmlns:a16="http://schemas.microsoft.com/office/drawing/2014/main" id="{97B2FE67-0CD3-441A-AEF4-BE6862BDCD52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918" name="Group 917">
            <a:extLst>
              <a:ext uri="{FF2B5EF4-FFF2-40B4-BE49-F238E27FC236}">
                <a16:creationId xmlns:a16="http://schemas.microsoft.com/office/drawing/2014/main" id="{278896DA-5741-45AC-AC98-461849C81CCD}"/>
              </a:ext>
            </a:extLst>
          </p:cNvPr>
          <p:cNvGrpSpPr>
            <a:grpSpLocks noChangeAspect="1"/>
          </p:cNvGrpSpPr>
          <p:nvPr/>
        </p:nvGrpSpPr>
        <p:grpSpPr>
          <a:xfrm>
            <a:off x="6404185" y="3200621"/>
            <a:ext cx="362861" cy="445770"/>
            <a:chOff x="7580081" y="4237943"/>
            <a:chExt cx="566001" cy="695325"/>
          </a:xfrm>
          <a:solidFill>
            <a:schemeClr val="accent2"/>
          </a:solidFill>
        </p:grpSpPr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28216B6C-6E3A-4E31-BA3E-0E7ECC504602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40437199-F5F7-40C8-A6EB-2D181DDA7630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17" name="TextBox 1316">
            <a:extLst>
              <a:ext uri="{FF2B5EF4-FFF2-40B4-BE49-F238E27FC236}">
                <a16:creationId xmlns:a16="http://schemas.microsoft.com/office/drawing/2014/main" id="{C22C54FB-AC9F-4627-A022-D6EBCB25C852}"/>
              </a:ext>
            </a:extLst>
          </p:cNvPr>
          <p:cNvSpPr txBox="1"/>
          <p:nvPr/>
        </p:nvSpPr>
        <p:spPr>
          <a:xfrm>
            <a:off x="2174789" y="4867254"/>
            <a:ext cx="4794422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1318" name="TextBox 1317">
            <a:extLst>
              <a:ext uri="{FF2B5EF4-FFF2-40B4-BE49-F238E27FC236}">
                <a16:creationId xmlns:a16="http://schemas.microsoft.com/office/drawing/2014/main" id="{780FC642-C36B-4312-9246-5B0A3263F3B0}"/>
              </a:ext>
            </a:extLst>
          </p:cNvPr>
          <p:cNvSpPr txBox="1"/>
          <p:nvPr/>
        </p:nvSpPr>
        <p:spPr>
          <a:xfrm>
            <a:off x="3406140" y="5359714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83C9EE-9597-48CB-9B65-69D0EAED9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751" y="394444"/>
            <a:ext cx="5346498" cy="768096"/>
          </a:xfrm>
        </p:spPr>
        <p:txBody>
          <a:bodyPr/>
          <a:lstStyle/>
          <a:p>
            <a:r>
              <a:rPr lang="en-US" dirty="0"/>
              <a:t>International Map</a:t>
            </a:r>
            <a:endParaRPr lang="en-ID" dirty="0"/>
          </a:p>
        </p:txBody>
      </p:sp>
      <p:grpSp>
        <p:nvGrpSpPr>
          <p:cNvPr id="437" name="Graphic 64">
            <a:extLst>
              <a:ext uri="{FF2B5EF4-FFF2-40B4-BE49-F238E27FC236}">
                <a16:creationId xmlns:a16="http://schemas.microsoft.com/office/drawing/2014/main" id="{813FC0AC-EBFE-46B4-977D-B1E514DD8459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F39F4AAC-FC4D-40B8-B968-21972E41692A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45F9BB26-662E-4CA3-8D56-E2F0F756F6A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AE69F2D1-B865-4EA1-9A69-C988F32EE78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:a16="http://schemas.microsoft.com/office/drawing/2014/main" id="{CC6FD83C-EE57-4A99-9D09-20970AAB4FE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A906EAC6-346D-4D8E-B374-E1A123408A8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326D8986-F677-4568-881E-6FD5A5FE72D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CFE38B15-D8F6-48B2-8943-AD017E499CC4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07C2C0C7-AE52-4422-A242-F541BECFFD7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6" name="Diamond 79">
            <a:extLst>
              <a:ext uri="{FF2B5EF4-FFF2-40B4-BE49-F238E27FC236}">
                <a16:creationId xmlns:a16="http://schemas.microsoft.com/office/drawing/2014/main" id="{047F7882-D227-43F8-8327-18018B3F13F5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47" name="Diamond 100">
            <a:extLst>
              <a:ext uri="{FF2B5EF4-FFF2-40B4-BE49-F238E27FC236}">
                <a16:creationId xmlns:a16="http://schemas.microsoft.com/office/drawing/2014/main" id="{CCFA5113-821F-45C4-9459-E71A3423CEE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74020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/>
      <p:bldP spid="497" grpId="0"/>
      <p:bldP spid="498" grpId="0"/>
      <p:bldP spid="499" grpId="0"/>
      <p:bldP spid="511" grpId="0"/>
      <p:bldP spid="512" grpId="0" animBg="1"/>
      <p:bldP spid="513" grpId="0"/>
      <p:bldP spid="514" grpId="0"/>
      <p:bldP spid="1317" grpId="0"/>
      <p:bldP spid="1318" grpId="0"/>
      <p:bldP spid="5" grpId="0"/>
      <p:bldP spid="446" grpId="0" animBg="1"/>
      <p:bldP spid="4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sHolder1">
            <a:extLst>
              <a:ext uri="{FF2B5EF4-FFF2-40B4-BE49-F238E27FC236}">
                <a16:creationId xmlns:a16="http://schemas.microsoft.com/office/drawing/2014/main" id="{795DC6D4-8AF8-4ADD-B20E-BDE56E233B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7" name="Rectangle 1">
            <a:extLst>
              <a:ext uri="{FF2B5EF4-FFF2-40B4-BE49-F238E27FC236}">
                <a16:creationId xmlns:a16="http://schemas.microsoft.com/office/drawing/2014/main" id="{02935FEE-D528-454B-AA18-28F0D959BC82}"/>
              </a:ext>
            </a:extLst>
          </p:cNvPr>
          <p:cNvSpPr/>
          <p:nvPr/>
        </p:nvSpPr>
        <p:spPr>
          <a:xfrm>
            <a:off x="0" y="0"/>
            <a:ext cx="2743200" cy="2971800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82000"/>
                </a:schemeClr>
              </a:gs>
              <a:gs pos="100000">
                <a:schemeClr val="tx2">
                  <a:lumMod val="50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8950680-6516-4A3D-8781-E173BC4B1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Pricing Package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9EDB762-54C7-4986-A6D3-D1A76903ACE1}"/>
              </a:ext>
            </a:extLst>
          </p:cNvPr>
          <p:cNvSpPr/>
          <p:nvPr/>
        </p:nvSpPr>
        <p:spPr>
          <a:xfrm>
            <a:off x="913210" y="1831457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179AC2E-75AA-4AEC-AFC2-EABCA58D050C}"/>
              </a:ext>
            </a:extLst>
          </p:cNvPr>
          <p:cNvSpPr txBox="1"/>
          <p:nvPr/>
        </p:nvSpPr>
        <p:spPr>
          <a:xfrm>
            <a:off x="3338784" y="2492015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E288EE-B7F9-40B7-944D-66759AEFEAB0}"/>
              </a:ext>
            </a:extLst>
          </p:cNvPr>
          <p:cNvSpPr txBox="1"/>
          <p:nvPr/>
        </p:nvSpPr>
        <p:spPr>
          <a:xfrm>
            <a:off x="3338784" y="2064561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$211,96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3E4083-50C8-44CF-B2C8-A591DC419542}"/>
              </a:ext>
            </a:extLst>
          </p:cNvPr>
          <p:cNvSpPr txBox="1"/>
          <p:nvPr/>
        </p:nvSpPr>
        <p:spPr>
          <a:xfrm>
            <a:off x="3338783" y="2644047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grpSp>
        <p:nvGrpSpPr>
          <p:cNvPr id="86" name="Graphic 64">
            <a:extLst>
              <a:ext uri="{FF2B5EF4-FFF2-40B4-BE49-F238E27FC236}">
                <a16:creationId xmlns:a16="http://schemas.microsoft.com/office/drawing/2014/main" id="{AB38B040-DC9E-48FC-8C01-C693984FF7FF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bg2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9D39EB0-0C57-47C5-A0FC-C7C92300F065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A20DA09-8B83-48D8-AE77-37F08FC8C7A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9273EA0-F7C7-47B8-956E-2D50380D48D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15EF-3732-4C44-8470-0BA8E8EF8B4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7E5E481-91DF-4160-B5C2-A25FC4D6920F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AE4B39-B565-4A48-940B-49580FB42168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58FCD-3A23-41D0-B27C-60CFC1C512A8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BCCB6B-88F1-4D66-8145-7A38366388E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5" name="Diamond 79">
            <a:extLst>
              <a:ext uri="{FF2B5EF4-FFF2-40B4-BE49-F238E27FC236}">
                <a16:creationId xmlns:a16="http://schemas.microsoft.com/office/drawing/2014/main" id="{A14C8768-CB5F-43EE-8706-740B7F772B0F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96" name="Diamond 100">
            <a:extLst>
              <a:ext uri="{FF2B5EF4-FFF2-40B4-BE49-F238E27FC236}">
                <a16:creationId xmlns:a16="http://schemas.microsoft.com/office/drawing/2014/main" id="{5B41C18F-DD30-4927-9C3C-C064C9DC9F6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3F70939-CBD8-49D2-88ED-063B172542DE}"/>
              </a:ext>
            </a:extLst>
          </p:cNvPr>
          <p:cNvSpPr/>
          <p:nvPr/>
        </p:nvSpPr>
        <p:spPr>
          <a:xfrm>
            <a:off x="913210" y="3716819"/>
            <a:ext cx="4115990" cy="13649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19978-D21E-4462-B733-CD9E4265F2AE}"/>
              </a:ext>
            </a:extLst>
          </p:cNvPr>
          <p:cNvSpPr txBox="1"/>
          <p:nvPr/>
        </p:nvSpPr>
        <p:spPr>
          <a:xfrm>
            <a:off x="3338784" y="4377377"/>
            <a:ext cx="134753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>
                    <a:lumMod val="85000"/>
                  </a:schemeClr>
                </a:solidFill>
              </a:rPr>
              <a:t>Standard package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EED124-DD8A-42AB-A638-DB5F467C8025}"/>
              </a:ext>
            </a:extLst>
          </p:cNvPr>
          <p:cNvSpPr txBox="1"/>
          <p:nvPr/>
        </p:nvSpPr>
        <p:spPr>
          <a:xfrm>
            <a:off x="3338784" y="3949923"/>
            <a:ext cx="14303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accent1"/>
                </a:solidFill>
                <a:latin typeface="+mj-lt"/>
              </a:rPr>
              <a:t>$356,25</a:t>
            </a:r>
            <a:endParaRPr lang="en-ID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F98F534-55DE-477D-A6F2-A3358EDED2E2}"/>
              </a:ext>
            </a:extLst>
          </p:cNvPr>
          <p:cNvSpPr txBox="1"/>
          <p:nvPr/>
        </p:nvSpPr>
        <p:spPr>
          <a:xfrm>
            <a:off x="3338783" y="4529409"/>
            <a:ext cx="1572581" cy="2757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A826FE4F-EE7E-4A0E-AB64-CB3BB73B8EE6}"/>
              </a:ext>
            </a:extLst>
          </p:cNvPr>
          <p:cNvSpPr txBox="1"/>
          <p:nvPr/>
        </p:nvSpPr>
        <p:spPr>
          <a:xfrm>
            <a:off x="5884680" y="2786957"/>
            <a:ext cx="2517639" cy="2145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 algn="just">
              <a:lnSpc>
                <a:spcPct val="150000"/>
              </a:lnSpc>
            </a:pPr>
            <a:endParaRPr lang="en-US" sz="900" dirty="0"/>
          </a:p>
          <a:p>
            <a:pPr algn="just"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1B96460-961E-45F1-AB51-A82C1A2D5E65}"/>
              </a:ext>
            </a:extLst>
          </p:cNvPr>
          <p:cNvSpPr txBox="1"/>
          <p:nvPr/>
        </p:nvSpPr>
        <p:spPr>
          <a:xfrm>
            <a:off x="5884682" y="4935642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11" name="PsHolder17">
            <a:extLst>
              <a:ext uri="{FF2B5EF4-FFF2-40B4-BE49-F238E27FC236}">
                <a16:creationId xmlns:a16="http://schemas.microsoft.com/office/drawing/2014/main" id="{17BC9981-9A1D-4830-94D4-575035D3FE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sHolder18">
            <a:extLst>
              <a:ext uri="{FF2B5EF4-FFF2-40B4-BE49-F238E27FC236}">
                <a16:creationId xmlns:a16="http://schemas.microsoft.com/office/drawing/2014/main" id="{98CD2FC9-7DB1-4600-8B07-387D7F1E42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id="{59AA2538-5BC2-4175-BACB-2DCB932AD797}"/>
              </a:ext>
            </a:extLst>
          </p:cNvPr>
          <p:cNvSpPr/>
          <p:nvPr/>
        </p:nvSpPr>
        <p:spPr>
          <a:xfrm>
            <a:off x="694026" y="1602484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Diamond 105">
            <a:extLst>
              <a:ext uri="{FF2B5EF4-FFF2-40B4-BE49-F238E27FC236}">
                <a16:creationId xmlns:a16="http://schemas.microsoft.com/office/drawing/2014/main" id="{47B2D24D-7715-44B2-9923-3C28E728E97D}"/>
              </a:ext>
            </a:extLst>
          </p:cNvPr>
          <p:cNvSpPr/>
          <p:nvPr/>
        </p:nvSpPr>
        <p:spPr>
          <a:xfrm>
            <a:off x="694026" y="3487846"/>
            <a:ext cx="902425" cy="904715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Graphic 110" descr="Dress with solid fill">
            <a:extLst>
              <a:ext uri="{FF2B5EF4-FFF2-40B4-BE49-F238E27FC236}">
                <a16:creationId xmlns:a16="http://schemas.microsoft.com/office/drawing/2014/main" id="{250633B6-9240-463A-A416-9652768721A6}"/>
              </a:ext>
            </a:extLst>
          </p:cNvPr>
          <p:cNvSpPr/>
          <p:nvPr/>
        </p:nvSpPr>
        <p:spPr>
          <a:xfrm>
            <a:off x="1034010" y="1923039"/>
            <a:ext cx="222456" cy="263604"/>
          </a:xfrm>
          <a:custGeom>
            <a:avLst/>
            <a:gdLst>
              <a:gd name="connsiteX0" fmla="*/ 640726 w 643054"/>
              <a:gd name="connsiteY0" fmla="*/ 664845 h 762000"/>
              <a:gd name="connsiteX1" fmla="*/ 414031 w 643054"/>
              <a:gd name="connsiteY1" fmla="*/ 268605 h 762000"/>
              <a:gd name="connsiteX2" fmla="*/ 407364 w 643054"/>
              <a:gd name="connsiteY2" fmla="*/ 244793 h 762000"/>
              <a:gd name="connsiteX3" fmla="*/ 409269 w 643054"/>
              <a:gd name="connsiteY3" fmla="*/ 232410 h 762000"/>
              <a:gd name="connsiteX4" fmla="*/ 438796 w 643054"/>
              <a:gd name="connsiteY4" fmla="*/ 122873 h 762000"/>
              <a:gd name="connsiteX5" fmla="*/ 449274 w 643054"/>
              <a:gd name="connsiteY5" fmla="*/ 116205 h 762000"/>
              <a:gd name="connsiteX6" fmla="*/ 528331 w 643054"/>
              <a:gd name="connsiteY6" fmla="*/ 123825 h 762000"/>
              <a:gd name="connsiteX7" fmla="*/ 533094 w 643054"/>
              <a:gd name="connsiteY7" fmla="*/ 120015 h 762000"/>
              <a:gd name="connsiteX8" fmla="*/ 550239 w 643054"/>
              <a:gd name="connsiteY8" fmla="*/ 42863 h 762000"/>
              <a:gd name="connsiteX9" fmla="*/ 547381 w 643054"/>
              <a:gd name="connsiteY9" fmla="*/ 37147 h 762000"/>
              <a:gd name="connsiteX10" fmla="*/ 474039 w 643054"/>
              <a:gd name="connsiteY10" fmla="*/ 10478 h 762000"/>
              <a:gd name="connsiteX11" fmla="*/ 414984 w 643054"/>
              <a:gd name="connsiteY11" fmla="*/ 0 h 762000"/>
              <a:gd name="connsiteX12" fmla="*/ 407364 w 643054"/>
              <a:gd name="connsiteY12" fmla="*/ 0 h 762000"/>
              <a:gd name="connsiteX13" fmla="*/ 397839 w 643054"/>
              <a:gd name="connsiteY13" fmla="*/ 9525 h 762000"/>
              <a:gd name="connsiteX14" fmla="*/ 397839 w 643054"/>
              <a:gd name="connsiteY14" fmla="*/ 19050 h 762000"/>
              <a:gd name="connsiteX15" fmla="*/ 321639 w 643054"/>
              <a:gd name="connsiteY15" fmla="*/ 95250 h 762000"/>
              <a:gd name="connsiteX16" fmla="*/ 245439 w 643054"/>
              <a:gd name="connsiteY16" fmla="*/ 19050 h 762000"/>
              <a:gd name="connsiteX17" fmla="*/ 245439 w 643054"/>
              <a:gd name="connsiteY17" fmla="*/ 9525 h 762000"/>
              <a:gd name="connsiteX18" fmla="*/ 235914 w 643054"/>
              <a:gd name="connsiteY18" fmla="*/ 0 h 762000"/>
              <a:gd name="connsiteX19" fmla="*/ 228294 w 643054"/>
              <a:gd name="connsiteY19" fmla="*/ 0 h 762000"/>
              <a:gd name="connsiteX20" fmla="*/ 169239 w 643054"/>
              <a:gd name="connsiteY20" fmla="*/ 10478 h 762000"/>
              <a:gd name="connsiteX21" fmla="*/ 96849 w 643054"/>
              <a:gd name="connsiteY21" fmla="*/ 37147 h 762000"/>
              <a:gd name="connsiteX22" fmla="*/ 93991 w 643054"/>
              <a:gd name="connsiteY22" fmla="*/ 42863 h 762000"/>
              <a:gd name="connsiteX23" fmla="*/ 111136 w 643054"/>
              <a:gd name="connsiteY23" fmla="*/ 120015 h 762000"/>
              <a:gd name="connsiteX24" fmla="*/ 115899 w 643054"/>
              <a:gd name="connsiteY24" fmla="*/ 123825 h 762000"/>
              <a:gd name="connsiteX25" fmla="*/ 194956 w 643054"/>
              <a:gd name="connsiteY25" fmla="*/ 116205 h 762000"/>
              <a:gd name="connsiteX26" fmla="*/ 205434 w 643054"/>
              <a:gd name="connsiteY26" fmla="*/ 122873 h 762000"/>
              <a:gd name="connsiteX27" fmla="*/ 234961 w 643054"/>
              <a:gd name="connsiteY27" fmla="*/ 232410 h 762000"/>
              <a:gd name="connsiteX28" fmla="*/ 236866 w 643054"/>
              <a:gd name="connsiteY28" fmla="*/ 244793 h 762000"/>
              <a:gd name="connsiteX29" fmla="*/ 230199 w 643054"/>
              <a:gd name="connsiteY29" fmla="*/ 268605 h 762000"/>
              <a:gd name="connsiteX30" fmla="*/ 2551 w 643054"/>
              <a:gd name="connsiteY30" fmla="*/ 664845 h 762000"/>
              <a:gd name="connsiteX31" fmla="*/ 8266 w 643054"/>
              <a:gd name="connsiteY31" fmla="*/ 689610 h 762000"/>
              <a:gd name="connsiteX32" fmla="*/ 321639 w 643054"/>
              <a:gd name="connsiteY32" fmla="*/ 762000 h 762000"/>
              <a:gd name="connsiteX33" fmla="*/ 635011 w 643054"/>
              <a:gd name="connsiteY33" fmla="*/ 689610 h 762000"/>
              <a:gd name="connsiteX34" fmla="*/ 640726 w 643054"/>
              <a:gd name="connsiteY34" fmla="*/ 664845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43054" h="762000">
                <a:moveTo>
                  <a:pt x="640726" y="664845"/>
                </a:moveTo>
                <a:lnTo>
                  <a:pt x="414031" y="268605"/>
                </a:lnTo>
                <a:cubicBezTo>
                  <a:pt x="410221" y="260985"/>
                  <a:pt x="407364" y="253365"/>
                  <a:pt x="407364" y="244793"/>
                </a:cubicBezTo>
                <a:cubicBezTo>
                  <a:pt x="407364" y="240983"/>
                  <a:pt x="408316" y="236220"/>
                  <a:pt x="409269" y="232410"/>
                </a:cubicBezTo>
                <a:lnTo>
                  <a:pt x="438796" y="122873"/>
                </a:lnTo>
                <a:cubicBezTo>
                  <a:pt x="439749" y="118110"/>
                  <a:pt x="444511" y="115253"/>
                  <a:pt x="449274" y="116205"/>
                </a:cubicBezTo>
                <a:lnTo>
                  <a:pt x="528331" y="123825"/>
                </a:lnTo>
                <a:cubicBezTo>
                  <a:pt x="531189" y="123825"/>
                  <a:pt x="533094" y="122873"/>
                  <a:pt x="533094" y="120015"/>
                </a:cubicBezTo>
                <a:lnTo>
                  <a:pt x="550239" y="42863"/>
                </a:lnTo>
                <a:cubicBezTo>
                  <a:pt x="551191" y="40958"/>
                  <a:pt x="549286" y="38100"/>
                  <a:pt x="547381" y="37147"/>
                </a:cubicBezTo>
                <a:lnTo>
                  <a:pt x="474039" y="10478"/>
                </a:lnTo>
                <a:cubicBezTo>
                  <a:pt x="454989" y="3810"/>
                  <a:pt x="434986" y="0"/>
                  <a:pt x="414984" y="0"/>
                </a:cubicBezTo>
                <a:lnTo>
                  <a:pt x="407364" y="0"/>
                </a:lnTo>
                <a:cubicBezTo>
                  <a:pt x="401649" y="0"/>
                  <a:pt x="397839" y="3810"/>
                  <a:pt x="397839" y="9525"/>
                </a:cubicBezTo>
                <a:lnTo>
                  <a:pt x="397839" y="19050"/>
                </a:lnTo>
                <a:cubicBezTo>
                  <a:pt x="397839" y="60960"/>
                  <a:pt x="363549" y="95250"/>
                  <a:pt x="321639" y="95250"/>
                </a:cubicBezTo>
                <a:cubicBezTo>
                  <a:pt x="279729" y="95250"/>
                  <a:pt x="245439" y="60960"/>
                  <a:pt x="245439" y="19050"/>
                </a:cubicBezTo>
                <a:lnTo>
                  <a:pt x="245439" y="9525"/>
                </a:lnTo>
                <a:cubicBezTo>
                  <a:pt x="245439" y="3810"/>
                  <a:pt x="241629" y="0"/>
                  <a:pt x="235914" y="0"/>
                </a:cubicBezTo>
                <a:lnTo>
                  <a:pt x="228294" y="0"/>
                </a:lnTo>
                <a:cubicBezTo>
                  <a:pt x="208291" y="0"/>
                  <a:pt x="188289" y="3810"/>
                  <a:pt x="169239" y="10478"/>
                </a:cubicBezTo>
                <a:lnTo>
                  <a:pt x="96849" y="37147"/>
                </a:lnTo>
                <a:cubicBezTo>
                  <a:pt x="94944" y="38100"/>
                  <a:pt x="93039" y="40005"/>
                  <a:pt x="93991" y="42863"/>
                </a:cubicBezTo>
                <a:lnTo>
                  <a:pt x="111136" y="120015"/>
                </a:lnTo>
                <a:cubicBezTo>
                  <a:pt x="112089" y="121920"/>
                  <a:pt x="113994" y="123825"/>
                  <a:pt x="115899" y="123825"/>
                </a:cubicBezTo>
                <a:lnTo>
                  <a:pt x="194956" y="116205"/>
                </a:lnTo>
                <a:cubicBezTo>
                  <a:pt x="199719" y="116205"/>
                  <a:pt x="203529" y="119063"/>
                  <a:pt x="205434" y="122873"/>
                </a:cubicBezTo>
                <a:lnTo>
                  <a:pt x="234961" y="232410"/>
                </a:lnTo>
                <a:cubicBezTo>
                  <a:pt x="235914" y="236220"/>
                  <a:pt x="236866" y="240983"/>
                  <a:pt x="236866" y="244793"/>
                </a:cubicBezTo>
                <a:cubicBezTo>
                  <a:pt x="236866" y="253365"/>
                  <a:pt x="234961" y="260985"/>
                  <a:pt x="230199" y="268605"/>
                </a:cubicBezTo>
                <a:lnTo>
                  <a:pt x="2551" y="664845"/>
                </a:lnTo>
                <a:cubicBezTo>
                  <a:pt x="-2211" y="673418"/>
                  <a:pt x="-306" y="683895"/>
                  <a:pt x="8266" y="689610"/>
                </a:cubicBezTo>
                <a:cubicBezTo>
                  <a:pt x="67321" y="732473"/>
                  <a:pt x="185431" y="762000"/>
                  <a:pt x="321639" y="762000"/>
                </a:cubicBezTo>
                <a:cubicBezTo>
                  <a:pt x="457846" y="762000"/>
                  <a:pt x="575956" y="732473"/>
                  <a:pt x="635011" y="689610"/>
                </a:cubicBezTo>
                <a:cubicBezTo>
                  <a:pt x="642631" y="683895"/>
                  <a:pt x="645489" y="673418"/>
                  <a:pt x="640726" y="664845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4" name="Graphic 111" descr="Skirt with solid fill">
            <a:extLst>
              <a:ext uri="{FF2B5EF4-FFF2-40B4-BE49-F238E27FC236}">
                <a16:creationId xmlns:a16="http://schemas.microsoft.com/office/drawing/2014/main" id="{CAA8686F-0899-45ED-A9CD-E6B280B97A12}"/>
              </a:ext>
            </a:extLst>
          </p:cNvPr>
          <p:cNvSpPr>
            <a:spLocks noChangeAspect="1"/>
          </p:cNvSpPr>
          <p:nvPr/>
        </p:nvSpPr>
        <p:spPr>
          <a:xfrm>
            <a:off x="1034482" y="3809901"/>
            <a:ext cx="221513" cy="260604"/>
          </a:xfrm>
          <a:custGeom>
            <a:avLst/>
            <a:gdLst>
              <a:gd name="connsiteX0" fmla="*/ 562928 w 647700"/>
              <a:gd name="connsiteY0" fmla="*/ 76200 h 762000"/>
              <a:gd name="connsiteX1" fmla="*/ 466725 w 647700"/>
              <a:gd name="connsiteY1" fmla="*/ 76200 h 762000"/>
              <a:gd name="connsiteX2" fmla="*/ 466725 w 647700"/>
              <a:gd name="connsiteY2" fmla="*/ 38100 h 762000"/>
              <a:gd name="connsiteX3" fmla="*/ 557213 w 647700"/>
              <a:gd name="connsiteY3" fmla="*/ 38100 h 762000"/>
              <a:gd name="connsiteX4" fmla="*/ 554355 w 647700"/>
              <a:gd name="connsiteY4" fmla="*/ 16192 h 762000"/>
              <a:gd name="connsiteX5" fmla="*/ 535305 w 647700"/>
              <a:gd name="connsiteY5" fmla="*/ 0 h 762000"/>
              <a:gd name="connsiteX6" fmla="*/ 112395 w 647700"/>
              <a:gd name="connsiteY6" fmla="*/ 0 h 762000"/>
              <a:gd name="connsiteX7" fmla="*/ 93345 w 647700"/>
              <a:gd name="connsiteY7" fmla="*/ 16192 h 762000"/>
              <a:gd name="connsiteX8" fmla="*/ 90488 w 647700"/>
              <a:gd name="connsiteY8" fmla="*/ 38100 h 762000"/>
              <a:gd name="connsiteX9" fmla="*/ 180975 w 647700"/>
              <a:gd name="connsiteY9" fmla="*/ 38100 h 762000"/>
              <a:gd name="connsiteX10" fmla="*/ 180975 w 647700"/>
              <a:gd name="connsiteY10" fmla="*/ 76200 h 762000"/>
              <a:gd name="connsiteX11" fmla="*/ 84773 w 647700"/>
              <a:gd name="connsiteY11" fmla="*/ 76200 h 762000"/>
              <a:gd name="connsiteX12" fmla="*/ 0 w 647700"/>
              <a:gd name="connsiteY12" fmla="*/ 705803 h 762000"/>
              <a:gd name="connsiteX13" fmla="*/ 142875 w 647700"/>
              <a:gd name="connsiteY13" fmla="*/ 705803 h 762000"/>
              <a:gd name="connsiteX14" fmla="*/ 323850 w 647700"/>
              <a:gd name="connsiteY14" fmla="*/ 762000 h 762000"/>
              <a:gd name="connsiteX15" fmla="*/ 504825 w 647700"/>
              <a:gd name="connsiteY15" fmla="*/ 705803 h 762000"/>
              <a:gd name="connsiteX16" fmla="*/ 647700 w 647700"/>
              <a:gd name="connsiteY16" fmla="*/ 705803 h 762000"/>
              <a:gd name="connsiteX17" fmla="*/ 562928 w 647700"/>
              <a:gd name="connsiteY17" fmla="*/ 76200 h 762000"/>
              <a:gd name="connsiteX18" fmla="*/ 219075 w 647700"/>
              <a:gd name="connsiteY18" fmla="*/ 76200 h 762000"/>
              <a:gd name="connsiteX19" fmla="*/ 219075 w 647700"/>
              <a:gd name="connsiteY19" fmla="*/ 38100 h 762000"/>
              <a:gd name="connsiteX20" fmla="*/ 304800 w 647700"/>
              <a:gd name="connsiteY20" fmla="*/ 38100 h 762000"/>
              <a:gd name="connsiteX21" fmla="*/ 304800 w 647700"/>
              <a:gd name="connsiteY21" fmla="*/ 76200 h 762000"/>
              <a:gd name="connsiteX22" fmla="*/ 219075 w 647700"/>
              <a:gd name="connsiteY22" fmla="*/ 76200 h 762000"/>
              <a:gd name="connsiteX23" fmla="*/ 342900 w 647700"/>
              <a:gd name="connsiteY23" fmla="*/ 76200 h 762000"/>
              <a:gd name="connsiteX24" fmla="*/ 342900 w 647700"/>
              <a:gd name="connsiteY24" fmla="*/ 38100 h 762000"/>
              <a:gd name="connsiteX25" fmla="*/ 428625 w 647700"/>
              <a:gd name="connsiteY25" fmla="*/ 38100 h 762000"/>
              <a:gd name="connsiteX26" fmla="*/ 428625 w 647700"/>
              <a:gd name="connsiteY26" fmla="*/ 76200 h 762000"/>
              <a:gd name="connsiteX27" fmla="*/ 342900 w 647700"/>
              <a:gd name="connsiteY27" fmla="*/ 762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47700" h="762000">
                <a:moveTo>
                  <a:pt x="562928" y="76200"/>
                </a:moveTo>
                <a:lnTo>
                  <a:pt x="466725" y="76200"/>
                </a:lnTo>
                <a:lnTo>
                  <a:pt x="466725" y="38100"/>
                </a:lnTo>
                <a:lnTo>
                  <a:pt x="557213" y="38100"/>
                </a:lnTo>
                <a:lnTo>
                  <a:pt x="554355" y="16192"/>
                </a:lnTo>
                <a:cubicBezTo>
                  <a:pt x="553403" y="6667"/>
                  <a:pt x="544830" y="0"/>
                  <a:pt x="535305" y="0"/>
                </a:cubicBezTo>
                <a:lnTo>
                  <a:pt x="112395" y="0"/>
                </a:lnTo>
                <a:cubicBezTo>
                  <a:pt x="102870" y="0"/>
                  <a:pt x="94298" y="6667"/>
                  <a:pt x="93345" y="16192"/>
                </a:cubicBezTo>
                <a:lnTo>
                  <a:pt x="90488" y="38100"/>
                </a:lnTo>
                <a:lnTo>
                  <a:pt x="180975" y="38100"/>
                </a:lnTo>
                <a:lnTo>
                  <a:pt x="180975" y="76200"/>
                </a:lnTo>
                <a:lnTo>
                  <a:pt x="84773" y="76200"/>
                </a:lnTo>
                <a:lnTo>
                  <a:pt x="0" y="705803"/>
                </a:lnTo>
                <a:cubicBezTo>
                  <a:pt x="29528" y="751523"/>
                  <a:pt x="113348" y="705803"/>
                  <a:pt x="142875" y="705803"/>
                </a:cubicBezTo>
                <a:cubicBezTo>
                  <a:pt x="173355" y="705803"/>
                  <a:pt x="276225" y="762000"/>
                  <a:pt x="323850" y="762000"/>
                </a:cubicBezTo>
                <a:cubicBezTo>
                  <a:pt x="371475" y="762000"/>
                  <a:pt x="474345" y="705803"/>
                  <a:pt x="504825" y="705803"/>
                </a:cubicBezTo>
                <a:cubicBezTo>
                  <a:pt x="534353" y="705803"/>
                  <a:pt x="618173" y="751523"/>
                  <a:pt x="647700" y="705803"/>
                </a:cubicBezTo>
                <a:lnTo>
                  <a:pt x="562928" y="76200"/>
                </a:lnTo>
                <a:close/>
                <a:moveTo>
                  <a:pt x="219075" y="76200"/>
                </a:moveTo>
                <a:lnTo>
                  <a:pt x="219075" y="38100"/>
                </a:lnTo>
                <a:lnTo>
                  <a:pt x="304800" y="38100"/>
                </a:lnTo>
                <a:lnTo>
                  <a:pt x="304800" y="76200"/>
                </a:lnTo>
                <a:lnTo>
                  <a:pt x="219075" y="76200"/>
                </a:lnTo>
                <a:close/>
                <a:moveTo>
                  <a:pt x="342900" y="76200"/>
                </a:moveTo>
                <a:lnTo>
                  <a:pt x="342900" y="38100"/>
                </a:lnTo>
                <a:lnTo>
                  <a:pt x="428625" y="38100"/>
                </a:lnTo>
                <a:lnTo>
                  <a:pt x="428625" y="76200"/>
                </a:lnTo>
                <a:lnTo>
                  <a:pt x="342900" y="762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2109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" grpId="0"/>
      <p:bldP spid="81" grpId="0" animBg="1"/>
      <p:bldP spid="82" grpId="0"/>
      <p:bldP spid="83" grpId="0"/>
      <p:bldP spid="85" grpId="0"/>
      <p:bldP spid="95" grpId="0" animBg="1"/>
      <p:bldP spid="96" grpId="0" animBg="1"/>
      <p:bldP spid="100" grpId="0" animBg="1"/>
      <p:bldP spid="102" grpId="0"/>
      <p:bldP spid="103" grpId="0"/>
      <p:bldP spid="104" grpId="0"/>
      <p:bldP spid="107" grpId="0"/>
      <p:bldP spid="109" grpId="0"/>
      <p:bldP spid="84" grpId="0" animBg="1"/>
      <p:bldP spid="106" grpId="0" animBg="1"/>
      <p:bldP spid="5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6828C995-5B7B-4E5B-AA94-B2AFC2F4C5A0}"/>
              </a:ext>
            </a:extLst>
          </p:cNvPr>
          <p:cNvSpPr/>
          <p:nvPr/>
        </p:nvSpPr>
        <p:spPr>
          <a:xfrm>
            <a:off x="3200400" y="2455270"/>
            <a:ext cx="2744097" cy="25079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55020D0-0769-4D0F-A43A-555BE89E6011}"/>
              </a:ext>
            </a:extLst>
          </p:cNvPr>
          <p:cNvSpPr/>
          <p:nvPr/>
        </p:nvSpPr>
        <p:spPr>
          <a:xfrm>
            <a:off x="3993612" y="1997610"/>
            <a:ext cx="1138428" cy="1136801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2A3482BD-4717-4E78-A5B1-8B4554B059D4}"/>
              </a:ext>
            </a:extLst>
          </p:cNvPr>
          <p:cNvSpPr/>
          <p:nvPr/>
        </p:nvSpPr>
        <p:spPr>
          <a:xfrm>
            <a:off x="684610" y="2683869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5B19668-D6B9-4CCE-BB9B-38DB4DCE7602}"/>
              </a:ext>
            </a:extLst>
          </p:cNvPr>
          <p:cNvSpPr/>
          <p:nvPr/>
        </p:nvSpPr>
        <p:spPr>
          <a:xfrm>
            <a:off x="1260034" y="2226669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EAFCA8-41C2-4B7F-8C26-3569B5D740E8}"/>
              </a:ext>
            </a:extLst>
          </p:cNvPr>
          <p:cNvGrpSpPr/>
          <p:nvPr/>
        </p:nvGrpSpPr>
        <p:grpSpPr>
          <a:xfrm rot="10800000">
            <a:off x="4319966" y="4837836"/>
            <a:ext cx="504068" cy="400028"/>
            <a:chOff x="5857875" y="3241547"/>
            <a:chExt cx="476250" cy="377952"/>
          </a:xfrm>
          <a:solidFill>
            <a:schemeClr val="accent1"/>
          </a:solidFill>
        </p:grpSpPr>
        <p:sp>
          <p:nvSpPr>
            <p:cNvPr id="102" name="Graphic 63" descr="Open quotation mark with solid fill">
              <a:extLst>
                <a:ext uri="{FF2B5EF4-FFF2-40B4-BE49-F238E27FC236}">
                  <a16:creationId xmlns:a16="http://schemas.microsoft.com/office/drawing/2014/main" id="{8D9151B1-CC28-4E57-A405-34E76C538575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Graphic 63" descr="Open quotation mark with solid fill">
              <a:extLst>
                <a:ext uri="{FF2B5EF4-FFF2-40B4-BE49-F238E27FC236}">
                  <a16:creationId xmlns:a16="http://schemas.microsoft.com/office/drawing/2014/main" id="{5BAADA9D-5C9B-4E49-B6DD-1D4C0BA6D59E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8D87DE8E-64F6-4D0A-9AFE-E262B91B0706}"/>
              </a:ext>
            </a:extLst>
          </p:cNvPr>
          <p:cNvSpPr txBox="1"/>
          <p:nvPr/>
        </p:nvSpPr>
        <p:spPr>
          <a:xfrm>
            <a:off x="3814778" y="3287560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 err="1">
                <a:solidFill>
                  <a:schemeClr val="accent1"/>
                </a:solidFill>
                <a:latin typeface="+mj-lt"/>
              </a:rPr>
              <a:t>Rissina</a:t>
            </a:r>
            <a:r>
              <a:rPr lang="en-US" sz="135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350" dirty="0" err="1">
                <a:solidFill>
                  <a:schemeClr val="accent1"/>
                </a:solidFill>
                <a:latin typeface="+mj-lt"/>
              </a:rPr>
              <a:t>Luminer</a:t>
            </a:r>
            <a:endParaRPr lang="en-US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C259778-50B9-4790-BE05-8D73B35F7D13}"/>
              </a:ext>
            </a:extLst>
          </p:cNvPr>
          <p:cNvSpPr txBox="1"/>
          <p:nvPr/>
        </p:nvSpPr>
        <p:spPr>
          <a:xfrm>
            <a:off x="3814779" y="3505631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1"/>
                </a:solidFill>
              </a:rPr>
              <a:t>Fashion </a:t>
            </a:r>
            <a:r>
              <a:rPr lang="en-US" sz="825" dirty="0" err="1">
                <a:solidFill>
                  <a:schemeClr val="bg1"/>
                </a:solidFill>
              </a:rPr>
              <a:t>Entusiast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C6E02DC-4BFC-4525-942F-F4B10C3D9143}"/>
              </a:ext>
            </a:extLst>
          </p:cNvPr>
          <p:cNvSpPr txBox="1"/>
          <p:nvPr/>
        </p:nvSpPr>
        <p:spPr>
          <a:xfrm>
            <a:off x="3612359" y="3687270"/>
            <a:ext cx="1919283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</a:rPr>
              <a:t>A wonderful serenity has taken possession of my entire soul, like these sweet mornings of spring photography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61228F-538C-4995-AB70-B62DD1455A2F}"/>
              </a:ext>
            </a:extLst>
          </p:cNvPr>
          <p:cNvSpPr txBox="1"/>
          <p:nvPr/>
        </p:nvSpPr>
        <p:spPr>
          <a:xfrm>
            <a:off x="1070983" y="3453192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Gabriela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4438894-05DC-43BE-92C1-B9AE025E3D27}"/>
              </a:ext>
            </a:extLst>
          </p:cNvPr>
          <p:cNvSpPr txBox="1"/>
          <p:nvPr/>
        </p:nvSpPr>
        <p:spPr>
          <a:xfrm>
            <a:off x="1070983" y="3671262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13051C4-3715-46C2-94BA-3695FDC9E5B8}"/>
              </a:ext>
            </a:extLst>
          </p:cNvPr>
          <p:cNvSpPr txBox="1"/>
          <p:nvPr/>
        </p:nvSpPr>
        <p:spPr>
          <a:xfrm>
            <a:off x="868865" y="3826267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5A10B48-1D18-4C89-AC46-0C68AF2D882C}"/>
              </a:ext>
            </a:extLst>
          </p:cNvPr>
          <p:cNvGrpSpPr/>
          <p:nvPr/>
        </p:nvGrpSpPr>
        <p:grpSpPr>
          <a:xfrm rot="10800000">
            <a:off x="1626728" y="4638041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12" name="Graphic 63" descr="Open quotation mark with solid fill">
              <a:extLst>
                <a:ext uri="{FF2B5EF4-FFF2-40B4-BE49-F238E27FC236}">
                  <a16:creationId xmlns:a16="http://schemas.microsoft.com/office/drawing/2014/main" id="{8B8D0A48-D9F7-4650-BA2C-54F0EF09B5C6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63" descr="Open quotation mark with solid fill">
              <a:extLst>
                <a:ext uri="{FF2B5EF4-FFF2-40B4-BE49-F238E27FC236}">
                  <a16:creationId xmlns:a16="http://schemas.microsoft.com/office/drawing/2014/main" id="{77A84711-8460-4E68-849E-11E4E2244BAB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" name="PsHolder13">
            <a:extLst>
              <a:ext uri="{FF2B5EF4-FFF2-40B4-BE49-F238E27FC236}">
                <a16:creationId xmlns:a16="http://schemas.microsoft.com/office/drawing/2014/main" id="{25E2766A-C7FD-454D-B740-EA576FAC5DA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sHolder14">
            <a:extLst>
              <a:ext uri="{FF2B5EF4-FFF2-40B4-BE49-F238E27FC236}">
                <a16:creationId xmlns:a16="http://schemas.microsoft.com/office/drawing/2014/main" id="{79AD2036-2EC2-479D-9C20-97F8D471E5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A1538F05-01FF-454F-AE31-1E3C09E8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Customer Testimonial</a:t>
            </a:r>
            <a:endParaRPr lang="en-ID" dirty="0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6E4E236-FB10-45F9-A8A6-EFC9584196E3}"/>
              </a:ext>
            </a:extLst>
          </p:cNvPr>
          <p:cNvSpPr/>
          <p:nvPr/>
        </p:nvSpPr>
        <p:spPr>
          <a:xfrm>
            <a:off x="6173098" y="2683866"/>
            <a:ext cx="2287190" cy="20507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99A9F71A-68AF-4233-856E-FD4F0CCDDDA8}"/>
              </a:ext>
            </a:extLst>
          </p:cNvPr>
          <p:cNvSpPr/>
          <p:nvPr/>
        </p:nvSpPr>
        <p:spPr>
          <a:xfrm>
            <a:off x="6748521" y="2226666"/>
            <a:ext cx="1136342" cy="113634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A127E9-CC86-4BBA-8F5C-8C807CF0132E}"/>
              </a:ext>
            </a:extLst>
          </p:cNvPr>
          <p:cNvSpPr txBox="1"/>
          <p:nvPr/>
        </p:nvSpPr>
        <p:spPr>
          <a:xfrm>
            <a:off x="6559470" y="3453188"/>
            <a:ext cx="1514444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350" dirty="0">
                <a:solidFill>
                  <a:schemeClr val="bg2"/>
                </a:solidFill>
                <a:latin typeface="+mj-lt"/>
              </a:rPr>
              <a:t>Nathalia </a:t>
            </a:r>
            <a:r>
              <a:rPr lang="en-US" sz="1350" dirty="0" err="1">
                <a:solidFill>
                  <a:schemeClr val="bg2"/>
                </a:solidFill>
                <a:latin typeface="+mj-lt"/>
              </a:rPr>
              <a:t>Luminer</a:t>
            </a:r>
            <a:endParaRPr lang="en-US" sz="135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13CFE20-54F8-48DD-858F-910F7AD0FEAB}"/>
              </a:ext>
            </a:extLst>
          </p:cNvPr>
          <p:cNvSpPr txBox="1"/>
          <p:nvPr/>
        </p:nvSpPr>
        <p:spPr>
          <a:xfrm>
            <a:off x="6559471" y="3671259"/>
            <a:ext cx="1514444" cy="2192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Fashion </a:t>
            </a:r>
            <a:r>
              <a:rPr lang="en-US" sz="825" dirty="0" err="1">
                <a:solidFill>
                  <a:schemeClr val="bg2"/>
                </a:solidFill>
              </a:rPr>
              <a:t>Entusiast</a:t>
            </a:r>
            <a:endParaRPr lang="en-US" sz="825" dirty="0">
              <a:solidFill>
                <a:schemeClr val="bg2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848BFFB-BC42-4318-BC27-E592CCDE764D}"/>
              </a:ext>
            </a:extLst>
          </p:cNvPr>
          <p:cNvSpPr txBox="1"/>
          <p:nvPr/>
        </p:nvSpPr>
        <p:spPr>
          <a:xfrm>
            <a:off x="6357352" y="3826263"/>
            <a:ext cx="1918680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36B1990-C752-4D72-8062-197055E22484}"/>
              </a:ext>
            </a:extLst>
          </p:cNvPr>
          <p:cNvGrpSpPr/>
          <p:nvPr/>
        </p:nvGrpSpPr>
        <p:grpSpPr>
          <a:xfrm rot="10800000">
            <a:off x="7115215" y="4638037"/>
            <a:ext cx="402955" cy="319785"/>
            <a:chOff x="5857875" y="3241547"/>
            <a:chExt cx="476250" cy="377952"/>
          </a:xfrm>
          <a:solidFill>
            <a:schemeClr val="tx1"/>
          </a:solidFill>
        </p:grpSpPr>
        <p:sp>
          <p:nvSpPr>
            <p:cNvPr id="122" name="Graphic 63" descr="Open quotation mark with solid fill">
              <a:extLst>
                <a:ext uri="{FF2B5EF4-FFF2-40B4-BE49-F238E27FC236}">
                  <a16:creationId xmlns:a16="http://schemas.microsoft.com/office/drawing/2014/main" id="{F08BB2CC-AFDD-4D0F-B633-67C8685649F7}"/>
                </a:ext>
              </a:extLst>
            </p:cNvPr>
            <p:cNvSpPr/>
            <p:nvPr/>
          </p:nvSpPr>
          <p:spPr>
            <a:xfrm>
              <a:off x="61436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Graphic 63" descr="Open quotation mark with solid fill">
              <a:extLst>
                <a:ext uri="{FF2B5EF4-FFF2-40B4-BE49-F238E27FC236}">
                  <a16:creationId xmlns:a16="http://schemas.microsoft.com/office/drawing/2014/main" id="{83E66D28-08E3-4141-BAA2-CAC9E3EF34DD}"/>
                </a:ext>
              </a:extLst>
            </p:cNvPr>
            <p:cNvSpPr/>
            <p:nvPr/>
          </p:nvSpPr>
          <p:spPr>
            <a:xfrm>
              <a:off x="58578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" name="PsHolder22">
            <a:extLst>
              <a:ext uri="{FF2B5EF4-FFF2-40B4-BE49-F238E27FC236}">
                <a16:creationId xmlns:a16="http://schemas.microsoft.com/office/drawing/2014/main" id="{6F6EF8F6-0241-4508-8F2E-E26B745F04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aphic 64">
            <a:extLst>
              <a:ext uri="{FF2B5EF4-FFF2-40B4-BE49-F238E27FC236}">
                <a16:creationId xmlns:a16="http://schemas.microsoft.com/office/drawing/2014/main" id="{7521C9D1-2326-47BA-87A3-188A59F85B6A}"/>
              </a:ext>
            </a:extLst>
          </p:cNvPr>
          <p:cNvGrpSpPr/>
          <p:nvPr/>
        </p:nvGrpSpPr>
        <p:grpSpPr>
          <a:xfrm>
            <a:off x="273738" y="340456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3944B10-5EEB-4739-8E42-8AFDA540FCBB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3521267-1EE9-4379-B285-AFD5CC07FDD2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EDDE8C-8BDC-4B58-AF5D-6A0021B9ED9F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51AA7-9DE5-4C8C-A328-8E1A149FE54C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438E5D-92C9-4976-BFB2-D4F5672B382C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B972C4-C917-4E98-A743-5F6530DF739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EFE836-2351-40CA-9FA6-F096A80C094F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FDD5FF5-BDC9-4FE4-9610-EDEED423D4D2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0" name="Diamond 79">
            <a:extLst>
              <a:ext uri="{FF2B5EF4-FFF2-40B4-BE49-F238E27FC236}">
                <a16:creationId xmlns:a16="http://schemas.microsoft.com/office/drawing/2014/main" id="{EC1B077D-3D1D-44A2-A93B-32BFB2F3C31F}"/>
              </a:ext>
            </a:extLst>
          </p:cNvPr>
          <p:cNvSpPr/>
          <p:nvPr/>
        </p:nvSpPr>
        <p:spPr>
          <a:xfrm>
            <a:off x="1" y="287740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51" name="Diamond 100">
            <a:extLst>
              <a:ext uri="{FF2B5EF4-FFF2-40B4-BE49-F238E27FC236}">
                <a16:creationId xmlns:a16="http://schemas.microsoft.com/office/drawing/2014/main" id="{A2A088C1-9844-4A26-8043-D59F9562E432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1558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90" grpId="0" animBg="1"/>
      <p:bldP spid="92" grpId="0" animBg="1"/>
      <p:bldP spid="93" grpId="0" animBg="1"/>
      <p:bldP spid="105" grpId="0"/>
      <p:bldP spid="106" grpId="0"/>
      <p:bldP spid="107" grpId="0"/>
      <p:bldP spid="108" grpId="0"/>
      <p:bldP spid="109" grpId="0"/>
      <p:bldP spid="110" grpId="0"/>
      <p:bldP spid="12" grpId="0"/>
      <p:bldP spid="116" grpId="0" animBg="1"/>
      <p:bldP spid="117" grpId="0" animBg="1"/>
      <p:bldP spid="118" grpId="0"/>
      <p:bldP spid="119" grpId="0"/>
      <p:bldP spid="120" grpId="0"/>
      <p:bldP spid="50" grpId="0" animBg="1"/>
      <p:bldP spid="5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F51B9667-97F9-43C4-9586-54DEF09987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6A8E6-9858-4040-AF7A-A9B1CFDA68C1}"/>
              </a:ext>
            </a:extLst>
          </p:cNvPr>
          <p:cNvSpPr/>
          <p:nvPr/>
        </p:nvSpPr>
        <p:spPr>
          <a:xfrm>
            <a:off x="5029200" y="0"/>
            <a:ext cx="3658791" cy="588644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FDD55A-7CE6-4E95-A69C-FF152ADA9EB0}"/>
              </a:ext>
            </a:extLst>
          </p:cNvPr>
          <p:cNvSpPr txBox="1"/>
          <p:nvPr/>
        </p:nvSpPr>
        <p:spPr>
          <a:xfrm>
            <a:off x="2891905" y="5318077"/>
            <a:ext cx="1249530" cy="64139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 soul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C5CEB-98D3-4D08-A279-17C2B9F998AB}"/>
              </a:ext>
            </a:extLst>
          </p:cNvPr>
          <p:cNvSpPr txBox="1"/>
          <p:nvPr/>
        </p:nvSpPr>
        <p:spPr>
          <a:xfrm>
            <a:off x="825624" y="5256156"/>
            <a:ext cx="19526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100" dirty="0">
                <a:solidFill>
                  <a:schemeClr val="accent1"/>
                </a:solidFill>
                <a:latin typeface="+mj-lt"/>
              </a:rPr>
              <a:t>Details Information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6AE332-F574-487A-970D-6F0562BA02A5}"/>
              </a:ext>
            </a:extLst>
          </p:cNvPr>
          <p:cNvSpPr txBox="1"/>
          <p:nvPr/>
        </p:nvSpPr>
        <p:spPr>
          <a:xfrm>
            <a:off x="5692736" y="6145481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A1056B-CEFF-46CB-A2CE-B8FAB599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Us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1C321-C042-46DC-BE7C-3E89774271C3}"/>
              </a:ext>
            </a:extLst>
          </p:cNvPr>
          <p:cNvSpPr txBox="1"/>
          <p:nvPr/>
        </p:nvSpPr>
        <p:spPr>
          <a:xfrm>
            <a:off x="5653134" y="2846748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Phone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7CD4F-2617-4414-B3C9-670ED4A0ECF8}"/>
              </a:ext>
            </a:extLst>
          </p:cNvPr>
          <p:cNvCxnSpPr/>
          <p:nvPr/>
        </p:nvCxnSpPr>
        <p:spPr>
          <a:xfrm>
            <a:off x="5653134" y="3080005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E4C7D6-FE7C-402F-9910-42BCA8143A9B}"/>
              </a:ext>
            </a:extLst>
          </p:cNvPr>
          <p:cNvSpPr txBox="1"/>
          <p:nvPr/>
        </p:nvSpPr>
        <p:spPr>
          <a:xfrm>
            <a:off x="6794296" y="2846748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+1 1234 2235 5345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1F91C-1B49-46C5-B53B-08B354309CD5}"/>
              </a:ext>
            </a:extLst>
          </p:cNvPr>
          <p:cNvSpPr txBox="1"/>
          <p:nvPr/>
        </p:nvSpPr>
        <p:spPr>
          <a:xfrm>
            <a:off x="5653134" y="3301987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Location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076ECA-3141-496C-A432-BCA8792FB8D0}"/>
              </a:ext>
            </a:extLst>
          </p:cNvPr>
          <p:cNvCxnSpPr/>
          <p:nvPr/>
        </p:nvCxnSpPr>
        <p:spPr>
          <a:xfrm>
            <a:off x="5653134" y="3535243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E5D6A4-695A-4572-B6DC-268BE9DD6229}"/>
              </a:ext>
            </a:extLst>
          </p:cNvPr>
          <p:cNvSpPr txBox="1"/>
          <p:nvPr/>
        </p:nvSpPr>
        <p:spPr>
          <a:xfrm>
            <a:off x="6794296" y="3301987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London, England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4612D5-CD5A-4744-BF85-6F4BB8633A7F}"/>
              </a:ext>
            </a:extLst>
          </p:cNvPr>
          <p:cNvSpPr txBox="1"/>
          <p:nvPr/>
        </p:nvSpPr>
        <p:spPr>
          <a:xfrm>
            <a:off x="5763200" y="3691766"/>
            <a:ext cx="2324160" cy="64139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2"/>
                </a:solidFill>
              </a:rPr>
              <a:t>A wonderful serenity has taken possession of my entire soul, like these sweet mornings of spring which I enjoy with my heart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4E738-1240-4225-9638-12F9BB8B7A97}"/>
              </a:ext>
            </a:extLst>
          </p:cNvPr>
          <p:cNvSpPr txBox="1"/>
          <p:nvPr/>
        </p:nvSpPr>
        <p:spPr>
          <a:xfrm>
            <a:off x="5653134" y="2390293"/>
            <a:ext cx="9156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  <a:latin typeface="+mj-lt"/>
              </a:rPr>
              <a:t>Website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AF22B3-7B2B-4047-996A-41BE4DF29B2B}"/>
              </a:ext>
            </a:extLst>
          </p:cNvPr>
          <p:cNvCxnSpPr/>
          <p:nvPr/>
        </p:nvCxnSpPr>
        <p:spPr>
          <a:xfrm>
            <a:off x="5653134" y="2623549"/>
            <a:ext cx="2517086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58213A7-0413-4CE2-871E-400E5F8AA5D1}"/>
              </a:ext>
            </a:extLst>
          </p:cNvPr>
          <p:cNvSpPr txBox="1"/>
          <p:nvPr/>
        </p:nvSpPr>
        <p:spPr>
          <a:xfrm>
            <a:off x="6794296" y="2390293"/>
            <a:ext cx="137408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705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3" grpId="0" animBg="1"/>
      <p:bldP spid="14" grpId="0"/>
      <p:bldP spid="15" grpId="0"/>
      <p:bldP spid="28" grpId="0"/>
      <p:bldP spid="3" grpId="0"/>
      <p:bldP spid="16" grpId="0"/>
      <p:bldP spid="18" grpId="0"/>
      <p:bldP spid="19" grpId="0"/>
      <p:bldP spid="21" grpId="0"/>
      <p:bldP spid="22" grpId="0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4D4483D6-79C1-41AF-A407-9F9AF0C962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2" name="Rectangle 1">
            <a:extLst>
              <a:ext uri="{FF2B5EF4-FFF2-40B4-BE49-F238E27FC236}">
                <a16:creationId xmlns:a16="http://schemas.microsoft.com/office/drawing/2014/main" id="{BDCA8BE6-4DFB-4BF6-9D40-FA2BB17FBACB}"/>
              </a:ext>
            </a:extLst>
          </p:cNvPr>
          <p:cNvSpPr/>
          <p:nvPr/>
        </p:nvSpPr>
        <p:spPr>
          <a:xfrm>
            <a:off x="0" y="0"/>
            <a:ext cx="9144000" cy="2743201"/>
          </a:xfrm>
          <a:custGeom>
            <a:avLst/>
            <a:gdLst>
              <a:gd name="connsiteX0" fmla="*/ 0 w 12192000"/>
              <a:gd name="connsiteY0" fmla="*/ 0 h 5856669"/>
              <a:gd name="connsiteX1" fmla="*/ 12192000 w 12192000"/>
              <a:gd name="connsiteY1" fmla="*/ 0 h 5856669"/>
              <a:gd name="connsiteX2" fmla="*/ 12192000 w 12192000"/>
              <a:gd name="connsiteY2" fmla="*/ 5856669 h 5856669"/>
              <a:gd name="connsiteX3" fmla="*/ 0 w 12192000"/>
              <a:gd name="connsiteY3" fmla="*/ 5856669 h 5856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856669">
                <a:moveTo>
                  <a:pt x="0" y="0"/>
                </a:moveTo>
                <a:lnTo>
                  <a:pt x="12192000" y="0"/>
                </a:lnTo>
                <a:lnTo>
                  <a:pt x="12192000" y="5856669"/>
                </a:lnTo>
                <a:lnTo>
                  <a:pt x="0" y="5856669"/>
                </a:lnTo>
                <a:close/>
              </a:path>
            </a:pathLst>
          </a:custGeom>
          <a:gradFill>
            <a:gsLst>
              <a:gs pos="0">
                <a:schemeClr val="tx2">
                  <a:alpha val="70000"/>
                </a:schemeClr>
              </a:gs>
              <a:gs pos="100000">
                <a:schemeClr val="tx2">
                  <a:lumMod val="50000"/>
                  <a:alpha val="8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50" name="Graphic 64">
            <a:extLst>
              <a:ext uri="{FF2B5EF4-FFF2-40B4-BE49-F238E27FC236}">
                <a16:creationId xmlns:a16="http://schemas.microsoft.com/office/drawing/2014/main" id="{69CA4228-EB3C-49DD-A884-2C336D3D6C62}"/>
              </a:ext>
            </a:extLst>
          </p:cNvPr>
          <p:cNvGrpSpPr/>
          <p:nvPr/>
        </p:nvGrpSpPr>
        <p:grpSpPr>
          <a:xfrm>
            <a:off x="3223958" y="1022423"/>
            <a:ext cx="2696084" cy="519360"/>
            <a:chOff x="4733924" y="3166776"/>
            <a:chExt cx="2721197" cy="524198"/>
          </a:xfrm>
          <a:solidFill>
            <a:schemeClr val="accent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61632C3-0EA7-4A75-B4AF-D4FC8EFFDC48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CD8CF2A-E692-4599-AA75-5197545927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392D1DF-D0F2-46FC-8241-6E709511B5F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B95596F-493F-44EE-813B-7B62DC810A9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AEB40DE-4087-4C6B-8EBE-DBE9A7DB4013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316C31-4A32-4386-B600-7CB93A54CAC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1A611BC-3DCD-4536-AE30-004B710360E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68C674D-C5A3-40AD-B334-9B5CB5DCEB8F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13F88C60-53D1-4FF7-B905-832405CF5D98}"/>
              </a:ext>
            </a:extLst>
          </p:cNvPr>
          <p:cNvSpPr txBox="1"/>
          <p:nvPr/>
        </p:nvSpPr>
        <p:spPr>
          <a:xfrm>
            <a:off x="2940045" y="1586691"/>
            <a:ext cx="32639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/>
                </a:solidFill>
              </a:rPr>
              <a:t>2021 Woman fashion Collection</a:t>
            </a:r>
            <a:endParaRPr lang="en-ID" sz="900" spc="225" dirty="0">
              <a:solidFill>
                <a:schemeClr val="bg2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89707A4-477F-4E61-8EE3-78B5381141CF}"/>
              </a:ext>
            </a:extLst>
          </p:cNvPr>
          <p:cNvSpPr txBox="1"/>
          <p:nvPr/>
        </p:nvSpPr>
        <p:spPr>
          <a:xfrm>
            <a:off x="4212075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A860FD-41D2-444F-8403-7DA049D3B7B5}"/>
              </a:ext>
            </a:extLst>
          </p:cNvPr>
          <p:cNvSpPr txBox="1"/>
          <p:nvPr/>
        </p:nvSpPr>
        <p:spPr>
          <a:xfrm>
            <a:off x="4212075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4017E7A-A5D5-42B2-BD9B-2C10EA7A220A}"/>
              </a:ext>
            </a:extLst>
          </p:cNvPr>
          <p:cNvSpPr txBox="1"/>
          <p:nvPr/>
        </p:nvSpPr>
        <p:spPr>
          <a:xfrm>
            <a:off x="3272411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08.00-09.00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0F2B367-5F66-44FE-AE12-A55ECB9A5C45}"/>
              </a:ext>
            </a:extLst>
          </p:cNvPr>
          <p:cNvSpPr txBox="1"/>
          <p:nvPr/>
        </p:nvSpPr>
        <p:spPr>
          <a:xfrm>
            <a:off x="1398624" y="382799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235B3E5-4741-456F-A107-1F1F576179BC}"/>
              </a:ext>
            </a:extLst>
          </p:cNvPr>
          <p:cNvSpPr txBox="1"/>
          <p:nvPr/>
        </p:nvSpPr>
        <p:spPr>
          <a:xfrm>
            <a:off x="1398624" y="359377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9FA4958-C495-4FC1-A2DC-558513B2484E}"/>
              </a:ext>
            </a:extLst>
          </p:cNvPr>
          <p:cNvSpPr txBox="1"/>
          <p:nvPr/>
        </p:nvSpPr>
        <p:spPr>
          <a:xfrm>
            <a:off x="458959" y="362840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07.00-08.00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8FA588-ACFE-4798-BCCF-A064DA9B817D}"/>
              </a:ext>
            </a:extLst>
          </p:cNvPr>
          <p:cNvSpPr txBox="1"/>
          <p:nvPr/>
        </p:nvSpPr>
        <p:spPr>
          <a:xfrm>
            <a:off x="7018870" y="3831086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48BAE9-D99F-491E-8FF1-E5338D2B0E10}"/>
              </a:ext>
            </a:extLst>
          </p:cNvPr>
          <p:cNvSpPr txBox="1"/>
          <p:nvPr/>
        </p:nvSpPr>
        <p:spPr>
          <a:xfrm>
            <a:off x="7018870" y="3596869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69F889-F8A4-4169-A4D6-FAC07008A082}"/>
              </a:ext>
            </a:extLst>
          </p:cNvPr>
          <p:cNvSpPr txBox="1"/>
          <p:nvPr/>
        </p:nvSpPr>
        <p:spPr>
          <a:xfrm>
            <a:off x="6079205" y="3631493"/>
            <a:ext cx="955277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09.00-10.00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3B2C1F2-25BD-46F7-8DE8-2E071FA248C5}"/>
              </a:ext>
            </a:extLst>
          </p:cNvPr>
          <p:cNvSpPr txBox="1"/>
          <p:nvPr/>
        </p:nvSpPr>
        <p:spPr>
          <a:xfrm>
            <a:off x="4212075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406774-7772-42D9-A83D-894B562D1FAB}"/>
              </a:ext>
            </a:extLst>
          </p:cNvPr>
          <p:cNvSpPr txBox="1"/>
          <p:nvPr/>
        </p:nvSpPr>
        <p:spPr>
          <a:xfrm>
            <a:off x="4212075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5E1E4B7-4E7D-4921-92C2-9A10AF04E9B1}"/>
              </a:ext>
            </a:extLst>
          </p:cNvPr>
          <p:cNvSpPr txBox="1"/>
          <p:nvPr/>
        </p:nvSpPr>
        <p:spPr>
          <a:xfrm>
            <a:off x="3272412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11.00-12.00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A7F88E8-496A-490E-9059-72063C74F301}"/>
              </a:ext>
            </a:extLst>
          </p:cNvPr>
          <p:cNvSpPr txBox="1"/>
          <p:nvPr/>
        </p:nvSpPr>
        <p:spPr>
          <a:xfrm>
            <a:off x="1398624" y="506578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3444805-8FEB-40BD-96F3-FA22CBE9F619}"/>
              </a:ext>
            </a:extLst>
          </p:cNvPr>
          <p:cNvSpPr txBox="1"/>
          <p:nvPr/>
        </p:nvSpPr>
        <p:spPr>
          <a:xfrm>
            <a:off x="1398624" y="483156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6A5016B-E0BC-426D-B983-69027D42F2DB}"/>
              </a:ext>
            </a:extLst>
          </p:cNvPr>
          <p:cNvSpPr txBox="1"/>
          <p:nvPr/>
        </p:nvSpPr>
        <p:spPr>
          <a:xfrm>
            <a:off x="458960" y="486619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10.00-11.00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4823175-E587-4E87-A1C2-99AF1B644549}"/>
              </a:ext>
            </a:extLst>
          </p:cNvPr>
          <p:cNvSpPr txBox="1"/>
          <p:nvPr/>
        </p:nvSpPr>
        <p:spPr>
          <a:xfrm>
            <a:off x="7018870" y="5068875"/>
            <a:ext cx="1747129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 has taken possession of my entire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F681E94-BCE2-4B84-B202-017A06D016EE}"/>
              </a:ext>
            </a:extLst>
          </p:cNvPr>
          <p:cNvSpPr txBox="1"/>
          <p:nvPr/>
        </p:nvSpPr>
        <p:spPr>
          <a:xfrm>
            <a:off x="7018870" y="4834657"/>
            <a:ext cx="143039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0B64EC-4856-4927-8510-40DE122B963A}"/>
              </a:ext>
            </a:extLst>
          </p:cNvPr>
          <p:cNvSpPr txBox="1"/>
          <p:nvPr/>
        </p:nvSpPr>
        <p:spPr>
          <a:xfrm>
            <a:off x="6079206" y="4869281"/>
            <a:ext cx="913030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  <a:latin typeface="+mj-lt"/>
              </a:rPr>
              <a:t>12.00-13.00</a:t>
            </a:r>
            <a:endParaRPr lang="en-ID" sz="1050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472B6EF-8B60-4C99-9A87-DAC8096839ED}"/>
              </a:ext>
            </a:extLst>
          </p:cNvPr>
          <p:cNvGrpSpPr/>
          <p:nvPr/>
        </p:nvGrpSpPr>
        <p:grpSpPr>
          <a:xfrm>
            <a:off x="4226834" y="2630043"/>
            <a:ext cx="690332" cy="226314"/>
            <a:chOff x="5635779" y="1131019"/>
            <a:chExt cx="920442" cy="301752"/>
          </a:xfrm>
        </p:grpSpPr>
        <p:sp>
          <p:nvSpPr>
            <p:cNvPr id="146" name="Diamond 145">
              <a:extLst>
                <a:ext uri="{FF2B5EF4-FFF2-40B4-BE49-F238E27FC236}">
                  <a16:creationId xmlns:a16="http://schemas.microsoft.com/office/drawing/2014/main" id="{493E7EB5-D2E8-4C32-BF97-12EE0897E371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24326E-34C3-46B1-8F9B-796EE5A1E4AD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148" name="Rectangle 101">
                <a:extLst>
                  <a:ext uri="{FF2B5EF4-FFF2-40B4-BE49-F238E27FC236}">
                    <a16:creationId xmlns:a16="http://schemas.microsoft.com/office/drawing/2014/main" id="{EEEB3B9D-54F3-4497-87A4-13ED5158BFC1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149" name="Rectangle 102">
                <a:extLst>
                  <a:ext uri="{FF2B5EF4-FFF2-40B4-BE49-F238E27FC236}">
                    <a16:creationId xmlns:a16="http://schemas.microsoft.com/office/drawing/2014/main" id="{D76244F5-4D50-46BF-8C60-A9E745D2A8B5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47" name="Diamond 100">
            <a:extLst>
              <a:ext uri="{FF2B5EF4-FFF2-40B4-BE49-F238E27FC236}">
                <a16:creationId xmlns:a16="http://schemas.microsoft.com/office/drawing/2014/main" id="{E54FD8AC-00F1-4D64-B539-437597A588FC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C6815BD9-6202-4176-BB52-19E4DB968246}"/>
              </a:ext>
            </a:extLst>
          </p:cNvPr>
          <p:cNvSpPr>
            <a:spLocks/>
          </p:cNvSpPr>
          <p:nvPr/>
        </p:nvSpPr>
        <p:spPr bwMode="auto">
          <a:xfrm>
            <a:off x="8649530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653E36-F91E-4028-9778-2BA6954355D0}"/>
              </a:ext>
            </a:extLst>
          </p:cNvPr>
          <p:cNvSpPr txBox="1"/>
          <p:nvPr/>
        </p:nvSpPr>
        <p:spPr>
          <a:xfrm>
            <a:off x="7984590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>
                <a:solidFill>
                  <a:schemeClr val="bg2"/>
                </a:solidFill>
              </a:rPr>
              <a:t>Next Slides</a:t>
            </a:r>
          </a:p>
        </p:txBody>
      </p:sp>
      <p:sp>
        <p:nvSpPr>
          <p:cNvPr id="63" name="Freeform 9">
            <a:extLst>
              <a:ext uri="{FF2B5EF4-FFF2-40B4-BE49-F238E27FC236}">
                <a16:creationId xmlns:a16="http://schemas.microsoft.com/office/drawing/2014/main" id="{2192FC43-EAAF-4DD7-8E6E-13E10CABAD6F}"/>
              </a:ext>
            </a:extLst>
          </p:cNvPr>
          <p:cNvSpPr>
            <a:spLocks/>
          </p:cNvSpPr>
          <p:nvPr/>
        </p:nvSpPr>
        <p:spPr bwMode="auto">
          <a:xfrm flipH="1">
            <a:off x="378002" y="1313828"/>
            <a:ext cx="116469" cy="115544"/>
          </a:xfrm>
          <a:custGeom>
            <a:avLst/>
            <a:gdLst>
              <a:gd name="T0" fmla="*/ 208 w 210"/>
              <a:gd name="T1" fmla="*/ 111 h 208"/>
              <a:gd name="T2" fmla="*/ 208 w 210"/>
              <a:gd name="T3" fmla="*/ 110 h 208"/>
              <a:gd name="T4" fmla="*/ 209 w 210"/>
              <a:gd name="T5" fmla="*/ 109 h 208"/>
              <a:gd name="T6" fmla="*/ 209 w 210"/>
              <a:gd name="T7" fmla="*/ 108 h 208"/>
              <a:gd name="T8" fmla="*/ 209 w 210"/>
              <a:gd name="T9" fmla="*/ 107 h 208"/>
              <a:gd name="T10" fmla="*/ 209 w 210"/>
              <a:gd name="T11" fmla="*/ 102 h 208"/>
              <a:gd name="T12" fmla="*/ 209 w 210"/>
              <a:gd name="T13" fmla="*/ 101 h 208"/>
              <a:gd name="T14" fmla="*/ 209 w 210"/>
              <a:gd name="T15" fmla="*/ 100 h 208"/>
              <a:gd name="T16" fmla="*/ 208 w 210"/>
              <a:gd name="T17" fmla="*/ 99 h 208"/>
              <a:gd name="T18" fmla="*/ 208 w 210"/>
              <a:gd name="T19" fmla="*/ 98 h 208"/>
              <a:gd name="T20" fmla="*/ 206 w 210"/>
              <a:gd name="T21" fmla="*/ 96 h 208"/>
              <a:gd name="T22" fmla="*/ 114 w 210"/>
              <a:gd name="T23" fmla="*/ 5 h 208"/>
              <a:gd name="T24" fmla="*/ 97 w 210"/>
              <a:gd name="T25" fmla="*/ 5 h 208"/>
              <a:gd name="T26" fmla="*/ 97 w 210"/>
              <a:gd name="T27" fmla="*/ 22 h 208"/>
              <a:gd name="T28" fmla="*/ 169 w 210"/>
              <a:gd name="T29" fmla="*/ 93 h 208"/>
              <a:gd name="T30" fmla="*/ 12 w 210"/>
              <a:gd name="T31" fmla="*/ 93 h 208"/>
              <a:gd name="T32" fmla="*/ 0 w 210"/>
              <a:gd name="T33" fmla="*/ 105 h 208"/>
              <a:gd name="T34" fmla="*/ 12 w 210"/>
              <a:gd name="T35" fmla="*/ 117 h 208"/>
              <a:gd name="T36" fmla="*/ 169 w 210"/>
              <a:gd name="T37" fmla="*/ 117 h 208"/>
              <a:gd name="T38" fmla="*/ 97 w 210"/>
              <a:gd name="T39" fmla="*/ 188 h 208"/>
              <a:gd name="T40" fmla="*/ 97 w 210"/>
              <a:gd name="T41" fmla="*/ 205 h 208"/>
              <a:gd name="T42" fmla="*/ 106 w 210"/>
              <a:gd name="T43" fmla="*/ 208 h 208"/>
              <a:gd name="T44" fmla="*/ 114 w 210"/>
              <a:gd name="T45" fmla="*/ 205 h 208"/>
              <a:gd name="T46" fmla="*/ 206 w 210"/>
              <a:gd name="T47" fmla="*/ 113 h 208"/>
              <a:gd name="T48" fmla="*/ 206 w 210"/>
              <a:gd name="T49" fmla="*/ 113 h 208"/>
              <a:gd name="T50" fmla="*/ 208 w 210"/>
              <a:gd name="T51" fmla="*/ 11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10" h="208">
                <a:moveTo>
                  <a:pt x="208" y="111"/>
                </a:moveTo>
                <a:cubicBezTo>
                  <a:pt x="208" y="111"/>
                  <a:pt x="208" y="111"/>
                  <a:pt x="208" y="110"/>
                </a:cubicBezTo>
                <a:cubicBezTo>
                  <a:pt x="208" y="110"/>
                  <a:pt x="208" y="110"/>
                  <a:pt x="209" y="109"/>
                </a:cubicBezTo>
                <a:cubicBezTo>
                  <a:pt x="209" y="109"/>
                  <a:pt x="209" y="108"/>
                  <a:pt x="209" y="108"/>
                </a:cubicBezTo>
                <a:cubicBezTo>
                  <a:pt x="209" y="108"/>
                  <a:pt x="209" y="107"/>
                  <a:pt x="209" y="107"/>
                </a:cubicBezTo>
                <a:cubicBezTo>
                  <a:pt x="210" y="105"/>
                  <a:pt x="210" y="104"/>
                  <a:pt x="209" y="102"/>
                </a:cubicBezTo>
                <a:cubicBezTo>
                  <a:pt x="209" y="102"/>
                  <a:pt x="209" y="102"/>
                  <a:pt x="209" y="101"/>
                </a:cubicBezTo>
                <a:cubicBezTo>
                  <a:pt x="209" y="101"/>
                  <a:pt x="209" y="100"/>
                  <a:pt x="209" y="100"/>
                </a:cubicBezTo>
                <a:cubicBezTo>
                  <a:pt x="208" y="100"/>
                  <a:pt x="208" y="99"/>
                  <a:pt x="208" y="99"/>
                </a:cubicBezTo>
                <a:cubicBezTo>
                  <a:pt x="208" y="99"/>
                  <a:pt x="208" y="98"/>
                  <a:pt x="208" y="98"/>
                </a:cubicBezTo>
                <a:cubicBezTo>
                  <a:pt x="207" y="97"/>
                  <a:pt x="207" y="97"/>
                  <a:pt x="206" y="96"/>
                </a:cubicBezTo>
                <a:cubicBezTo>
                  <a:pt x="114" y="5"/>
                  <a:pt x="114" y="5"/>
                  <a:pt x="114" y="5"/>
                </a:cubicBezTo>
                <a:cubicBezTo>
                  <a:pt x="110" y="0"/>
                  <a:pt x="102" y="0"/>
                  <a:pt x="97" y="5"/>
                </a:cubicBezTo>
                <a:cubicBezTo>
                  <a:pt x="93" y="9"/>
                  <a:pt x="93" y="17"/>
                  <a:pt x="97" y="2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2" y="93"/>
                  <a:pt x="12" y="93"/>
                  <a:pt x="12" y="93"/>
                </a:cubicBezTo>
                <a:cubicBezTo>
                  <a:pt x="6" y="93"/>
                  <a:pt x="0" y="98"/>
                  <a:pt x="0" y="105"/>
                </a:cubicBezTo>
                <a:cubicBezTo>
                  <a:pt x="0" y="111"/>
                  <a:pt x="6" y="117"/>
                  <a:pt x="12" y="117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3" y="192"/>
                  <a:pt x="93" y="200"/>
                  <a:pt x="97" y="205"/>
                </a:cubicBezTo>
                <a:cubicBezTo>
                  <a:pt x="100" y="207"/>
                  <a:pt x="103" y="208"/>
                  <a:pt x="106" y="208"/>
                </a:cubicBezTo>
                <a:cubicBezTo>
                  <a:pt x="109" y="208"/>
                  <a:pt x="112" y="207"/>
                  <a:pt x="114" y="205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6" y="113"/>
                  <a:pt x="206" y="113"/>
                  <a:pt x="206" y="113"/>
                </a:cubicBezTo>
                <a:cubicBezTo>
                  <a:pt x="207" y="113"/>
                  <a:pt x="207" y="112"/>
                  <a:pt x="208" y="1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E7C080-B9DA-4670-8053-35AE4C877C73}"/>
              </a:ext>
            </a:extLst>
          </p:cNvPr>
          <p:cNvSpPr txBox="1"/>
          <p:nvPr/>
        </p:nvSpPr>
        <p:spPr>
          <a:xfrm flipH="1">
            <a:off x="515556" y="1267726"/>
            <a:ext cx="68580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50" dirty="0" err="1">
                <a:solidFill>
                  <a:schemeClr val="bg2"/>
                </a:solidFill>
              </a:rPr>
              <a:t>Prev</a:t>
            </a:r>
            <a:r>
              <a:rPr lang="en-US" sz="750" dirty="0">
                <a:solidFill>
                  <a:schemeClr val="bg2"/>
                </a:solidFill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291654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1" grpId="0"/>
      <p:bldP spid="60" grpId="0"/>
      <p:bldP spid="61" grpId="0"/>
      <p:bldP spid="62" grpId="0"/>
      <p:bldP spid="66" grpId="0"/>
      <p:bldP spid="67" grpId="0"/>
      <p:bldP spid="68" grpId="0"/>
      <p:bldP spid="70" grpId="0"/>
      <p:bldP spid="71" grpId="0"/>
      <p:bldP spid="72" grpId="0"/>
      <p:bldP spid="84" grpId="0"/>
      <p:bldP spid="85" grpId="0"/>
      <p:bldP spid="86" grpId="0"/>
      <p:bldP spid="81" grpId="0"/>
      <p:bldP spid="82" grpId="0"/>
      <p:bldP spid="83" grpId="0"/>
      <p:bldP spid="78" grpId="0"/>
      <p:bldP spid="79" grpId="0"/>
      <p:bldP spid="80" grpId="0"/>
      <p:bldP spid="47" grpId="0" animBg="1"/>
      <p:bldP spid="48" grpId="0" animBg="1"/>
      <p:bldP spid="49" grpId="0"/>
      <p:bldP spid="63" grpId="0" animBg="1"/>
      <p:bldP spid="6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FFD710B9-B2F3-4BD9-92CB-C3E3AA4496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0" name="Diamond 100">
            <a:extLst>
              <a:ext uri="{FF2B5EF4-FFF2-40B4-BE49-F238E27FC236}">
                <a16:creationId xmlns:a16="http://schemas.microsoft.com/office/drawing/2014/main" id="{DB89A132-79F4-49DA-BADA-D964DA8C6FC7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7944F18-F72E-45D8-91C4-DDC3FEDB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18" name="Diamond 18">
            <a:extLst>
              <a:ext uri="{FF2B5EF4-FFF2-40B4-BE49-F238E27FC236}">
                <a16:creationId xmlns:a16="http://schemas.microsoft.com/office/drawing/2014/main" id="{6079519D-9A64-4E1F-9F17-B2465A5330BE}"/>
              </a:ext>
            </a:extLst>
          </p:cNvPr>
          <p:cNvSpPr/>
          <p:nvPr/>
        </p:nvSpPr>
        <p:spPr>
          <a:xfrm>
            <a:off x="1" y="0"/>
            <a:ext cx="2836417" cy="1392876"/>
          </a:xfrm>
          <a:custGeom>
            <a:avLst/>
            <a:gdLst>
              <a:gd name="connsiteX0" fmla="*/ 0 w 3781889"/>
              <a:gd name="connsiteY0" fmla="*/ 0 h 1857168"/>
              <a:gd name="connsiteX1" fmla="*/ 3554690 w 3781889"/>
              <a:gd name="connsiteY1" fmla="*/ 0 h 1857168"/>
              <a:gd name="connsiteX2" fmla="*/ 3781889 w 3781889"/>
              <a:gd name="connsiteY2" fmla="*/ 983571 h 1857168"/>
              <a:gd name="connsiteX3" fmla="*/ 0 w 3781889"/>
              <a:gd name="connsiteY3" fmla="*/ 1857168 h 185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1889" h="1857168">
                <a:moveTo>
                  <a:pt x="0" y="0"/>
                </a:moveTo>
                <a:lnTo>
                  <a:pt x="3554690" y="0"/>
                </a:lnTo>
                <a:lnTo>
                  <a:pt x="3781889" y="983571"/>
                </a:lnTo>
                <a:lnTo>
                  <a:pt x="0" y="1857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5369B7-D56C-486E-838F-88C5575F8D68}"/>
              </a:ext>
            </a:extLst>
          </p:cNvPr>
          <p:cNvGrpSpPr/>
          <p:nvPr/>
        </p:nvGrpSpPr>
        <p:grpSpPr>
          <a:xfrm>
            <a:off x="4226834" y="6467336"/>
            <a:ext cx="690332" cy="226314"/>
            <a:chOff x="5635779" y="1131019"/>
            <a:chExt cx="920442" cy="301752"/>
          </a:xfrm>
        </p:grpSpPr>
        <p:sp>
          <p:nvSpPr>
            <p:cNvPr id="30" name="Diamond 29">
              <a:extLst>
                <a:ext uri="{FF2B5EF4-FFF2-40B4-BE49-F238E27FC236}">
                  <a16:creationId xmlns:a16="http://schemas.microsoft.com/office/drawing/2014/main" id="{9C1805AB-1C4A-46E0-907F-2C2495B667A5}"/>
                </a:ext>
              </a:extLst>
            </p:cNvPr>
            <p:cNvSpPr/>
            <p:nvPr/>
          </p:nvSpPr>
          <p:spPr>
            <a:xfrm>
              <a:off x="5947250" y="1131019"/>
              <a:ext cx="297501" cy="301752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35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E485A5A-221A-4A6E-B42C-95124EF716F1}"/>
                </a:ext>
              </a:extLst>
            </p:cNvPr>
            <p:cNvGrpSpPr/>
            <p:nvPr/>
          </p:nvGrpSpPr>
          <p:grpSpPr>
            <a:xfrm>
              <a:off x="5635779" y="1193998"/>
              <a:ext cx="920442" cy="175796"/>
              <a:chOff x="5656252" y="1193998"/>
              <a:chExt cx="920442" cy="175796"/>
            </a:xfrm>
          </p:grpSpPr>
          <p:sp>
            <p:nvSpPr>
              <p:cNvPr id="32" name="Rectangle 101">
                <a:extLst>
                  <a:ext uri="{FF2B5EF4-FFF2-40B4-BE49-F238E27FC236}">
                    <a16:creationId xmlns:a16="http://schemas.microsoft.com/office/drawing/2014/main" id="{7F6AC5C3-9C68-44AB-B06F-99E8B165B5FE}"/>
                  </a:ext>
                </a:extLst>
              </p:cNvPr>
              <p:cNvSpPr/>
              <p:nvPr/>
            </p:nvSpPr>
            <p:spPr>
              <a:xfrm rot="10800000" flipV="1">
                <a:off x="6406485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  <p:sp>
            <p:nvSpPr>
              <p:cNvPr id="33" name="Rectangle 102">
                <a:extLst>
                  <a:ext uri="{FF2B5EF4-FFF2-40B4-BE49-F238E27FC236}">
                    <a16:creationId xmlns:a16="http://schemas.microsoft.com/office/drawing/2014/main" id="{8EDF98FA-8AE2-4B93-9495-042BD46CF134}"/>
                  </a:ext>
                </a:extLst>
              </p:cNvPr>
              <p:cNvSpPr/>
              <p:nvPr/>
            </p:nvSpPr>
            <p:spPr>
              <a:xfrm rot="10800000" flipV="1">
                <a:off x="5656252" y="1193998"/>
                <a:ext cx="170209" cy="175796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ID" sz="1350"/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C387DE1-4206-433F-A152-9D410892B7F8}"/>
              </a:ext>
            </a:extLst>
          </p:cNvPr>
          <p:cNvSpPr txBox="1"/>
          <p:nvPr/>
        </p:nvSpPr>
        <p:spPr>
          <a:xfrm>
            <a:off x="3131599" y="5096548"/>
            <a:ext cx="2880804" cy="45095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/>
              <a:t>A wonderful serenity has taken possession of my entire soul, like these sweet mornings of spring which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E330B1-549C-43BE-922E-2DE6C280C730}"/>
              </a:ext>
            </a:extLst>
          </p:cNvPr>
          <p:cNvSpPr txBox="1"/>
          <p:nvPr/>
        </p:nvSpPr>
        <p:spPr>
          <a:xfrm>
            <a:off x="3406141" y="5550986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5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" grpId="0"/>
      <p:bldP spid="18" grpId="0" animBg="1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52704BA-6CF4-42F7-ACA8-55934BC78594}"/>
              </a:ext>
            </a:extLst>
          </p:cNvPr>
          <p:cNvGrpSpPr/>
          <p:nvPr/>
        </p:nvGrpSpPr>
        <p:grpSpPr>
          <a:xfrm>
            <a:off x="1519412" y="1174870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2D3B8FE-F29A-4B4A-8A56-885A7F21ECA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7D33D3A-A0C2-4273-9DE7-EBF98B06B10A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3FE3F6F-FAA2-4355-ADCD-06B4C00C18A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A37C0475-F3A6-4FEB-86B9-D82160F55367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4E36442-E29C-469F-9EDC-09DBF227736A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A169BA74-34DD-4D99-8D4D-131524DA19C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08B129A-9A47-42C0-A458-EC7F66B438C3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7BEEA8-8831-4421-BFE4-24AAF91157D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8" name="Diamond 79">
            <a:extLst>
              <a:ext uri="{FF2B5EF4-FFF2-40B4-BE49-F238E27FC236}">
                <a16:creationId xmlns:a16="http://schemas.microsoft.com/office/drawing/2014/main" id="{40D981E7-9D68-4FEB-8818-99D25F3F532B}"/>
              </a:ext>
            </a:extLst>
          </p:cNvPr>
          <p:cNvSpPr/>
          <p:nvPr/>
        </p:nvSpPr>
        <p:spPr>
          <a:xfrm>
            <a:off x="1" y="377274"/>
            <a:ext cx="650969" cy="1180010"/>
          </a:xfrm>
          <a:custGeom>
            <a:avLst/>
            <a:gdLst>
              <a:gd name="connsiteX0" fmla="*/ 507417 w 867959"/>
              <a:gd name="connsiteY0" fmla="*/ 0 h 1573346"/>
              <a:gd name="connsiteX1" fmla="*/ 867959 w 867959"/>
              <a:gd name="connsiteY1" fmla="*/ 1341484 h 1573346"/>
              <a:gd name="connsiteX2" fmla="*/ 0 w 867959"/>
              <a:gd name="connsiteY2" fmla="*/ 1573346 h 1573346"/>
              <a:gd name="connsiteX3" fmla="*/ 0 w 867959"/>
              <a:gd name="connsiteY3" fmla="*/ 135549 h 15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7959" h="1573346">
                <a:moveTo>
                  <a:pt x="507417" y="0"/>
                </a:moveTo>
                <a:lnTo>
                  <a:pt x="867959" y="1341484"/>
                </a:lnTo>
                <a:lnTo>
                  <a:pt x="0" y="1573346"/>
                </a:lnTo>
                <a:lnTo>
                  <a:pt x="0" y="135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7" name="PsHolder3">
            <a:extLst>
              <a:ext uri="{FF2B5EF4-FFF2-40B4-BE49-F238E27FC236}">
                <a16:creationId xmlns:a16="http://schemas.microsoft.com/office/drawing/2014/main" id="{1680537B-BA98-43F5-8E95-982169F870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61627130-0D88-41DC-A0A4-2BD39B0F9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Items</a:t>
            </a:r>
          </a:p>
        </p:txBody>
      </p:sp>
      <p:sp>
        <p:nvSpPr>
          <p:cNvPr id="115" name="Diamond 90">
            <a:extLst>
              <a:ext uri="{FF2B5EF4-FFF2-40B4-BE49-F238E27FC236}">
                <a16:creationId xmlns:a16="http://schemas.microsoft.com/office/drawing/2014/main" id="{B4CE401F-4DE9-4E46-B3E1-54028D9A7C3E}"/>
              </a:ext>
            </a:extLst>
          </p:cNvPr>
          <p:cNvSpPr/>
          <p:nvPr/>
        </p:nvSpPr>
        <p:spPr>
          <a:xfrm>
            <a:off x="4202051" y="2947386"/>
            <a:ext cx="4125789" cy="3918942"/>
          </a:xfrm>
          <a:custGeom>
            <a:avLst/>
            <a:gdLst>
              <a:gd name="connsiteX0" fmla="*/ 3747426 w 4291384"/>
              <a:gd name="connsiteY0" fmla="*/ 0 h 4076235"/>
              <a:gd name="connsiteX1" fmla="*/ 4291384 w 4291384"/>
              <a:gd name="connsiteY1" fmla="*/ 3757754 h 4076235"/>
              <a:gd name="connsiteX2" fmla="*/ 2338263 w 4291384"/>
              <a:gd name="connsiteY2" fmla="*/ 4076235 h 4076235"/>
              <a:gd name="connsiteX3" fmla="*/ 501604 w 4291384"/>
              <a:gd name="connsiteY3" fmla="*/ 4076235 h 4076235"/>
              <a:gd name="connsiteX4" fmla="*/ 0 w 4291384"/>
              <a:gd name="connsiteY4" fmla="*/ 611064 h 4076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1384" h="4076235">
                <a:moveTo>
                  <a:pt x="3747426" y="0"/>
                </a:moveTo>
                <a:lnTo>
                  <a:pt x="4291384" y="3757754"/>
                </a:lnTo>
                <a:lnTo>
                  <a:pt x="2338263" y="4076235"/>
                </a:lnTo>
                <a:lnTo>
                  <a:pt x="501604" y="4076235"/>
                </a:lnTo>
                <a:lnTo>
                  <a:pt x="0" y="61106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sz="135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4BF8FAC-3111-4E85-B2B3-B79B3C2CEEBB}"/>
              </a:ext>
            </a:extLst>
          </p:cNvPr>
          <p:cNvSpPr/>
          <p:nvPr/>
        </p:nvSpPr>
        <p:spPr>
          <a:xfrm>
            <a:off x="3886200" y="3769314"/>
            <a:ext cx="2743210" cy="281485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4D538F3-6F03-4F0E-86E7-5A9403BFD29E}"/>
              </a:ext>
            </a:extLst>
          </p:cNvPr>
          <p:cNvSpPr txBox="1"/>
          <p:nvPr/>
        </p:nvSpPr>
        <p:spPr>
          <a:xfrm>
            <a:off x="4354562" y="4812595"/>
            <a:ext cx="2001849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 with my wonderful my whole heart sense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708E1E-A79E-4946-9530-DC99AE5C39A9}"/>
              </a:ext>
            </a:extLst>
          </p:cNvPr>
          <p:cNvSpPr txBox="1"/>
          <p:nvPr/>
        </p:nvSpPr>
        <p:spPr>
          <a:xfrm>
            <a:off x="4354562" y="4559877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6" name="PsHolder9">
            <a:extLst>
              <a:ext uri="{FF2B5EF4-FFF2-40B4-BE49-F238E27FC236}">
                <a16:creationId xmlns:a16="http://schemas.microsoft.com/office/drawing/2014/main" id="{BB507FB5-3BE5-402A-A49D-E7F6304D1D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630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4" grpId="0"/>
      <p:bldP spid="115" grpId="0" animBg="1"/>
      <p:bldP spid="92" grpId="0" animBg="1"/>
      <p:bldP spid="120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mond 115">
            <a:extLst>
              <a:ext uri="{FF2B5EF4-FFF2-40B4-BE49-F238E27FC236}">
                <a16:creationId xmlns:a16="http://schemas.microsoft.com/office/drawing/2014/main" id="{42216FBD-AC1E-467E-AF6E-B3268392967F}"/>
              </a:ext>
            </a:extLst>
          </p:cNvPr>
          <p:cNvSpPr/>
          <p:nvPr/>
        </p:nvSpPr>
        <p:spPr>
          <a:xfrm rot="331878">
            <a:off x="3246754" y="2804693"/>
            <a:ext cx="2317385" cy="2313932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sHolder2">
            <a:extLst>
              <a:ext uri="{FF2B5EF4-FFF2-40B4-BE49-F238E27FC236}">
                <a16:creationId xmlns:a16="http://schemas.microsoft.com/office/drawing/2014/main" id="{C611C2F0-3E32-40EA-A4B3-DBEB85525B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EDE2E024-6107-48A4-9619-C53F0DEC1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Story About Collection</a:t>
            </a:r>
            <a:endParaRPr lang="en-ID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8F7694-A200-4FA2-A160-10B84C7AE26B}"/>
              </a:ext>
            </a:extLst>
          </p:cNvPr>
          <p:cNvSpPr txBox="1"/>
          <p:nvPr/>
        </p:nvSpPr>
        <p:spPr>
          <a:xfrm>
            <a:off x="5880258" y="2214139"/>
            <a:ext cx="2529635" cy="11067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 of mere tranquil existence, that I neglect</a:t>
            </a:r>
          </a:p>
        </p:txBody>
      </p:sp>
      <p:grpSp>
        <p:nvGrpSpPr>
          <p:cNvPr id="91" name="Graphic 64">
            <a:extLst>
              <a:ext uri="{FF2B5EF4-FFF2-40B4-BE49-F238E27FC236}">
                <a16:creationId xmlns:a16="http://schemas.microsoft.com/office/drawing/2014/main" id="{CC16CB9B-C682-4046-A10F-66AE7B645520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5C3CDEC-712F-4604-94D2-A1E6C83B25BE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5BC9055-032E-46DD-B293-F863EA5EE5DC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A0521A4-991F-44C2-91F0-3F988D538BF2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E4F14A5-2E26-416E-BBF1-6292B0BBC4EB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53EC7F7-A34C-4E8E-84FC-42EC94ED439D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F918A25-36A2-4F3C-9617-FB31B2B29D81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82E7C2F-651B-409E-9500-68BD1D694E69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98DCE4B-9974-459A-B36A-42861ABE036C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Diamond 79">
            <a:extLst>
              <a:ext uri="{FF2B5EF4-FFF2-40B4-BE49-F238E27FC236}">
                <a16:creationId xmlns:a16="http://schemas.microsoft.com/office/drawing/2014/main" id="{E2D6E942-6686-4C3F-9D67-0979478B9592}"/>
              </a:ext>
            </a:extLst>
          </p:cNvPr>
          <p:cNvSpPr/>
          <p:nvPr/>
        </p:nvSpPr>
        <p:spPr>
          <a:xfrm>
            <a:off x="1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453F0ED7-5E93-49A3-933F-CB6065FBC759}"/>
              </a:ext>
            </a:extLst>
          </p:cNvPr>
          <p:cNvSpPr/>
          <p:nvPr/>
        </p:nvSpPr>
        <p:spPr>
          <a:xfrm>
            <a:off x="4168066" y="4409009"/>
            <a:ext cx="3605525" cy="159242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317500" rotWithShape="0">
              <a:scrgbClr r="0" g="0" b="0">
                <a:alpha val="20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35C3379B-948B-40D0-95F2-40CA4B999261}"/>
              </a:ext>
            </a:extLst>
          </p:cNvPr>
          <p:cNvSpPr txBox="1"/>
          <p:nvPr/>
        </p:nvSpPr>
        <p:spPr>
          <a:xfrm>
            <a:off x="1026544" y="5509456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accent1"/>
                </a:solidFill>
                <a:latin typeface="+mj-lt"/>
              </a:rPr>
              <a:t>3.125</a:t>
            </a:r>
            <a:endParaRPr lang="en-ID" sz="3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74B76AF-94F3-4787-8EAC-F92C1069E1AA}"/>
              </a:ext>
            </a:extLst>
          </p:cNvPr>
          <p:cNvSpPr txBox="1"/>
          <p:nvPr/>
        </p:nvSpPr>
        <p:spPr>
          <a:xfrm>
            <a:off x="1026544" y="5973890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2ACAEAB-2C02-4FA7-A68B-E8AD6D534EE4}"/>
              </a:ext>
            </a:extLst>
          </p:cNvPr>
          <p:cNvSpPr txBox="1"/>
          <p:nvPr/>
        </p:nvSpPr>
        <p:spPr>
          <a:xfrm>
            <a:off x="5501155" y="4988400"/>
            <a:ext cx="2146913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possession of my entire soul, like these morning of spring which I enjoy with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98FA143-41C7-4AF8-9EDC-A9252B1DAF0A}"/>
              </a:ext>
            </a:extLst>
          </p:cNvPr>
          <p:cNvSpPr txBox="1"/>
          <p:nvPr/>
        </p:nvSpPr>
        <p:spPr>
          <a:xfrm>
            <a:off x="5501156" y="4742341"/>
            <a:ext cx="1899705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6" name="PsHolder12">
            <a:extLst>
              <a:ext uri="{FF2B5EF4-FFF2-40B4-BE49-F238E27FC236}">
                <a16:creationId xmlns:a16="http://schemas.microsoft.com/office/drawing/2014/main" id="{786FFEF5-0CF4-443A-8261-5DDC4F91CA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4" name="Diamond 123">
            <a:extLst>
              <a:ext uri="{FF2B5EF4-FFF2-40B4-BE49-F238E27FC236}">
                <a16:creationId xmlns:a16="http://schemas.microsoft.com/office/drawing/2014/main" id="{D0C6602B-D67F-4B65-8FA5-D28003054D2F}"/>
              </a:ext>
            </a:extLst>
          </p:cNvPr>
          <p:cNvSpPr/>
          <p:nvPr/>
        </p:nvSpPr>
        <p:spPr>
          <a:xfrm>
            <a:off x="4801320" y="4978909"/>
            <a:ext cx="452628" cy="452628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62F65A-FFFF-4D33-9C26-4EA75BB7DA5B}"/>
              </a:ext>
            </a:extLst>
          </p:cNvPr>
          <p:cNvGrpSpPr/>
          <p:nvPr/>
        </p:nvGrpSpPr>
        <p:grpSpPr>
          <a:xfrm>
            <a:off x="4950105" y="5109979"/>
            <a:ext cx="155059" cy="190488"/>
            <a:chOff x="7580081" y="4237943"/>
            <a:chExt cx="566001" cy="695325"/>
          </a:xfrm>
          <a:solidFill>
            <a:schemeClr val="bg2"/>
          </a:solidFill>
        </p:grpSpPr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5C4E8C5B-14D1-48D2-93E5-0943E232923D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0971104-5E7E-4E5B-A261-677C71C6FBE9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7" name="Diamond 100">
            <a:extLst>
              <a:ext uri="{FF2B5EF4-FFF2-40B4-BE49-F238E27FC236}">
                <a16:creationId xmlns:a16="http://schemas.microsoft.com/office/drawing/2014/main" id="{1EAA459C-01E0-4886-8653-075BD6A917B1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9023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4" grpId="0"/>
      <p:bldP spid="85" grpId="0"/>
      <p:bldP spid="100" grpId="0" animBg="1"/>
      <p:bldP spid="109" grpId="0" animBg="1"/>
      <p:bldP spid="113" grpId="0"/>
      <p:bldP spid="114" grpId="0"/>
      <p:bldP spid="128" grpId="0"/>
      <p:bldP spid="129" grpId="0"/>
      <p:bldP spid="1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64">
            <a:extLst>
              <a:ext uri="{FF2B5EF4-FFF2-40B4-BE49-F238E27FC236}">
                <a16:creationId xmlns:a16="http://schemas.microsoft.com/office/drawing/2014/main" id="{60558BF5-148A-481D-BB48-5625AB4D84E4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16470AB-5D10-48FA-83D1-A0CB7F7E4003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F3F60B-9B3D-4543-9D7E-8C11860BDD9D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861F08A-FC50-4136-BFC8-7F2C153DC365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9E5DC2-B988-4620-81B7-097F2416B422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F768853-88BC-4D4A-A738-F34D2F04AA1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4F411B5-812D-4F80-92EC-C886F61AC450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AC62B38-A983-460D-A082-B4F7A074EB10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CA6221F-C07E-4091-BBF6-ECC32C4D2470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Diamond 79">
            <a:extLst>
              <a:ext uri="{FF2B5EF4-FFF2-40B4-BE49-F238E27FC236}">
                <a16:creationId xmlns:a16="http://schemas.microsoft.com/office/drawing/2014/main" id="{ED0C948D-930A-49E8-BA1C-D5135C3207E2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67CFAB5-53B3-4A3A-B36A-7F1FB427AD54}"/>
              </a:ext>
            </a:extLst>
          </p:cNvPr>
          <p:cNvSpPr txBox="1"/>
          <p:nvPr/>
        </p:nvSpPr>
        <p:spPr>
          <a:xfrm>
            <a:off x="1026462" y="3108430"/>
            <a:ext cx="3372818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wonderful my whole heart the exquisite sense</a:t>
            </a:r>
          </a:p>
        </p:txBody>
      </p:sp>
      <p:sp>
        <p:nvSpPr>
          <p:cNvPr id="105" name="Diamond 104">
            <a:extLst>
              <a:ext uri="{FF2B5EF4-FFF2-40B4-BE49-F238E27FC236}">
                <a16:creationId xmlns:a16="http://schemas.microsoft.com/office/drawing/2014/main" id="{983DE4E9-8B88-4754-A98B-FBE958878E38}"/>
              </a:ext>
            </a:extLst>
          </p:cNvPr>
          <p:cNvSpPr/>
          <p:nvPr/>
        </p:nvSpPr>
        <p:spPr>
          <a:xfrm>
            <a:off x="1100241" y="3899745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59FA1FE-04C3-43AC-A6CC-5ACEF4F72ADA}"/>
              </a:ext>
            </a:extLst>
          </p:cNvPr>
          <p:cNvSpPr txBox="1"/>
          <p:nvPr/>
        </p:nvSpPr>
        <p:spPr>
          <a:xfrm>
            <a:off x="1319272" y="3859871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FB6E6A-E00C-458E-A554-DA7A48EF2F23}"/>
              </a:ext>
            </a:extLst>
          </p:cNvPr>
          <p:cNvSpPr txBox="1"/>
          <p:nvPr/>
        </p:nvSpPr>
        <p:spPr>
          <a:xfrm>
            <a:off x="1319271" y="4107889"/>
            <a:ext cx="3009949" cy="4834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exquisite sense of mere tranquil existence, that I neglect</a:t>
            </a:r>
          </a:p>
        </p:txBody>
      </p:sp>
      <p:sp>
        <p:nvSpPr>
          <p:cNvPr id="108" name="Diamond 107">
            <a:extLst>
              <a:ext uri="{FF2B5EF4-FFF2-40B4-BE49-F238E27FC236}">
                <a16:creationId xmlns:a16="http://schemas.microsoft.com/office/drawing/2014/main" id="{927D86A1-CFCC-4B69-A83E-AE19E5052A45}"/>
              </a:ext>
            </a:extLst>
          </p:cNvPr>
          <p:cNvSpPr/>
          <p:nvPr/>
        </p:nvSpPr>
        <p:spPr>
          <a:xfrm>
            <a:off x="1100241" y="4214896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09" name="Diamond 108">
            <a:extLst>
              <a:ext uri="{FF2B5EF4-FFF2-40B4-BE49-F238E27FC236}">
                <a16:creationId xmlns:a16="http://schemas.microsoft.com/office/drawing/2014/main" id="{E4FB3E97-CF42-4457-AC37-901CD9B7A815}"/>
              </a:ext>
            </a:extLst>
          </p:cNvPr>
          <p:cNvSpPr/>
          <p:nvPr/>
        </p:nvSpPr>
        <p:spPr>
          <a:xfrm>
            <a:off x="1100886" y="4684270"/>
            <a:ext cx="128000" cy="128000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85C5A4E-3042-4B93-A59E-8DF4DF8F9A00}"/>
              </a:ext>
            </a:extLst>
          </p:cNvPr>
          <p:cNvSpPr txBox="1"/>
          <p:nvPr/>
        </p:nvSpPr>
        <p:spPr>
          <a:xfrm>
            <a:off x="1319917" y="4644395"/>
            <a:ext cx="29489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A wonderful serenity has taken possession entire</a:t>
            </a:r>
          </a:p>
        </p:txBody>
      </p:sp>
      <p:sp>
        <p:nvSpPr>
          <p:cNvPr id="111" name="Diamond 100">
            <a:extLst>
              <a:ext uri="{FF2B5EF4-FFF2-40B4-BE49-F238E27FC236}">
                <a16:creationId xmlns:a16="http://schemas.microsoft.com/office/drawing/2014/main" id="{C9F48A9C-D059-4702-9EEA-6DF15CA36253}"/>
              </a:ext>
            </a:extLst>
          </p:cNvPr>
          <p:cNvSpPr/>
          <p:nvPr/>
        </p:nvSpPr>
        <p:spPr>
          <a:xfrm flipH="1">
            <a:off x="1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114" name="Diamond 113">
            <a:extLst>
              <a:ext uri="{FF2B5EF4-FFF2-40B4-BE49-F238E27FC236}">
                <a16:creationId xmlns:a16="http://schemas.microsoft.com/office/drawing/2014/main" id="{E6E53551-3829-4F66-89FD-D23D7682F706}"/>
              </a:ext>
            </a:extLst>
          </p:cNvPr>
          <p:cNvSpPr/>
          <p:nvPr/>
        </p:nvSpPr>
        <p:spPr>
          <a:xfrm rot="21323471">
            <a:off x="7059226" y="745541"/>
            <a:ext cx="1577813" cy="1575461"/>
          </a:xfrm>
          <a:prstGeom prst="diamond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40E2AE1-C77F-4927-AC11-84836DFF05BA}"/>
              </a:ext>
            </a:extLst>
          </p:cNvPr>
          <p:cNvSpPr txBox="1"/>
          <p:nvPr/>
        </p:nvSpPr>
        <p:spPr>
          <a:xfrm>
            <a:off x="5925184" y="820032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accent1"/>
                </a:solidFill>
                <a:latin typeface="+mj-lt"/>
              </a:rPr>
              <a:t>Best Seller</a:t>
            </a:r>
            <a:endParaRPr lang="en-ID" sz="1050" spc="225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sHolder13">
            <a:extLst>
              <a:ext uri="{FF2B5EF4-FFF2-40B4-BE49-F238E27FC236}">
                <a16:creationId xmlns:a16="http://schemas.microsoft.com/office/drawing/2014/main" id="{B664C3F8-A9DA-4381-9F4E-3F6AD54AE9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DBA9D4-C018-4986-A0A8-BE128BB6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Purpose For Every Quality</a:t>
            </a:r>
            <a:endParaRPr lang="en-ID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A2A408F-B567-4F14-B03A-6F89234B321C}"/>
              </a:ext>
            </a:extLst>
          </p:cNvPr>
          <p:cNvSpPr txBox="1"/>
          <p:nvPr/>
        </p:nvSpPr>
        <p:spPr>
          <a:xfrm>
            <a:off x="4449244" y="4220169"/>
            <a:ext cx="4382273" cy="1565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Fashion &amp; Design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873BDFD-5FAC-4F74-B0A6-2FA08E0D1444}"/>
              </a:ext>
            </a:extLst>
          </p:cNvPr>
          <p:cNvSpPr txBox="1"/>
          <p:nvPr/>
        </p:nvSpPr>
        <p:spPr>
          <a:xfrm>
            <a:off x="5474521" y="5840837"/>
            <a:ext cx="2331720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50" spc="225" dirty="0">
                <a:solidFill>
                  <a:schemeClr val="accent1"/>
                </a:solidFill>
              </a:rPr>
              <a:t>www.yourwebsithere.com</a:t>
            </a:r>
            <a:endParaRPr lang="en-ID" sz="750" spc="225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4" grpId="0"/>
      <p:bldP spid="105" grpId="0" animBg="1"/>
      <p:bldP spid="106" grpId="0"/>
      <p:bldP spid="107" grpId="0"/>
      <p:bldP spid="108" grpId="0" animBg="1"/>
      <p:bldP spid="109" grpId="0" animBg="1"/>
      <p:bldP spid="110" grpId="0"/>
      <p:bldP spid="111" grpId="0" animBg="1"/>
      <p:bldP spid="114" grpId="0" animBg="1"/>
      <p:bldP spid="115" grpId="0"/>
      <p:bldP spid="4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iamond 100">
            <a:extLst>
              <a:ext uri="{FF2B5EF4-FFF2-40B4-BE49-F238E27FC236}">
                <a16:creationId xmlns:a16="http://schemas.microsoft.com/office/drawing/2014/main" id="{921120F3-7238-4B9E-9488-5D21AD68ED71}"/>
              </a:ext>
            </a:extLst>
          </p:cNvPr>
          <p:cNvSpPr/>
          <p:nvPr/>
        </p:nvSpPr>
        <p:spPr>
          <a:xfrm flipH="1">
            <a:off x="0" y="257452"/>
            <a:ext cx="2614586" cy="6600548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1" name="Graphic 64">
            <a:extLst>
              <a:ext uri="{FF2B5EF4-FFF2-40B4-BE49-F238E27FC236}">
                <a16:creationId xmlns:a16="http://schemas.microsoft.com/office/drawing/2014/main" id="{BE9F36DC-5A60-4E4C-B1A5-4A67E3E417A2}"/>
              </a:ext>
            </a:extLst>
          </p:cNvPr>
          <p:cNvGrpSpPr/>
          <p:nvPr/>
        </p:nvGrpSpPr>
        <p:grpSpPr>
          <a:xfrm>
            <a:off x="273738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7C16E61-7902-4F55-9F15-B4BDF4D5517C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FAAA52A-87BA-445B-808C-FE43C76C48D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3D90527-E8EC-4DC2-877A-ABFA6908E74E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19441CD-BE22-409A-BD32-D6ED3092D021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80EDDBD-EC94-4D5D-8C95-EA403E18EF08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89BE74A-8FBF-4659-923A-BA958DD35227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16BF76F5-8058-4A4E-BF4F-08A29BF954DC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54BE42E-9980-49F0-8571-7B3257612D43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" name="PsHolder3">
            <a:extLst>
              <a:ext uri="{FF2B5EF4-FFF2-40B4-BE49-F238E27FC236}">
                <a16:creationId xmlns:a16="http://schemas.microsoft.com/office/drawing/2014/main" id="{FB495C42-EF06-4C29-9E23-D9BCF0F4A0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FDC5AC8-5841-418B-8C47-BC380310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55F098D-EC33-4675-83DF-069199D81852}"/>
              </a:ext>
            </a:extLst>
          </p:cNvPr>
          <p:cNvSpPr txBox="1"/>
          <p:nvPr/>
        </p:nvSpPr>
        <p:spPr>
          <a:xfrm>
            <a:off x="3003814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2A2B6D1-276B-4B33-89F2-5B3BF2CF751D}"/>
              </a:ext>
            </a:extLst>
          </p:cNvPr>
          <p:cNvSpPr txBox="1"/>
          <p:nvPr/>
        </p:nvSpPr>
        <p:spPr>
          <a:xfrm>
            <a:off x="3003814" y="3393304"/>
            <a:ext cx="2025386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C74657E-E25F-4A46-9B67-3A4F53BB34E9}"/>
              </a:ext>
            </a:extLst>
          </p:cNvPr>
          <p:cNvSpPr txBox="1"/>
          <p:nvPr/>
        </p:nvSpPr>
        <p:spPr>
          <a:xfrm>
            <a:off x="3003814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EAEDD9-5FAA-4CC2-9D01-161BF2ED5A18}"/>
              </a:ext>
            </a:extLst>
          </p:cNvPr>
          <p:cNvSpPr txBox="1"/>
          <p:nvPr/>
        </p:nvSpPr>
        <p:spPr>
          <a:xfrm>
            <a:off x="1538135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2012 –2014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2D3B84-4B38-4504-BCD8-24FA5F8EFB8A}"/>
              </a:ext>
            </a:extLst>
          </p:cNvPr>
          <p:cNvSpPr txBox="1"/>
          <p:nvPr/>
        </p:nvSpPr>
        <p:spPr>
          <a:xfrm>
            <a:off x="1538135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CB41715-7478-4818-A59C-3CAC746CEB2D}"/>
              </a:ext>
            </a:extLst>
          </p:cNvPr>
          <p:cNvSpPr txBox="1"/>
          <p:nvPr/>
        </p:nvSpPr>
        <p:spPr>
          <a:xfrm>
            <a:off x="5607780" y="50877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2012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53A420B-D377-4D28-AA18-04D26E8D6E24}"/>
              </a:ext>
            </a:extLst>
          </p:cNvPr>
          <p:cNvSpPr txBox="1"/>
          <p:nvPr/>
        </p:nvSpPr>
        <p:spPr>
          <a:xfrm>
            <a:off x="7365560" y="5241232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444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" grpId="0"/>
      <p:bldP spid="74" grpId="0"/>
      <p:bldP spid="75" grpId="0"/>
      <p:bldP spid="76" grpId="0"/>
      <p:bldP spid="78" grpId="0"/>
      <p:bldP spid="79" grpId="0"/>
      <p:bldP spid="94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05E31F47-0F8E-490E-B290-3F77637E8A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52C4BDD-BF82-4130-B3AB-7DC138ABD4E9}"/>
              </a:ext>
            </a:extLst>
          </p:cNvPr>
          <p:cNvSpPr txBox="1"/>
          <p:nvPr/>
        </p:nvSpPr>
        <p:spPr>
          <a:xfrm>
            <a:off x="-107220" y="514741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2014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AABC26-AEA6-4EF2-9D29-3F6EE030C1F2}"/>
              </a:ext>
            </a:extLst>
          </p:cNvPr>
          <p:cNvSpPr txBox="1"/>
          <p:nvPr/>
        </p:nvSpPr>
        <p:spPr>
          <a:xfrm>
            <a:off x="2325340" y="5224077"/>
            <a:ext cx="21956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n w="12700">
                  <a:solidFill>
                    <a:schemeClr val="accent1"/>
                  </a:solidFill>
                </a:ln>
                <a:noFill/>
                <a:latin typeface="+mj-lt"/>
              </a:rPr>
              <a:t>2018</a:t>
            </a:r>
            <a:endParaRPr lang="en-ID" sz="6600" dirty="0">
              <a:ln w="12700">
                <a:solidFill>
                  <a:schemeClr val="accent1"/>
                </a:solidFill>
              </a:ln>
              <a:noFill/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347B867-E2EC-4187-A39C-91197428CBC5}"/>
              </a:ext>
            </a:extLst>
          </p:cNvPr>
          <p:cNvSpPr txBox="1"/>
          <p:nvPr/>
        </p:nvSpPr>
        <p:spPr>
          <a:xfrm>
            <a:off x="6253711" y="2349604"/>
            <a:ext cx="1971357" cy="691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spring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25C258-835D-46F9-BC49-983DEB6DD522}"/>
              </a:ext>
            </a:extLst>
          </p:cNvPr>
          <p:cNvSpPr txBox="1"/>
          <p:nvPr/>
        </p:nvSpPr>
        <p:spPr>
          <a:xfrm>
            <a:off x="6253711" y="3393304"/>
            <a:ext cx="2021609" cy="17299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absorbed in the exquisite sense tranquil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48502-A4DE-4CE0-A6D0-A95F2C4CAE8A}"/>
              </a:ext>
            </a:extLst>
          </p:cNvPr>
          <p:cNvSpPr txBox="1"/>
          <p:nvPr/>
        </p:nvSpPr>
        <p:spPr>
          <a:xfrm>
            <a:off x="6253711" y="3187672"/>
            <a:ext cx="1818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65D224B-5971-4F78-990F-372712A8A325}"/>
              </a:ext>
            </a:extLst>
          </p:cNvPr>
          <p:cNvSpPr txBox="1"/>
          <p:nvPr/>
        </p:nvSpPr>
        <p:spPr>
          <a:xfrm>
            <a:off x="4788032" y="2399365"/>
            <a:ext cx="14303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  <a:latin typeface="+mj-lt"/>
              </a:rPr>
              <a:t>2014 –2018</a:t>
            </a:r>
            <a:endParaRPr lang="en-ID" sz="135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F754C59-7D8A-4BD6-AAF3-2B2E89708505}"/>
              </a:ext>
            </a:extLst>
          </p:cNvPr>
          <p:cNvSpPr txBox="1"/>
          <p:nvPr/>
        </p:nvSpPr>
        <p:spPr>
          <a:xfrm>
            <a:off x="4788032" y="2642054"/>
            <a:ext cx="143039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/>
              <a:t>Description</a:t>
            </a:r>
            <a:endParaRPr lang="en-ID" sz="825" dirty="0"/>
          </a:p>
        </p:txBody>
      </p:sp>
      <p:grpSp>
        <p:nvGrpSpPr>
          <p:cNvPr id="79" name="Graphic 64">
            <a:extLst>
              <a:ext uri="{FF2B5EF4-FFF2-40B4-BE49-F238E27FC236}">
                <a16:creationId xmlns:a16="http://schemas.microsoft.com/office/drawing/2014/main" id="{03BF90C1-5B01-488F-B044-BC57A1B2ADC2}"/>
              </a:ext>
            </a:extLst>
          </p:cNvPr>
          <p:cNvGrpSpPr/>
          <p:nvPr/>
        </p:nvGrpSpPr>
        <p:grpSpPr>
          <a:xfrm>
            <a:off x="8242752" y="341143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C323A04-18CA-4151-8251-04FF63501716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AFA8A9C-6FB0-4074-B4E4-035FE10F0820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EDEEEE6-4E29-46CC-85E1-08102842F75A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9E4FEEC8-B4FE-4D68-8E1D-4405FCA0BF38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D2A75CF-035A-4414-8E30-E42B54357ADB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D14D048-E5D5-4B39-8F5E-455ED47B832E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8FB515A-2125-44AD-B98D-C411227E673E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467C2B9-1288-4ED7-A306-C43BC0A390B7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8" name="Diamond 79">
            <a:extLst>
              <a:ext uri="{FF2B5EF4-FFF2-40B4-BE49-F238E27FC236}">
                <a16:creationId xmlns:a16="http://schemas.microsoft.com/office/drawing/2014/main" id="{FBDE85CE-9A93-47B0-BC3C-FDEE4FF76EC2}"/>
              </a:ext>
            </a:extLst>
          </p:cNvPr>
          <p:cNvSpPr/>
          <p:nvPr/>
        </p:nvSpPr>
        <p:spPr>
          <a:xfrm flipH="1">
            <a:off x="9032437" y="288427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21" name="Diamond 100">
            <a:extLst>
              <a:ext uri="{FF2B5EF4-FFF2-40B4-BE49-F238E27FC236}">
                <a16:creationId xmlns:a16="http://schemas.microsoft.com/office/drawing/2014/main" id="{A4783425-0849-49AD-9204-4443B1BE286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055118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9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iamond 102">
            <a:extLst>
              <a:ext uri="{FF2B5EF4-FFF2-40B4-BE49-F238E27FC236}">
                <a16:creationId xmlns:a16="http://schemas.microsoft.com/office/drawing/2014/main" id="{6A91D0CF-3161-4362-B6A3-AACBBE407C0F}"/>
              </a:ext>
            </a:extLst>
          </p:cNvPr>
          <p:cNvSpPr/>
          <p:nvPr/>
        </p:nvSpPr>
        <p:spPr>
          <a:xfrm>
            <a:off x="3195881" y="0"/>
            <a:ext cx="1572711" cy="1299924"/>
          </a:xfrm>
          <a:custGeom>
            <a:avLst/>
            <a:gdLst>
              <a:gd name="connsiteX0" fmla="*/ 708403 w 2096948"/>
              <a:gd name="connsiteY0" fmla="*/ 0 h 1733232"/>
              <a:gd name="connsiteX1" fmla="*/ 1440124 w 2096948"/>
              <a:gd name="connsiteY1" fmla="*/ 0 h 1733232"/>
              <a:gd name="connsiteX2" fmla="*/ 2096948 w 2096948"/>
              <a:gd name="connsiteY2" fmla="*/ 770842 h 1733232"/>
              <a:gd name="connsiteX3" fmla="*/ 964080 w 2096948"/>
              <a:gd name="connsiteY3" fmla="*/ 1733232 h 1733232"/>
              <a:gd name="connsiteX4" fmla="*/ 0 w 2096948"/>
              <a:gd name="connsiteY4" fmla="*/ 601801 h 17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6948" h="1733232">
                <a:moveTo>
                  <a:pt x="708403" y="0"/>
                </a:moveTo>
                <a:lnTo>
                  <a:pt x="1440124" y="0"/>
                </a:lnTo>
                <a:lnTo>
                  <a:pt x="2096948" y="770842"/>
                </a:lnTo>
                <a:lnTo>
                  <a:pt x="964080" y="1733232"/>
                </a:lnTo>
                <a:lnTo>
                  <a:pt x="0" y="6018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42068C4-AC98-4A65-8A69-7E2E21AE8C9E}"/>
              </a:ext>
            </a:extLst>
          </p:cNvPr>
          <p:cNvSpPr txBox="1"/>
          <p:nvPr/>
        </p:nvSpPr>
        <p:spPr>
          <a:xfrm rot="5400000" flipH="1">
            <a:off x="7433524" y="3313584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3BDF373-E55B-45F6-83A3-2D5C98DE9FBA}"/>
              </a:ext>
            </a:extLst>
          </p:cNvPr>
          <p:cNvSpPr txBox="1"/>
          <p:nvPr/>
        </p:nvSpPr>
        <p:spPr>
          <a:xfrm rot="5400000" flipH="1">
            <a:off x="7426937" y="4719788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0BE8C76-74BC-4942-A20E-FE36AD7F471E}"/>
              </a:ext>
            </a:extLst>
          </p:cNvPr>
          <p:cNvSpPr txBox="1"/>
          <p:nvPr/>
        </p:nvSpPr>
        <p:spPr>
          <a:xfrm rot="5400000" flipH="1">
            <a:off x="7433524" y="1907379"/>
            <a:ext cx="151883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900" spc="225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52CE9A-99B0-4978-9B02-8D84278C8874}"/>
              </a:ext>
            </a:extLst>
          </p:cNvPr>
          <p:cNvSpPr txBox="1"/>
          <p:nvPr/>
        </p:nvSpPr>
        <p:spPr>
          <a:xfrm>
            <a:off x="760622" y="3645445"/>
            <a:ext cx="2568054" cy="8989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soul, like these sweet mornings spring which I enjoy with my whole heart I am alone feel the charm of existence in this spot </a:t>
            </a:r>
          </a:p>
        </p:txBody>
      </p:sp>
      <p:sp>
        <p:nvSpPr>
          <p:cNvPr id="86" name="Freeform 350">
            <a:extLst>
              <a:ext uri="{FF2B5EF4-FFF2-40B4-BE49-F238E27FC236}">
                <a16:creationId xmlns:a16="http://schemas.microsoft.com/office/drawing/2014/main" id="{93343BD7-2144-4C43-A125-A20B7294A7C1}"/>
              </a:ext>
            </a:extLst>
          </p:cNvPr>
          <p:cNvSpPr>
            <a:spLocks noEditPoints="1"/>
          </p:cNvSpPr>
          <p:nvPr/>
        </p:nvSpPr>
        <p:spPr bwMode="auto">
          <a:xfrm>
            <a:off x="842111" y="4658755"/>
            <a:ext cx="203247" cy="152268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098FE48-1CE4-4893-81DD-300CE7F090E5}"/>
              </a:ext>
            </a:extLst>
          </p:cNvPr>
          <p:cNvSpPr txBox="1"/>
          <p:nvPr/>
        </p:nvSpPr>
        <p:spPr>
          <a:xfrm>
            <a:off x="1108180" y="4631015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872EB93-35A0-439E-809D-147999EB6155}"/>
              </a:ext>
            </a:extLst>
          </p:cNvPr>
          <p:cNvSpPr txBox="1"/>
          <p:nvPr/>
        </p:nvSpPr>
        <p:spPr>
          <a:xfrm>
            <a:off x="2275503" y="4632650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79" name="Freeform 5">
            <a:extLst>
              <a:ext uri="{FF2B5EF4-FFF2-40B4-BE49-F238E27FC236}">
                <a16:creationId xmlns:a16="http://schemas.microsoft.com/office/drawing/2014/main" id="{DE2ECF83-5CD9-42DF-AD44-1829C147B2D1}"/>
              </a:ext>
            </a:extLst>
          </p:cNvPr>
          <p:cNvSpPr>
            <a:spLocks noEditPoints="1"/>
          </p:cNvSpPr>
          <p:nvPr/>
        </p:nvSpPr>
        <p:spPr bwMode="auto">
          <a:xfrm>
            <a:off x="2048502" y="4998312"/>
            <a:ext cx="163448" cy="163448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E876FC-7F19-42C2-AD0B-37B485E15A6F}"/>
              </a:ext>
            </a:extLst>
          </p:cNvPr>
          <p:cNvSpPr txBox="1"/>
          <p:nvPr/>
        </p:nvSpPr>
        <p:spPr>
          <a:xfrm>
            <a:off x="1108180" y="4976162"/>
            <a:ext cx="82296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7AC955F-A7DD-4057-91FE-DD5669A2C0FE}"/>
              </a:ext>
            </a:extLst>
          </p:cNvPr>
          <p:cNvSpPr txBox="1"/>
          <p:nvPr/>
        </p:nvSpPr>
        <p:spPr>
          <a:xfrm>
            <a:off x="2275503" y="4977797"/>
            <a:ext cx="11045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Description</a:t>
            </a:r>
          </a:p>
        </p:txBody>
      </p:sp>
      <p:sp>
        <p:nvSpPr>
          <p:cNvPr id="4" name="PsHolder12">
            <a:extLst>
              <a:ext uri="{FF2B5EF4-FFF2-40B4-BE49-F238E27FC236}">
                <a16:creationId xmlns:a16="http://schemas.microsoft.com/office/drawing/2014/main" id="{D51CCFD9-466C-4373-943A-F477B912F2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A43765C-0DC3-4118-AB3E-3933E634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Luxurious &amp; Fashionable Services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4600287-FDA4-47D4-ACFC-A7D30F239291}"/>
              </a:ext>
            </a:extLst>
          </p:cNvPr>
          <p:cNvGrpSpPr>
            <a:grpSpLocks noChangeAspect="1"/>
          </p:cNvGrpSpPr>
          <p:nvPr/>
        </p:nvGrpSpPr>
        <p:grpSpPr>
          <a:xfrm>
            <a:off x="841955" y="4987526"/>
            <a:ext cx="205740" cy="185019"/>
            <a:chOff x="5698807" y="3071812"/>
            <a:chExt cx="794384" cy="714375"/>
          </a:xfrm>
          <a:solidFill>
            <a:schemeClr val="accent1"/>
          </a:solidFill>
        </p:grpSpPr>
        <p:sp>
          <p:nvSpPr>
            <p:cNvPr id="109" name="Graphic 7" descr="Crown with solid fill">
              <a:extLst>
                <a:ext uri="{FF2B5EF4-FFF2-40B4-BE49-F238E27FC236}">
                  <a16:creationId xmlns:a16="http://schemas.microsoft.com/office/drawing/2014/main" id="{96B5E6BE-7B3C-4726-B2D0-84A5A7A01871}"/>
                </a:ext>
              </a:extLst>
            </p:cNvPr>
            <p:cNvSpPr/>
            <p:nvPr/>
          </p:nvSpPr>
          <p:spPr>
            <a:xfrm>
              <a:off x="6057900" y="3071812"/>
              <a:ext cx="76200" cy="114300"/>
            </a:xfrm>
            <a:custGeom>
              <a:avLst/>
              <a:gdLst>
                <a:gd name="connsiteX0" fmla="*/ 76200 w 76200"/>
                <a:gd name="connsiteY0" fmla="*/ 57150 h 114300"/>
                <a:gd name="connsiteX1" fmla="*/ 38100 w 76200"/>
                <a:gd name="connsiteY1" fmla="*/ 0 h 114300"/>
                <a:gd name="connsiteX2" fmla="*/ 0 w 76200"/>
                <a:gd name="connsiteY2" fmla="*/ 57150 h 114300"/>
                <a:gd name="connsiteX3" fmla="*/ 38100 w 76200"/>
                <a:gd name="connsiteY3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14300">
                  <a:moveTo>
                    <a:pt x="76200" y="57150"/>
                  </a:moveTo>
                  <a:lnTo>
                    <a:pt x="38100" y="0"/>
                  </a:lnTo>
                  <a:lnTo>
                    <a:pt x="0" y="57150"/>
                  </a:lnTo>
                  <a:lnTo>
                    <a:pt x="38100" y="1143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Graphic 7" descr="Crown with solid fill">
              <a:extLst>
                <a:ext uri="{FF2B5EF4-FFF2-40B4-BE49-F238E27FC236}">
                  <a16:creationId xmlns:a16="http://schemas.microsoft.com/office/drawing/2014/main" id="{C9727EDE-E6CC-4FE6-A359-A7E9FFF6139E}"/>
                </a:ext>
              </a:extLst>
            </p:cNvPr>
            <p:cNvSpPr/>
            <p:nvPr/>
          </p:nvSpPr>
          <p:spPr>
            <a:xfrm>
              <a:off x="5800725" y="3214687"/>
              <a:ext cx="590550" cy="457200"/>
            </a:xfrm>
            <a:custGeom>
              <a:avLst/>
              <a:gdLst>
                <a:gd name="connsiteX0" fmla="*/ 295275 w 590550"/>
                <a:gd name="connsiteY0" fmla="*/ 0 h 457200"/>
                <a:gd name="connsiteX1" fmla="*/ 160020 w 590550"/>
                <a:gd name="connsiteY1" fmla="*/ 226695 h 457200"/>
                <a:gd name="connsiteX2" fmla="*/ 0 w 590550"/>
                <a:gd name="connsiteY2" fmla="*/ 152400 h 457200"/>
                <a:gd name="connsiteX3" fmla="*/ 57150 w 590550"/>
                <a:gd name="connsiteY3" fmla="*/ 400050 h 457200"/>
                <a:gd name="connsiteX4" fmla="*/ 57150 w 590550"/>
                <a:gd name="connsiteY4" fmla="*/ 457200 h 457200"/>
                <a:gd name="connsiteX5" fmla="*/ 533400 w 590550"/>
                <a:gd name="connsiteY5" fmla="*/ 457200 h 457200"/>
                <a:gd name="connsiteX6" fmla="*/ 533400 w 590550"/>
                <a:gd name="connsiteY6" fmla="*/ 400050 h 457200"/>
                <a:gd name="connsiteX7" fmla="*/ 590550 w 590550"/>
                <a:gd name="connsiteY7" fmla="*/ 152400 h 457200"/>
                <a:gd name="connsiteX8" fmla="*/ 430530 w 590550"/>
                <a:gd name="connsiteY8" fmla="*/ 22669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0550" h="457200">
                  <a:moveTo>
                    <a:pt x="295275" y="0"/>
                  </a:moveTo>
                  <a:lnTo>
                    <a:pt x="160020" y="226695"/>
                  </a:lnTo>
                  <a:lnTo>
                    <a:pt x="0" y="152400"/>
                  </a:lnTo>
                  <a:lnTo>
                    <a:pt x="57150" y="400050"/>
                  </a:lnTo>
                  <a:lnTo>
                    <a:pt x="57150" y="457200"/>
                  </a:lnTo>
                  <a:lnTo>
                    <a:pt x="533400" y="457200"/>
                  </a:lnTo>
                  <a:lnTo>
                    <a:pt x="533400" y="400050"/>
                  </a:lnTo>
                  <a:lnTo>
                    <a:pt x="590550" y="152400"/>
                  </a:lnTo>
                  <a:lnTo>
                    <a:pt x="430530" y="2266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Graphic 7" descr="Crown with solid fill">
              <a:extLst>
                <a:ext uri="{FF2B5EF4-FFF2-40B4-BE49-F238E27FC236}">
                  <a16:creationId xmlns:a16="http://schemas.microsoft.com/office/drawing/2014/main" id="{B9F21F7C-E3C2-43F2-BC47-BBC6184C9E15}"/>
                </a:ext>
              </a:extLst>
            </p:cNvPr>
            <p:cNvSpPr/>
            <p:nvPr/>
          </p:nvSpPr>
          <p:spPr>
            <a:xfrm>
              <a:off x="5857875" y="3709987"/>
              <a:ext cx="476250" cy="76200"/>
            </a:xfrm>
            <a:custGeom>
              <a:avLst/>
              <a:gdLst>
                <a:gd name="connsiteX0" fmla="*/ 0 w 476250"/>
                <a:gd name="connsiteY0" fmla="*/ 0 h 76200"/>
                <a:gd name="connsiteX1" fmla="*/ 476250 w 476250"/>
                <a:gd name="connsiteY1" fmla="*/ 0 h 76200"/>
                <a:gd name="connsiteX2" fmla="*/ 476250 w 476250"/>
                <a:gd name="connsiteY2" fmla="*/ 76200 h 76200"/>
                <a:gd name="connsiteX3" fmla="*/ 0 w 476250"/>
                <a:gd name="connsiteY3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0" h="76200">
                  <a:moveTo>
                    <a:pt x="0" y="0"/>
                  </a:moveTo>
                  <a:lnTo>
                    <a:pt x="476250" y="0"/>
                  </a:lnTo>
                  <a:lnTo>
                    <a:pt x="476250" y="76200"/>
                  </a:lnTo>
                  <a:lnTo>
                    <a:pt x="0" y="762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Graphic 7" descr="Crown with solid fill">
              <a:extLst>
                <a:ext uri="{FF2B5EF4-FFF2-40B4-BE49-F238E27FC236}">
                  <a16:creationId xmlns:a16="http://schemas.microsoft.com/office/drawing/2014/main" id="{306B51AF-6692-4381-9D8A-ECA4AC2481AE}"/>
                </a:ext>
              </a:extLst>
            </p:cNvPr>
            <p:cNvSpPr/>
            <p:nvPr/>
          </p:nvSpPr>
          <p:spPr>
            <a:xfrm>
              <a:off x="5698807" y="3265169"/>
              <a:ext cx="80009" cy="80010"/>
            </a:xfrm>
            <a:custGeom>
              <a:avLst/>
              <a:gdLst>
                <a:gd name="connsiteX0" fmla="*/ 0 w 80009"/>
                <a:gd name="connsiteY0" fmla="*/ 0 h 80010"/>
                <a:gd name="connsiteX1" fmla="*/ 13335 w 80009"/>
                <a:gd name="connsiteY1" fmla="*/ 66675 h 80010"/>
                <a:gd name="connsiteX2" fmla="*/ 80010 w 80009"/>
                <a:gd name="connsiteY2" fmla="*/ 80010 h 80010"/>
                <a:gd name="connsiteX3" fmla="*/ 66675 w 80009"/>
                <a:gd name="connsiteY3" fmla="*/ 13335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0" y="0"/>
                  </a:moveTo>
                  <a:lnTo>
                    <a:pt x="13335" y="66675"/>
                  </a:lnTo>
                  <a:lnTo>
                    <a:pt x="80010" y="80010"/>
                  </a:lnTo>
                  <a:lnTo>
                    <a:pt x="66675" y="133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Graphic 7" descr="Crown with solid fill">
              <a:extLst>
                <a:ext uri="{FF2B5EF4-FFF2-40B4-BE49-F238E27FC236}">
                  <a16:creationId xmlns:a16="http://schemas.microsoft.com/office/drawing/2014/main" id="{CF732B0F-F192-4B68-B1B4-5B9EAFAAD806}"/>
                </a:ext>
              </a:extLst>
            </p:cNvPr>
            <p:cNvSpPr/>
            <p:nvPr/>
          </p:nvSpPr>
          <p:spPr>
            <a:xfrm>
              <a:off x="6413182" y="3265169"/>
              <a:ext cx="80009" cy="80010"/>
            </a:xfrm>
            <a:custGeom>
              <a:avLst/>
              <a:gdLst>
                <a:gd name="connsiteX0" fmla="*/ 13335 w 80009"/>
                <a:gd name="connsiteY0" fmla="*/ 13335 h 80010"/>
                <a:gd name="connsiteX1" fmla="*/ 0 w 80009"/>
                <a:gd name="connsiteY1" fmla="*/ 80010 h 80010"/>
                <a:gd name="connsiteX2" fmla="*/ 66675 w 80009"/>
                <a:gd name="connsiteY2" fmla="*/ 66675 h 80010"/>
                <a:gd name="connsiteX3" fmla="*/ 80010 w 80009"/>
                <a:gd name="connsiteY3" fmla="*/ 0 h 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009" h="80010">
                  <a:moveTo>
                    <a:pt x="13335" y="13335"/>
                  </a:moveTo>
                  <a:lnTo>
                    <a:pt x="0" y="80010"/>
                  </a:lnTo>
                  <a:lnTo>
                    <a:pt x="66675" y="66675"/>
                  </a:lnTo>
                  <a:lnTo>
                    <a:pt x="8001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A780CA30-72A3-4C60-81D4-DFF603F33D88}"/>
              </a:ext>
            </a:extLst>
          </p:cNvPr>
          <p:cNvGrpSpPr>
            <a:grpSpLocks noChangeAspect="1"/>
          </p:cNvGrpSpPr>
          <p:nvPr/>
        </p:nvGrpSpPr>
        <p:grpSpPr>
          <a:xfrm>
            <a:off x="2048503" y="4631015"/>
            <a:ext cx="167474" cy="205740"/>
            <a:chOff x="7580081" y="4237943"/>
            <a:chExt cx="566001" cy="695325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D5B9300-F10F-4450-96E4-7A3BD049AED8}"/>
                </a:ext>
              </a:extLst>
            </p:cNvPr>
            <p:cNvSpPr/>
            <p:nvPr/>
          </p:nvSpPr>
          <p:spPr>
            <a:xfrm>
              <a:off x="7580081" y="4381771"/>
              <a:ext cx="566001" cy="551497"/>
            </a:xfrm>
            <a:custGeom>
              <a:avLst/>
              <a:gdLst>
                <a:gd name="connsiteX0" fmla="*/ 377321 w 566001"/>
                <a:gd name="connsiteY0" fmla="*/ 953 h 551497"/>
                <a:gd name="connsiteX1" fmla="*/ 335411 w 566001"/>
                <a:gd name="connsiteY1" fmla="*/ 48578 h 551497"/>
                <a:gd name="connsiteX2" fmla="*/ 440186 w 566001"/>
                <a:gd name="connsiteY2" fmla="*/ 106680 h 551497"/>
                <a:gd name="connsiteX3" fmla="*/ 508765 w 566001"/>
                <a:gd name="connsiteY3" fmla="*/ 262890 h 551497"/>
                <a:gd name="connsiteX4" fmla="*/ 445901 w 566001"/>
                <a:gd name="connsiteY4" fmla="*/ 424815 h 551497"/>
                <a:gd name="connsiteX5" fmla="*/ 287786 w 566001"/>
                <a:gd name="connsiteY5" fmla="*/ 495300 h 551497"/>
                <a:gd name="connsiteX6" fmla="*/ 282071 w 566001"/>
                <a:gd name="connsiteY6" fmla="*/ 495300 h 551497"/>
                <a:gd name="connsiteX7" fmla="*/ 123956 w 566001"/>
                <a:gd name="connsiteY7" fmla="*/ 430530 h 551497"/>
                <a:gd name="connsiteX8" fmla="*/ 55376 w 566001"/>
                <a:gd name="connsiteY8" fmla="*/ 274320 h 551497"/>
                <a:gd name="connsiteX9" fmla="*/ 229683 w 566001"/>
                <a:gd name="connsiteY9" fmla="*/ 47625 h 551497"/>
                <a:gd name="connsiteX10" fmla="*/ 188725 w 566001"/>
                <a:gd name="connsiteY10" fmla="*/ 0 h 551497"/>
                <a:gd name="connsiteX11" fmla="*/ 130 w 566001"/>
                <a:gd name="connsiteY11" fmla="*/ 274320 h 551497"/>
                <a:gd name="connsiteX12" fmla="*/ 283023 w 566001"/>
                <a:gd name="connsiteY12" fmla="*/ 551498 h 551497"/>
                <a:gd name="connsiteX13" fmla="*/ 289691 w 566001"/>
                <a:gd name="connsiteY13" fmla="*/ 551498 h 551497"/>
                <a:gd name="connsiteX14" fmla="*/ 565916 w 566001"/>
                <a:gd name="connsiteY14" fmla="*/ 260985 h 551497"/>
                <a:gd name="connsiteX15" fmla="*/ 377321 w 566001"/>
                <a:gd name="connsiteY15" fmla="*/ 953 h 55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6001" h="551497">
                  <a:moveTo>
                    <a:pt x="377321" y="953"/>
                  </a:moveTo>
                  <a:lnTo>
                    <a:pt x="335411" y="48578"/>
                  </a:lnTo>
                  <a:cubicBezTo>
                    <a:pt x="374463" y="58103"/>
                    <a:pt x="410658" y="77153"/>
                    <a:pt x="440186" y="106680"/>
                  </a:cubicBezTo>
                  <a:cubicBezTo>
                    <a:pt x="483048" y="148590"/>
                    <a:pt x="506861" y="203835"/>
                    <a:pt x="508765" y="262890"/>
                  </a:cubicBezTo>
                  <a:cubicBezTo>
                    <a:pt x="509718" y="322898"/>
                    <a:pt x="487811" y="381000"/>
                    <a:pt x="445901" y="424815"/>
                  </a:cubicBezTo>
                  <a:cubicBezTo>
                    <a:pt x="403991" y="468630"/>
                    <a:pt x="347793" y="493395"/>
                    <a:pt x="287786" y="495300"/>
                  </a:cubicBezTo>
                  <a:cubicBezTo>
                    <a:pt x="285881" y="495300"/>
                    <a:pt x="283976" y="495300"/>
                    <a:pt x="282071" y="495300"/>
                  </a:cubicBezTo>
                  <a:cubicBezTo>
                    <a:pt x="223016" y="495300"/>
                    <a:pt x="166818" y="472440"/>
                    <a:pt x="123956" y="430530"/>
                  </a:cubicBezTo>
                  <a:cubicBezTo>
                    <a:pt x="81093" y="388620"/>
                    <a:pt x="57280" y="333375"/>
                    <a:pt x="55376" y="274320"/>
                  </a:cubicBezTo>
                  <a:cubicBezTo>
                    <a:pt x="54423" y="164783"/>
                    <a:pt x="128718" y="72390"/>
                    <a:pt x="229683" y="47625"/>
                  </a:cubicBezTo>
                  <a:lnTo>
                    <a:pt x="188725" y="0"/>
                  </a:lnTo>
                  <a:cubicBezTo>
                    <a:pt x="76331" y="40005"/>
                    <a:pt x="-3680" y="148590"/>
                    <a:pt x="130" y="274320"/>
                  </a:cubicBezTo>
                  <a:cubicBezTo>
                    <a:pt x="2988" y="428625"/>
                    <a:pt x="129671" y="551498"/>
                    <a:pt x="283023" y="551498"/>
                  </a:cubicBezTo>
                  <a:cubicBezTo>
                    <a:pt x="284928" y="551498"/>
                    <a:pt x="287786" y="551498"/>
                    <a:pt x="289691" y="551498"/>
                  </a:cubicBezTo>
                  <a:cubicBezTo>
                    <a:pt x="445901" y="547688"/>
                    <a:pt x="569726" y="418148"/>
                    <a:pt x="565916" y="260985"/>
                  </a:cubicBezTo>
                  <a:cubicBezTo>
                    <a:pt x="563058" y="140017"/>
                    <a:pt x="484953" y="39053"/>
                    <a:pt x="377321" y="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285E70-2287-4F1D-AA28-2E485FF6C055}"/>
                </a:ext>
              </a:extLst>
            </p:cNvPr>
            <p:cNvSpPr/>
            <p:nvPr/>
          </p:nvSpPr>
          <p:spPr>
            <a:xfrm>
              <a:off x="7739280" y="4237943"/>
              <a:ext cx="247650" cy="194309"/>
            </a:xfrm>
            <a:custGeom>
              <a:avLst/>
              <a:gdLst>
                <a:gd name="connsiteX0" fmla="*/ 247650 w 247650"/>
                <a:gd name="connsiteY0" fmla="*/ 53340 h 194309"/>
                <a:gd name="connsiteX1" fmla="*/ 199073 w 247650"/>
                <a:gd name="connsiteY1" fmla="*/ 0 h 194309"/>
                <a:gd name="connsiteX2" fmla="*/ 48577 w 247650"/>
                <a:gd name="connsiteY2" fmla="*/ 0 h 194309"/>
                <a:gd name="connsiteX3" fmla="*/ 0 w 247650"/>
                <a:gd name="connsiteY3" fmla="*/ 53340 h 194309"/>
                <a:gd name="connsiteX4" fmla="*/ 123825 w 247650"/>
                <a:gd name="connsiteY4" fmla="*/ 194310 h 194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194309">
                  <a:moveTo>
                    <a:pt x="247650" y="53340"/>
                  </a:moveTo>
                  <a:lnTo>
                    <a:pt x="199073" y="0"/>
                  </a:lnTo>
                  <a:lnTo>
                    <a:pt x="48577" y="0"/>
                  </a:lnTo>
                  <a:lnTo>
                    <a:pt x="0" y="53340"/>
                  </a:lnTo>
                  <a:lnTo>
                    <a:pt x="123825" y="1943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35" name="Graphic 64">
            <a:extLst>
              <a:ext uri="{FF2B5EF4-FFF2-40B4-BE49-F238E27FC236}">
                <a16:creationId xmlns:a16="http://schemas.microsoft.com/office/drawing/2014/main" id="{55DF40AC-E93A-43D4-8108-FA2DE4E0A0BA}"/>
              </a:ext>
            </a:extLst>
          </p:cNvPr>
          <p:cNvGrpSpPr/>
          <p:nvPr/>
        </p:nvGrpSpPr>
        <p:grpSpPr>
          <a:xfrm>
            <a:off x="273738" y="343548"/>
            <a:ext cx="627512" cy="120881"/>
            <a:chOff x="4733924" y="3166776"/>
            <a:chExt cx="2721197" cy="524198"/>
          </a:xfrm>
          <a:solidFill>
            <a:schemeClr val="tx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0578991-D0B4-4E9F-AC6C-907B8A99CEC9}"/>
                </a:ext>
              </a:extLst>
            </p:cNvPr>
            <p:cNvSpPr/>
            <p:nvPr/>
          </p:nvSpPr>
          <p:spPr>
            <a:xfrm>
              <a:off x="4733924" y="3215734"/>
              <a:ext cx="352043" cy="465677"/>
            </a:xfrm>
            <a:custGeom>
              <a:avLst/>
              <a:gdLst>
                <a:gd name="connsiteX0" fmla="*/ 347472 w 352043"/>
                <a:gd name="connsiteY0" fmla="*/ 100012 h 465677"/>
                <a:gd name="connsiteX1" fmla="*/ 349377 w 352043"/>
                <a:gd name="connsiteY1" fmla="*/ 150019 h 465677"/>
                <a:gd name="connsiteX2" fmla="*/ 334232 w 352043"/>
                <a:gd name="connsiteY2" fmla="*/ 150019 h 465677"/>
                <a:gd name="connsiteX3" fmla="*/ 294799 w 352043"/>
                <a:gd name="connsiteY3" fmla="*/ 45244 h 465677"/>
                <a:gd name="connsiteX4" fmla="*/ 221075 w 352043"/>
                <a:gd name="connsiteY4" fmla="*/ 15145 h 465677"/>
                <a:gd name="connsiteX5" fmla="*/ 199358 w 352043"/>
                <a:gd name="connsiteY5" fmla="*/ 15145 h 465677"/>
                <a:gd name="connsiteX6" fmla="*/ 169736 w 352043"/>
                <a:gd name="connsiteY6" fmla="*/ 18479 h 465677"/>
                <a:gd name="connsiteX7" fmla="*/ 157258 w 352043"/>
                <a:gd name="connsiteY7" fmla="*/ 31242 h 465677"/>
                <a:gd name="connsiteX8" fmla="*/ 154019 w 352043"/>
                <a:gd name="connsiteY8" fmla="*/ 61912 h 465677"/>
                <a:gd name="connsiteX9" fmla="*/ 154019 w 352043"/>
                <a:gd name="connsiteY9" fmla="*/ 227552 h 465677"/>
                <a:gd name="connsiteX10" fmla="*/ 176975 w 352043"/>
                <a:gd name="connsiteY10" fmla="*/ 227552 h 465677"/>
                <a:gd name="connsiteX11" fmla="*/ 229934 w 352043"/>
                <a:gd name="connsiteY11" fmla="*/ 201930 h 465677"/>
                <a:gd name="connsiteX12" fmla="*/ 255270 w 352043"/>
                <a:gd name="connsiteY12" fmla="*/ 140875 h 465677"/>
                <a:gd name="connsiteX13" fmla="*/ 270415 w 352043"/>
                <a:gd name="connsiteY13" fmla="*/ 140875 h 465677"/>
                <a:gd name="connsiteX14" fmla="*/ 268510 w 352043"/>
                <a:gd name="connsiteY14" fmla="*/ 202692 h 465677"/>
                <a:gd name="connsiteX15" fmla="*/ 268510 w 352043"/>
                <a:gd name="connsiteY15" fmla="*/ 234315 h 465677"/>
                <a:gd name="connsiteX16" fmla="*/ 272415 w 352043"/>
                <a:gd name="connsiteY16" fmla="*/ 327660 h 465677"/>
                <a:gd name="connsiteX17" fmla="*/ 257175 w 352043"/>
                <a:gd name="connsiteY17" fmla="*/ 327660 h 465677"/>
                <a:gd name="connsiteX18" fmla="*/ 176879 w 352043"/>
                <a:gd name="connsiteY18" fmla="*/ 240887 h 465677"/>
                <a:gd name="connsiteX19" fmla="*/ 154019 w 352043"/>
                <a:gd name="connsiteY19" fmla="*/ 240887 h 465677"/>
                <a:gd name="connsiteX20" fmla="*/ 154019 w 352043"/>
                <a:gd name="connsiteY20" fmla="*/ 392144 h 465677"/>
                <a:gd name="connsiteX21" fmla="*/ 159544 w 352043"/>
                <a:gd name="connsiteY21" fmla="*/ 430244 h 465677"/>
                <a:gd name="connsiteX22" fmla="*/ 179261 w 352043"/>
                <a:gd name="connsiteY22" fmla="*/ 446627 h 465677"/>
                <a:gd name="connsiteX23" fmla="*/ 224409 w 352043"/>
                <a:gd name="connsiteY23" fmla="*/ 451199 h 465677"/>
                <a:gd name="connsiteX24" fmla="*/ 224409 w 352043"/>
                <a:gd name="connsiteY24" fmla="*/ 465677 h 465677"/>
                <a:gd name="connsiteX25" fmla="*/ 104013 w 352043"/>
                <a:gd name="connsiteY25" fmla="*/ 463677 h 465677"/>
                <a:gd name="connsiteX26" fmla="*/ 21050 w 352043"/>
                <a:gd name="connsiteY26" fmla="*/ 465011 h 465677"/>
                <a:gd name="connsiteX27" fmla="*/ 0 w 352043"/>
                <a:gd name="connsiteY27" fmla="*/ 465677 h 465677"/>
                <a:gd name="connsiteX28" fmla="*/ 0 w 352043"/>
                <a:gd name="connsiteY28" fmla="*/ 452723 h 465677"/>
                <a:gd name="connsiteX29" fmla="*/ 31909 w 352043"/>
                <a:gd name="connsiteY29" fmla="*/ 447485 h 465677"/>
                <a:gd name="connsiteX30" fmla="*/ 45720 w 352043"/>
                <a:gd name="connsiteY30" fmla="*/ 432340 h 465677"/>
                <a:gd name="connsiteX31" fmla="*/ 49340 w 352043"/>
                <a:gd name="connsiteY31" fmla="*/ 396145 h 465677"/>
                <a:gd name="connsiteX32" fmla="*/ 49340 w 352043"/>
                <a:gd name="connsiteY32" fmla="*/ 69723 h 465677"/>
                <a:gd name="connsiteX33" fmla="*/ 45720 w 352043"/>
                <a:gd name="connsiteY33" fmla="*/ 33623 h 465677"/>
                <a:gd name="connsiteX34" fmla="*/ 31909 w 352043"/>
                <a:gd name="connsiteY34" fmla="*/ 18479 h 465677"/>
                <a:gd name="connsiteX35" fmla="*/ 0 w 352043"/>
                <a:gd name="connsiteY35" fmla="*/ 13144 h 465677"/>
                <a:gd name="connsiteX36" fmla="*/ 0 w 352043"/>
                <a:gd name="connsiteY36" fmla="*/ 0 h 465677"/>
                <a:gd name="connsiteX37" fmla="*/ 214503 w 352043"/>
                <a:gd name="connsiteY37" fmla="*/ 2000 h 465677"/>
                <a:gd name="connsiteX38" fmla="*/ 352044 w 352043"/>
                <a:gd name="connsiteY38" fmla="*/ 0 h 465677"/>
                <a:gd name="connsiteX39" fmla="*/ 347472 w 352043"/>
                <a:gd name="connsiteY39" fmla="*/ 100012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2043" h="465677">
                  <a:moveTo>
                    <a:pt x="347472" y="100012"/>
                  </a:moveTo>
                  <a:cubicBezTo>
                    <a:pt x="347472" y="120682"/>
                    <a:pt x="348044" y="137351"/>
                    <a:pt x="349377" y="150019"/>
                  </a:cubicBezTo>
                  <a:lnTo>
                    <a:pt x="334232" y="150019"/>
                  </a:lnTo>
                  <a:cubicBezTo>
                    <a:pt x="325469" y="100489"/>
                    <a:pt x="312325" y="65563"/>
                    <a:pt x="294799" y="45244"/>
                  </a:cubicBezTo>
                  <a:cubicBezTo>
                    <a:pt x="276031" y="24592"/>
                    <a:pt x="248934" y="13529"/>
                    <a:pt x="221075" y="15145"/>
                  </a:cubicBezTo>
                  <a:lnTo>
                    <a:pt x="199358" y="15145"/>
                  </a:lnTo>
                  <a:cubicBezTo>
                    <a:pt x="189370" y="14705"/>
                    <a:pt x="179376" y="15830"/>
                    <a:pt x="169736" y="18479"/>
                  </a:cubicBezTo>
                  <a:cubicBezTo>
                    <a:pt x="163787" y="20512"/>
                    <a:pt x="159156" y="25249"/>
                    <a:pt x="157258" y="31242"/>
                  </a:cubicBezTo>
                  <a:cubicBezTo>
                    <a:pt x="154649" y="41246"/>
                    <a:pt x="153557" y="51585"/>
                    <a:pt x="154019" y="61912"/>
                  </a:cubicBezTo>
                  <a:lnTo>
                    <a:pt x="154019" y="227552"/>
                  </a:lnTo>
                  <a:lnTo>
                    <a:pt x="176975" y="227552"/>
                  </a:lnTo>
                  <a:cubicBezTo>
                    <a:pt x="197871" y="228750"/>
                    <a:pt x="217903" y="219059"/>
                    <a:pt x="229934" y="201930"/>
                  </a:cubicBezTo>
                  <a:cubicBezTo>
                    <a:pt x="242554" y="183572"/>
                    <a:pt x="251185" y="162774"/>
                    <a:pt x="255270" y="140875"/>
                  </a:cubicBezTo>
                  <a:lnTo>
                    <a:pt x="270415" y="140875"/>
                  </a:lnTo>
                  <a:cubicBezTo>
                    <a:pt x="269081" y="159258"/>
                    <a:pt x="268510" y="179832"/>
                    <a:pt x="268510" y="202692"/>
                  </a:cubicBezTo>
                  <a:lnTo>
                    <a:pt x="268510" y="234315"/>
                  </a:lnTo>
                  <a:cubicBezTo>
                    <a:pt x="268510" y="256603"/>
                    <a:pt x="269748" y="287750"/>
                    <a:pt x="272415" y="327660"/>
                  </a:cubicBezTo>
                  <a:lnTo>
                    <a:pt x="257175" y="327660"/>
                  </a:lnTo>
                  <a:cubicBezTo>
                    <a:pt x="247904" y="269875"/>
                    <a:pt x="221139" y="240951"/>
                    <a:pt x="176879" y="240887"/>
                  </a:cubicBezTo>
                  <a:lnTo>
                    <a:pt x="154019" y="240887"/>
                  </a:lnTo>
                  <a:lnTo>
                    <a:pt x="154019" y="392144"/>
                  </a:lnTo>
                  <a:cubicBezTo>
                    <a:pt x="153352" y="405083"/>
                    <a:pt x="155228" y="418027"/>
                    <a:pt x="159544" y="430244"/>
                  </a:cubicBezTo>
                  <a:cubicBezTo>
                    <a:pt x="163221" y="438466"/>
                    <a:pt x="170504" y="444518"/>
                    <a:pt x="179261" y="446627"/>
                  </a:cubicBezTo>
                  <a:cubicBezTo>
                    <a:pt x="194089" y="449851"/>
                    <a:pt x="209235" y="451384"/>
                    <a:pt x="224409" y="451199"/>
                  </a:cubicBezTo>
                  <a:lnTo>
                    <a:pt x="224409" y="465677"/>
                  </a:lnTo>
                  <a:cubicBezTo>
                    <a:pt x="170434" y="464344"/>
                    <a:pt x="130302" y="463677"/>
                    <a:pt x="104013" y="463677"/>
                  </a:cubicBezTo>
                  <a:cubicBezTo>
                    <a:pt x="81979" y="463677"/>
                    <a:pt x="54324" y="464122"/>
                    <a:pt x="21050" y="465011"/>
                  </a:cubicBezTo>
                  <a:lnTo>
                    <a:pt x="0" y="465677"/>
                  </a:lnTo>
                  <a:lnTo>
                    <a:pt x="0" y="452723"/>
                  </a:lnTo>
                  <a:cubicBezTo>
                    <a:pt x="10829" y="452480"/>
                    <a:pt x="21570" y="450716"/>
                    <a:pt x="31909" y="447485"/>
                  </a:cubicBezTo>
                  <a:cubicBezTo>
                    <a:pt x="38636" y="444886"/>
                    <a:pt x="43751" y="439277"/>
                    <a:pt x="45720" y="432340"/>
                  </a:cubicBezTo>
                  <a:cubicBezTo>
                    <a:pt x="48614" y="420504"/>
                    <a:pt x="49833" y="408320"/>
                    <a:pt x="49340" y="396145"/>
                  </a:cubicBezTo>
                  <a:lnTo>
                    <a:pt x="49340" y="69723"/>
                  </a:lnTo>
                  <a:cubicBezTo>
                    <a:pt x="49834" y="57580"/>
                    <a:pt x="48615" y="45427"/>
                    <a:pt x="45720" y="33623"/>
                  </a:cubicBezTo>
                  <a:cubicBezTo>
                    <a:pt x="43820" y="26648"/>
                    <a:pt x="38680" y="21012"/>
                    <a:pt x="31909" y="18479"/>
                  </a:cubicBezTo>
                  <a:cubicBezTo>
                    <a:pt x="21577" y="15205"/>
                    <a:pt x="10835" y="13410"/>
                    <a:pt x="0" y="13144"/>
                  </a:cubicBezTo>
                  <a:lnTo>
                    <a:pt x="0" y="0"/>
                  </a:lnTo>
                  <a:cubicBezTo>
                    <a:pt x="47371" y="1333"/>
                    <a:pt x="118872" y="2000"/>
                    <a:pt x="214503" y="2000"/>
                  </a:cubicBezTo>
                  <a:cubicBezTo>
                    <a:pt x="278956" y="2000"/>
                    <a:pt x="324803" y="1333"/>
                    <a:pt x="352044" y="0"/>
                  </a:cubicBezTo>
                  <a:cubicBezTo>
                    <a:pt x="348996" y="37402"/>
                    <a:pt x="347472" y="70739"/>
                    <a:pt x="347472" y="1000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3EB5600-46ED-4D34-A5A0-99DC32BEAA3E}"/>
                </a:ext>
              </a:extLst>
            </p:cNvPr>
            <p:cNvSpPr/>
            <p:nvPr/>
          </p:nvSpPr>
          <p:spPr>
            <a:xfrm>
              <a:off x="5108938" y="3332573"/>
              <a:ext cx="318501" cy="354125"/>
            </a:xfrm>
            <a:custGeom>
              <a:avLst/>
              <a:gdLst>
                <a:gd name="connsiteX0" fmla="*/ 20750 w 318501"/>
                <a:gd name="connsiteY0" fmla="*/ 331979 h 354125"/>
                <a:gd name="connsiteX1" fmla="*/ 81 w 318501"/>
                <a:gd name="connsiteY1" fmla="*/ 274829 h 354125"/>
                <a:gd name="connsiteX2" fmla="*/ 15511 w 318501"/>
                <a:gd name="connsiteY2" fmla="*/ 225680 h 354125"/>
                <a:gd name="connsiteX3" fmla="*/ 53040 w 318501"/>
                <a:gd name="connsiteY3" fmla="*/ 195772 h 354125"/>
                <a:gd name="connsiteX4" fmla="*/ 109237 w 318501"/>
                <a:gd name="connsiteY4" fmla="*/ 173388 h 354125"/>
                <a:gd name="connsiteX5" fmla="*/ 162196 w 318501"/>
                <a:gd name="connsiteY5" fmla="*/ 150623 h 354125"/>
                <a:gd name="connsiteX6" fmla="*/ 179055 w 318501"/>
                <a:gd name="connsiteY6" fmla="*/ 122715 h 354125"/>
                <a:gd name="connsiteX7" fmla="*/ 179055 w 318501"/>
                <a:gd name="connsiteY7" fmla="*/ 71375 h 354125"/>
                <a:gd name="connsiteX8" fmla="*/ 166197 w 318501"/>
                <a:gd name="connsiteY8" fmla="*/ 28227 h 354125"/>
                <a:gd name="connsiteX9" fmla="*/ 126382 w 318501"/>
                <a:gd name="connsiteY9" fmla="*/ 12796 h 354125"/>
                <a:gd name="connsiteX10" fmla="*/ 78757 w 318501"/>
                <a:gd name="connsiteY10" fmla="*/ 28608 h 354125"/>
                <a:gd name="connsiteX11" fmla="*/ 107332 w 318501"/>
                <a:gd name="connsiteY11" fmla="*/ 48325 h 354125"/>
                <a:gd name="connsiteX12" fmla="*/ 117524 w 318501"/>
                <a:gd name="connsiteY12" fmla="*/ 79281 h 354125"/>
                <a:gd name="connsiteX13" fmla="*/ 102379 w 318501"/>
                <a:gd name="connsiteY13" fmla="*/ 114809 h 354125"/>
                <a:gd name="connsiteX14" fmla="*/ 65613 w 318501"/>
                <a:gd name="connsiteY14" fmla="*/ 127954 h 354125"/>
                <a:gd name="connsiteX15" fmla="*/ 29989 w 318501"/>
                <a:gd name="connsiteY15" fmla="*/ 113476 h 354125"/>
                <a:gd name="connsiteX16" fmla="*/ 17511 w 318501"/>
                <a:gd name="connsiteY16" fmla="*/ 77281 h 354125"/>
                <a:gd name="connsiteX17" fmla="*/ 26370 w 318501"/>
                <a:gd name="connsiteY17" fmla="*/ 46039 h 354125"/>
                <a:gd name="connsiteX18" fmla="*/ 53611 w 318501"/>
                <a:gd name="connsiteY18" fmla="*/ 22036 h 354125"/>
                <a:gd name="connsiteX19" fmla="*/ 97140 w 318501"/>
                <a:gd name="connsiteY19" fmla="*/ 5938 h 354125"/>
                <a:gd name="connsiteX20" fmla="*/ 154290 w 318501"/>
                <a:gd name="connsiteY20" fmla="*/ 33 h 354125"/>
                <a:gd name="connsiteX21" fmla="*/ 210202 w 318501"/>
                <a:gd name="connsiteY21" fmla="*/ 6605 h 354125"/>
                <a:gd name="connsiteX22" fmla="*/ 249731 w 318501"/>
                <a:gd name="connsiteY22" fmla="*/ 28989 h 354125"/>
                <a:gd name="connsiteX23" fmla="*/ 268781 w 318501"/>
                <a:gd name="connsiteY23" fmla="*/ 64517 h 354125"/>
                <a:gd name="connsiteX24" fmla="*/ 273639 w 318501"/>
                <a:gd name="connsiteY24" fmla="*/ 121667 h 354125"/>
                <a:gd name="connsiteX25" fmla="*/ 273639 w 318501"/>
                <a:gd name="connsiteY25" fmla="*/ 300356 h 354125"/>
                <a:gd name="connsiteX26" fmla="*/ 276687 w 318501"/>
                <a:gd name="connsiteY26" fmla="*/ 322740 h 354125"/>
                <a:gd name="connsiteX27" fmla="*/ 288117 w 318501"/>
                <a:gd name="connsiteY27" fmla="*/ 329312 h 354125"/>
                <a:gd name="connsiteX28" fmla="*/ 311834 w 318501"/>
                <a:gd name="connsiteY28" fmla="*/ 318073 h 354125"/>
                <a:gd name="connsiteX29" fmla="*/ 318501 w 318501"/>
                <a:gd name="connsiteY29" fmla="*/ 329788 h 354125"/>
                <a:gd name="connsiteX30" fmla="*/ 246111 w 318501"/>
                <a:gd name="connsiteY30" fmla="*/ 354077 h 354125"/>
                <a:gd name="connsiteX31" fmla="*/ 195438 w 318501"/>
                <a:gd name="connsiteY31" fmla="*/ 339694 h 354125"/>
                <a:gd name="connsiteX32" fmla="*/ 180294 w 318501"/>
                <a:gd name="connsiteY32" fmla="*/ 300832 h 354125"/>
                <a:gd name="connsiteX33" fmla="*/ 83615 w 318501"/>
                <a:gd name="connsiteY33" fmla="*/ 353601 h 354125"/>
                <a:gd name="connsiteX34" fmla="*/ 20750 w 318501"/>
                <a:gd name="connsiteY34" fmla="*/ 331979 h 354125"/>
                <a:gd name="connsiteX35" fmla="*/ 179055 w 318501"/>
                <a:gd name="connsiteY35" fmla="*/ 284354 h 354125"/>
                <a:gd name="connsiteX36" fmla="*/ 179055 w 318501"/>
                <a:gd name="connsiteY36" fmla="*/ 149671 h 354125"/>
                <a:gd name="connsiteX37" fmla="*/ 145432 w 318501"/>
                <a:gd name="connsiteY37" fmla="*/ 178246 h 354125"/>
                <a:gd name="connsiteX38" fmla="*/ 106665 w 318501"/>
                <a:gd name="connsiteY38" fmla="*/ 211107 h 354125"/>
                <a:gd name="connsiteX39" fmla="*/ 93521 w 318501"/>
                <a:gd name="connsiteY39" fmla="*/ 258732 h 354125"/>
                <a:gd name="connsiteX40" fmla="*/ 104665 w 318501"/>
                <a:gd name="connsiteY40" fmla="*/ 298546 h 354125"/>
                <a:gd name="connsiteX41" fmla="*/ 134288 w 318501"/>
                <a:gd name="connsiteY41" fmla="*/ 311310 h 354125"/>
                <a:gd name="connsiteX42" fmla="*/ 179055 w 318501"/>
                <a:gd name="connsiteY42" fmla="*/ 284545 h 35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501" h="354125">
                  <a:moveTo>
                    <a:pt x="20750" y="331979"/>
                  </a:moveTo>
                  <a:cubicBezTo>
                    <a:pt x="6566" y="316416"/>
                    <a:pt x="-866" y="295864"/>
                    <a:pt x="81" y="274829"/>
                  </a:cubicBezTo>
                  <a:cubicBezTo>
                    <a:pt x="-638" y="257152"/>
                    <a:pt x="4817" y="239775"/>
                    <a:pt x="15511" y="225680"/>
                  </a:cubicBezTo>
                  <a:cubicBezTo>
                    <a:pt x="25518" y="212921"/>
                    <a:pt x="38370" y="202680"/>
                    <a:pt x="53040" y="195772"/>
                  </a:cubicBezTo>
                  <a:cubicBezTo>
                    <a:pt x="71347" y="187285"/>
                    <a:pt x="90108" y="179813"/>
                    <a:pt x="109237" y="173388"/>
                  </a:cubicBezTo>
                  <a:cubicBezTo>
                    <a:pt x="127607" y="167590"/>
                    <a:pt x="145349" y="159963"/>
                    <a:pt x="162196" y="150623"/>
                  </a:cubicBezTo>
                  <a:cubicBezTo>
                    <a:pt x="172610" y="145223"/>
                    <a:pt x="179120" y="134445"/>
                    <a:pt x="179055" y="122715"/>
                  </a:cubicBezTo>
                  <a:lnTo>
                    <a:pt x="179055" y="71375"/>
                  </a:lnTo>
                  <a:cubicBezTo>
                    <a:pt x="179974" y="55929"/>
                    <a:pt x="175422" y="40651"/>
                    <a:pt x="166197" y="28227"/>
                  </a:cubicBezTo>
                  <a:cubicBezTo>
                    <a:pt x="155993" y="17250"/>
                    <a:pt x="141317" y="11562"/>
                    <a:pt x="126382" y="12796"/>
                  </a:cubicBezTo>
                  <a:cubicBezTo>
                    <a:pt x="109054" y="11664"/>
                    <a:pt x="91967" y="17337"/>
                    <a:pt x="78757" y="28608"/>
                  </a:cubicBezTo>
                  <a:cubicBezTo>
                    <a:pt x="89997" y="32262"/>
                    <a:pt x="99927" y="39114"/>
                    <a:pt x="107332" y="48325"/>
                  </a:cubicBezTo>
                  <a:cubicBezTo>
                    <a:pt x="114193" y="57162"/>
                    <a:pt x="117792" y="68097"/>
                    <a:pt x="117524" y="79281"/>
                  </a:cubicBezTo>
                  <a:cubicBezTo>
                    <a:pt x="118107" y="92805"/>
                    <a:pt x="112538" y="105865"/>
                    <a:pt x="102379" y="114809"/>
                  </a:cubicBezTo>
                  <a:cubicBezTo>
                    <a:pt x="92192" y="123623"/>
                    <a:pt x="79078" y="128311"/>
                    <a:pt x="65613" y="127954"/>
                  </a:cubicBezTo>
                  <a:cubicBezTo>
                    <a:pt x="52162" y="128747"/>
                    <a:pt x="39072" y="123426"/>
                    <a:pt x="29989" y="113476"/>
                  </a:cubicBezTo>
                  <a:cubicBezTo>
                    <a:pt x="21517" y="103357"/>
                    <a:pt x="17075" y="90470"/>
                    <a:pt x="17511" y="77281"/>
                  </a:cubicBezTo>
                  <a:cubicBezTo>
                    <a:pt x="17164" y="66201"/>
                    <a:pt x="20259" y="55287"/>
                    <a:pt x="26370" y="46039"/>
                  </a:cubicBezTo>
                  <a:cubicBezTo>
                    <a:pt x="33693" y="36240"/>
                    <a:pt x="42969" y="28068"/>
                    <a:pt x="53611" y="22036"/>
                  </a:cubicBezTo>
                  <a:cubicBezTo>
                    <a:pt x="67221" y="14496"/>
                    <a:pt x="81898" y="9067"/>
                    <a:pt x="97140" y="5938"/>
                  </a:cubicBezTo>
                  <a:cubicBezTo>
                    <a:pt x="115911" y="1848"/>
                    <a:pt x="135080" y="-132"/>
                    <a:pt x="154290" y="33"/>
                  </a:cubicBezTo>
                  <a:cubicBezTo>
                    <a:pt x="173138" y="-301"/>
                    <a:pt x="191945" y="1909"/>
                    <a:pt x="210202" y="6605"/>
                  </a:cubicBezTo>
                  <a:cubicBezTo>
                    <a:pt x="225115" y="10467"/>
                    <a:pt x="238748" y="18187"/>
                    <a:pt x="249731" y="28989"/>
                  </a:cubicBezTo>
                  <a:cubicBezTo>
                    <a:pt x="259283" y="38814"/>
                    <a:pt x="265883" y="51124"/>
                    <a:pt x="268781" y="64517"/>
                  </a:cubicBezTo>
                  <a:cubicBezTo>
                    <a:pt x="272455" y="83337"/>
                    <a:pt x="274083" y="102498"/>
                    <a:pt x="273639" y="121667"/>
                  </a:cubicBezTo>
                  <a:lnTo>
                    <a:pt x="273639" y="300356"/>
                  </a:lnTo>
                  <a:cubicBezTo>
                    <a:pt x="273202" y="307944"/>
                    <a:pt x="274238" y="315545"/>
                    <a:pt x="276687" y="322740"/>
                  </a:cubicBezTo>
                  <a:cubicBezTo>
                    <a:pt x="278676" y="327170"/>
                    <a:pt x="283286" y="329821"/>
                    <a:pt x="288117" y="329312"/>
                  </a:cubicBezTo>
                  <a:cubicBezTo>
                    <a:pt x="297047" y="328289"/>
                    <a:pt x="305387" y="324337"/>
                    <a:pt x="311834" y="318073"/>
                  </a:cubicBezTo>
                  <a:lnTo>
                    <a:pt x="318501" y="329788"/>
                  </a:lnTo>
                  <a:cubicBezTo>
                    <a:pt x="298033" y="346245"/>
                    <a:pt x="272363" y="354857"/>
                    <a:pt x="246111" y="354077"/>
                  </a:cubicBezTo>
                  <a:cubicBezTo>
                    <a:pt x="222044" y="354077"/>
                    <a:pt x="205154" y="349283"/>
                    <a:pt x="195438" y="339694"/>
                  </a:cubicBezTo>
                  <a:cubicBezTo>
                    <a:pt x="185507" y="329217"/>
                    <a:pt x="180070" y="315268"/>
                    <a:pt x="180294" y="300832"/>
                  </a:cubicBezTo>
                  <a:cubicBezTo>
                    <a:pt x="160372" y="335016"/>
                    <a:pt x="123142" y="355337"/>
                    <a:pt x="83615" y="353601"/>
                  </a:cubicBezTo>
                  <a:cubicBezTo>
                    <a:pt x="55516" y="353601"/>
                    <a:pt x="34561" y="346457"/>
                    <a:pt x="20750" y="331979"/>
                  </a:cubicBezTo>
                  <a:close/>
                  <a:moveTo>
                    <a:pt x="179055" y="284354"/>
                  </a:moveTo>
                  <a:lnTo>
                    <a:pt x="179055" y="149671"/>
                  </a:lnTo>
                  <a:cubicBezTo>
                    <a:pt x="170071" y="161539"/>
                    <a:pt x="158594" y="171292"/>
                    <a:pt x="145432" y="178246"/>
                  </a:cubicBezTo>
                  <a:cubicBezTo>
                    <a:pt x="130845" y="187069"/>
                    <a:pt x="117758" y="198162"/>
                    <a:pt x="106665" y="211107"/>
                  </a:cubicBezTo>
                  <a:cubicBezTo>
                    <a:pt x="97000" y="225028"/>
                    <a:pt x="92364" y="241825"/>
                    <a:pt x="93521" y="258732"/>
                  </a:cubicBezTo>
                  <a:cubicBezTo>
                    <a:pt x="92368" y="272908"/>
                    <a:pt x="96321" y="287029"/>
                    <a:pt x="104665" y="298546"/>
                  </a:cubicBezTo>
                  <a:cubicBezTo>
                    <a:pt x="112115" y="307044"/>
                    <a:pt x="122996" y="311732"/>
                    <a:pt x="134288" y="311310"/>
                  </a:cubicBezTo>
                  <a:cubicBezTo>
                    <a:pt x="151433" y="311500"/>
                    <a:pt x="166292" y="302547"/>
                    <a:pt x="179055" y="2845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23DAA1-068A-43ED-A979-BD63C09FFDC4}"/>
                </a:ext>
              </a:extLst>
            </p:cNvPr>
            <p:cNvSpPr/>
            <p:nvPr/>
          </p:nvSpPr>
          <p:spPr>
            <a:xfrm>
              <a:off x="5460968" y="3331591"/>
              <a:ext cx="249709" cy="359382"/>
            </a:xfrm>
            <a:custGeom>
              <a:avLst/>
              <a:gdLst>
                <a:gd name="connsiteX0" fmla="*/ 161925 w 249709"/>
                <a:gd name="connsiteY0" fmla="*/ 6920 h 359382"/>
                <a:gd name="connsiteX1" fmla="*/ 194119 w 249709"/>
                <a:gd name="connsiteY1" fmla="*/ 21017 h 359382"/>
                <a:gd name="connsiteX2" fmla="*/ 206407 w 249709"/>
                <a:gd name="connsiteY2" fmla="*/ 25970 h 359382"/>
                <a:gd name="connsiteX3" fmla="*/ 215932 w 249709"/>
                <a:gd name="connsiteY3" fmla="*/ 19398 h 359382"/>
                <a:gd name="connsiteX4" fmla="*/ 221456 w 249709"/>
                <a:gd name="connsiteY4" fmla="*/ 1301 h 359382"/>
                <a:gd name="connsiteX5" fmla="*/ 235267 w 249709"/>
                <a:gd name="connsiteY5" fmla="*/ 1301 h 359382"/>
                <a:gd name="connsiteX6" fmla="*/ 232696 w 249709"/>
                <a:gd name="connsiteY6" fmla="*/ 117125 h 359382"/>
                <a:gd name="connsiteX7" fmla="*/ 219170 w 249709"/>
                <a:gd name="connsiteY7" fmla="*/ 117125 h 359382"/>
                <a:gd name="connsiteX8" fmla="*/ 193167 w 249709"/>
                <a:gd name="connsiteY8" fmla="*/ 44354 h 359382"/>
                <a:gd name="connsiteX9" fmla="*/ 134969 w 249709"/>
                <a:gd name="connsiteY9" fmla="*/ 15112 h 359382"/>
                <a:gd name="connsiteX10" fmla="*/ 102394 w 249709"/>
                <a:gd name="connsiteY10" fmla="*/ 25970 h 359382"/>
                <a:gd name="connsiteX11" fmla="*/ 89535 w 249709"/>
                <a:gd name="connsiteY11" fmla="*/ 56927 h 359382"/>
                <a:gd name="connsiteX12" fmla="*/ 104680 w 249709"/>
                <a:gd name="connsiteY12" fmla="*/ 95027 h 359382"/>
                <a:gd name="connsiteX13" fmla="*/ 152305 w 249709"/>
                <a:gd name="connsiteY13" fmla="*/ 134174 h 359382"/>
                <a:gd name="connsiteX14" fmla="*/ 171355 w 249709"/>
                <a:gd name="connsiteY14" fmla="*/ 147986 h 359382"/>
                <a:gd name="connsiteX15" fmla="*/ 230600 w 249709"/>
                <a:gd name="connsiteY15" fmla="*/ 201992 h 359382"/>
                <a:gd name="connsiteX16" fmla="*/ 249650 w 249709"/>
                <a:gd name="connsiteY16" fmla="*/ 261143 h 359382"/>
                <a:gd name="connsiteX17" fmla="*/ 232791 w 249709"/>
                <a:gd name="connsiteY17" fmla="*/ 312482 h 359382"/>
                <a:gd name="connsiteX18" fmla="*/ 187357 w 249709"/>
                <a:gd name="connsiteY18" fmla="*/ 347439 h 359382"/>
                <a:gd name="connsiteX19" fmla="*/ 125063 w 249709"/>
                <a:gd name="connsiteY19" fmla="*/ 359345 h 359382"/>
                <a:gd name="connsiteX20" fmla="*/ 63532 w 249709"/>
                <a:gd name="connsiteY20" fmla="*/ 345439 h 359382"/>
                <a:gd name="connsiteX21" fmla="*/ 33242 w 249709"/>
                <a:gd name="connsiteY21" fmla="*/ 331628 h 359382"/>
                <a:gd name="connsiteX22" fmla="*/ 21717 w 249709"/>
                <a:gd name="connsiteY22" fmla="*/ 335914 h 359382"/>
                <a:gd name="connsiteX23" fmla="*/ 14097 w 249709"/>
                <a:gd name="connsiteY23" fmla="*/ 354964 h 359382"/>
                <a:gd name="connsiteX24" fmla="*/ 0 w 249709"/>
                <a:gd name="connsiteY24" fmla="*/ 354964 h 359382"/>
                <a:gd name="connsiteX25" fmla="*/ 2667 w 249709"/>
                <a:gd name="connsiteY25" fmla="*/ 223424 h 359382"/>
                <a:gd name="connsiteX26" fmla="*/ 16478 w 249709"/>
                <a:gd name="connsiteY26" fmla="*/ 223424 h 359382"/>
                <a:gd name="connsiteX27" fmla="*/ 105346 w 249709"/>
                <a:gd name="connsiteY27" fmla="*/ 344486 h 359382"/>
                <a:gd name="connsiteX28" fmla="*/ 137922 w 249709"/>
                <a:gd name="connsiteY28" fmla="*/ 332961 h 359382"/>
                <a:gd name="connsiteX29" fmla="*/ 151352 w 249709"/>
                <a:gd name="connsiteY29" fmla="*/ 297814 h 359382"/>
                <a:gd name="connsiteX30" fmla="*/ 143161 w 249709"/>
                <a:gd name="connsiteY30" fmla="*/ 264095 h 359382"/>
                <a:gd name="connsiteX31" fmla="*/ 122396 w 249709"/>
                <a:gd name="connsiteY31" fmla="*/ 238473 h 359382"/>
                <a:gd name="connsiteX32" fmla="*/ 84963 w 249709"/>
                <a:gd name="connsiteY32" fmla="*/ 207517 h 359382"/>
                <a:gd name="connsiteX33" fmla="*/ 39815 w 249709"/>
                <a:gd name="connsiteY33" fmla="*/ 169417 h 359382"/>
                <a:gd name="connsiteX34" fmla="*/ 13525 w 249709"/>
                <a:gd name="connsiteY34" fmla="*/ 135222 h 359382"/>
                <a:gd name="connsiteX35" fmla="*/ 2667 w 249709"/>
                <a:gd name="connsiteY35" fmla="*/ 91121 h 359382"/>
                <a:gd name="connsiteX36" fmla="*/ 35528 w 249709"/>
                <a:gd name="connsiteY36" fmla="*/ 24446 h 359382"/>
                <a:gd name="connsiteX37" fmla="*/ 115824 w 249709"/>
                <a:gd name="connsiteY37" fmla="*/ 62 h 359382"/>
                <a:gd name="connsiteX38" fmla="*/ 161925 w 249709"/>
                <a:gd name="connsiteY38" fmla="*/ 6920 h 35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9709" h="359382">
                  <a:moveTo>
                    <a:pt x="161925" y="6920"/>
                  </a:moveTo>
                  <a:cubicBezTo>
                    <a:pt x="173337" y="9879"/>
                    <a:pt x="184205" y="14637"/>
                    <a:pt x="194119" y="21017"/>
                  </a:cubicBezTo>
                  <a:cubicBezTo>
                    <a:pt x="197596" y="23913"/>
                    <a:pt x="201894" y="25645"/>
                    <a:pt x="206407" y="25970"/>
                  </a:cubicBezTo>
                  <a:cubicBezTo>
                    <a:pt x="210485" y="25522"/>
                    <a:pt x="214065" y="23052"/>
                    <a:pt x="215932" y="19398"/>
                  </a:cubicBezTo>
                  <a:cubicBezTo>
                    <a:pt x="219201" y="13897"/>
                    <a:pt x="221096" y="7689"/>
                    <a:pt x="221456" y="1301"/>
                  </a:cubicBezTo>
                  <a:lnTo>
                    <a:pt x="235267" y="1301"/>
                  </a:lnTo>
                  <a:cubicBezTo>
                    <a:pt x="233553" y="23716"/>
                    <a:pt x="232696" y="62324"/>
                    <a:pt x="232696" y="117125"/>
                  </a:cubicBezTo>
                  <a:lnTo>
                    <a:pt x="219170" y="117125"/>
                  </a:lnTo>
                  <a:cubicBezTo>
                    <a:pt x="216271" y="91177"/>
                    <a:pt x="207368" y="66262"/>
                    <a:pt x="193167" y="44354"/>
                  </a:cubicBezTo>
                  <a:cubicBezTo>
                    <a:pt x="180172" y="25150"/>
                    <a:pt x="158133" y="14076"/>
                    <a:pt x="134969" y="15112"/>
                  </a:cubicBezTo>
                  <a:cubicBezTo>
                    <a:pt x="123138" y="14555"/>
                    <a:pt x="111524" y="18426"/>
                    <a:pt x="102394" y="25970"/>
                  </a:cubicBezTo>
                  <a:cubicBezTo>
                    <a:pt x="93672" y="33831"/>
                    <a:pt x="88949" y="45199"/>
                    <a:pt x="89535" y="56927"/>
                  </a:cubicBezTo>
                  <a:cubicBezTo>
                    <a:pt x="89400" y="71120"/>
                    <a:pt x="94838" y="84800"/>
                    <a:pt x="104680" y="95027"/>
                  </a:cubicBezTo>
                  <a:cubicBezTo>
                    <a:pt x="119292" y="109541"/>
                    <a:pt x="135237" y="122648"/>
                    <a:pt x="152305" y="134174"/>
                  </a:cubicBezTo>
                  <a:lnTo>
                    <a:pt x="171355" y="147986"/>
                  </a:lnTo>
                  <a:cubicBezTo>
                    <a:pt x="193175" y="163575"/>
                    <a:pt x="213063" y="181704"/>
                    <a:pt x="230600" y="201992"/>
                  </a:cubicBezTo>
                  <a:cubicBezTo>
                    <a:pt x="243678" y="218869"/>
                    <a:pt x="250422" y="239803"/>
                    <a:pt x="249650" y="261143"/>
                  </a:cubicBezTo>
                  <a:cubicBezTo>
                    <a:pt x="249926" y="279659"/>
                    <a:pt x="243992" y="297734"/>
                    <a:pt x="232791" y="312482"/>
                  </a:cubicBezTo>
                  <a:cubicBezTo>
                    <a:pt x="221151" y="328093"/>
                    <a:pt x="205429" y="340189"/>
                    <a:pt x="187357" y="347439"/>
                  </a:cubicBezTo>
                  <a:cubicBezTo>
                    <a:pt x="167580" y="355475"/>
                    <a:pt x="146410" y="359522"/>
                    <a:pt x="125063" y="359345"/>
                  </a:cubicBezTo>
                  <a:cubicBezTo>
                    <a:pt x="103720" y="359859"/>
                    <a:pt x="82580" y="355081"/>
                    <a:pt x="63532" y="345439"/>
                  </a:cubicBezTo>
                  <a:cubicBezTo>
                    <a:pt x="53681" y="340314"/>
                    <a:pt x="43571" y="335704"/>
                    <a:pt x="33242" y="331628"/>
                  </a:cubicBezTo>
                  <a:cubicBezTo>
                    <a:pt x="28873" y="330283"/>
                    <a:pt x="24146" y="332041"/>
                    <a:pt x="21717" y="335914"/>
                  </a:cubicBezTo>
                  <a:cubicBezTo>
                    <a:pt x="17749" y="341594"/>
                    <a:pt x="15142" y="348113"/>
                    <a:pt x="14097" y="354964"/>
                  </a:cubicBezTo>
                  <a:lnTo>
                    <a:pt x="0" y="354964"/>
                  </a:lnTo>
                  <a:cubicBezTo>
                    <a:pt x="1778" y="330008"/>
                    <a:pt x="2667" y="286162"/>
                    <a:pt x="2667" y="223424"/>
                  </a:cubicBezTo>
                  <a:lnTo>
                    <a:pt x="16478" y="223424"/>
                  </a:lnTo>
                  <a:cubicBezTo>
                    <a:pt x="25241" y="304069"/>
                    <a:pt x="54864" y="344422"/>
                    <a:pt x="105346" y="344486"/>
                  </a:cubicBezTo>
                  <a:cubicBezTo>
                    <a:pt x="117252" y="344776"/>
                    <a:pt x="128848" y="340673"/>
                    <a:pt x="137922" y="332961"/>
                  </a:cubicBezTo>
                  <a:cubicBezTo>
                    <a:pt x="147469" y="323869"/>
                    <a:pt x="152404" y="310955"/>
                    <a:pt x="151352" y="297814"/>
                  </a:cubicBezTo>
                  <a:cubicBezTo>
                    <a:pt x="151673" y="286046"/>
                    <a:pt x="148845" y="274405"/>
                    <a:pt x="143161" y="264095"/>
                  </a:cubicBezTo>
                  <a:cubicBezTo>
                    <a:pt x="137683" y="254479"/>
                    <a:pt x="130669" y="245823"/>
                    <a:pt x="122396" y="238473"/>
                  </a:cubicBezTo>
                  <a:cubicBezTo>
                    <a:pt x="114078" y="230980"/>
                    <a:pt x="101600" y="220661"/>
                    <a:pt x="84963" y="207517"/>
                  </a:cubicBezTo>
                  <a:cubicBezTo>
                    <a:pt x="65151" y="191705"/>
                    <a:pt x="50197" y="178942"/>
                    <a:pt x="39815" y="169417"/>
                  </a:cubicBezTo>
                  <a:cubicBezTo>
                    <a:pt x="29297" y="159481"/>
                    <a:pt x="20423" y="147940"/>
                    <a:pt x="13525" y="135222"/>
                  </a:cubicBezTo>
                  <a:cubicBezTo>
                    <a:pt x="6187" y="121695"/>
                    <a:pt x="2449" y="106509"/>
                    <a:pt x="2667" y="91121"/>
                  </a:cubicBezTo>
                  <a:cubicBezTo>
                    <a:pt x="1682" y="64778"/>
                    <a:pt x="14036" y="39712"/>
                    <a:pt x="35528" y="24446"/>
                  </a:cubicBezTo>
                  <a:cubicBezTo>
                    <a:pt x="58901" y="7744"/>
                    <a:pt x="87111" y="-823"/>
                    <a:pt x="115824" y="62"/>
                  </a:cubicBezTo>
                  <a:cubicBezTo>
                    <a:pt x="131442" y="101"/>
                    <a:pt x="146972" y="2411"/>
                    <a:pt x="161925" y="69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C338E75-F3E8-4298-9AB3-FCE907460DA3}"/>
                </a:ext>
              </a:extLst>
            </p:cNvPr>
            <p:cNvSpPr/>
            <p:nvPr/>
          </p:nvSpPr>
          <p:spPr>
            <a:xfrm>
              <a:off x="5747004" y="3166776"/>
              <a:ext cx="380142" cy="514635"/>
            </a:xfrm>
            <a:custGeom>
              <a:avLst/>
              <a:gdLst>
                <a:gd name="connsiteX0" fmla="*/ 137065 w 380142"/>
                <a:gd name="connsiteY0" fmla="*/ 226600 h 514635"/>
                <a:gd name="connsiteX1" fmla="*/ 244316 w 380142"/>
                <a:gd name="connsiteY1" fmla="*/ 165449 h 514635"/>
                <a:gd name="connsiteX2" fmla="*/ 316706 w 380142"/>
                <a:gd name="connsiteY2" fmla="*/ 191072 h 514635"/>
                <a:gd name="connsiteX3" fmla="*/ 332804 w 380142"/>
                <a:gd name="connsiteY3" fmla="*/ 223647 h 514635"/>
                <a:gd name="connsiteX4" fmla="*/ 337757 w 380142"/>
                <a:gd name="connsiteY4" fmla="*/ 276606 h 514635"/>
                <a:gd name="connsiteX5" fmla="*/ 337757 w 380142"/>
                <a:gd name="connsiteY5" fmla="*/ 453676 h 514635"/>
                <a:gd name="connsiteX6" fmla="*/ 347282 w 380142"/>
                <a:gd name="connsiteY6" fmla="*/ 490823 h 514635"/>
                <a:gd name="connsiteX7" fmla="*/ 380143 w 380142"/>
                <a:gd name="connsiteY7" fmla="*/ 501015 h 514635"/>
                <a:gd name="connsiteX8" fmla="*/ 380143 w 380142"/>
                <a:gd name="connsiteY8" fmla="*/ 514636 h 514635"/>
                <a:gd name="connsiteX9" fmla="*/ 293275 w 380142"/>
                <a:gd name="connsiteY9" fmla="*/ 512064 h 514635"/>
                <a:gd name="connsiteX10" fmla="*/ 207550 w 380142"/>
                <a:gd name="connsiteY10" fmla="*/ 514636 h 514635"/>
                <a:gd name="connsiteX11" fmla="*/ 207550 w 380142"/>
                <a:gd name="connsiteY11" fmla="*/ 501015 h 514635"/>
                <a:gd name="connsiteX12" fmla="*/ 235267 w 380142"/>
                <a:gd name="connsiteY12" fmla="*/ 490823 h 514635"/>
                <a:gd name="connsiteX13" fmla="*/ 243173 w 380142"/>
                <a:gd name="connsiteY13" fmla="*/ 453676 h 514635"/>
                <a:gd name="connsiteX14" fmla="*/ 243173 w 380142"/>
                <a:gd name="connsiteY14" fmla="*/ 248984 h 514635"/>
                <a:gd name="connsiteX15" fmla="*/ 234220 w 380142"/>
                <a:gd name="connsiteY15" fmla="*/ 208217 h 514635"/>
                <a:gd name="connsiteX16" fmla="*/ 202311 w 380142"/>
                <a:gd name="connsiteY16" fmla="*/ 194405 h 514635"/>
                <a:gd name="connsiteX17" fmla="*/ 155924 w 380142"/>
                <a:gd name="connsiteY17" fmla="*/ 215741 h 514635"/>
                <a:gd name="connsiteX18" fmla="*/ 136874 w 380142"/>
                <a:gd name="connsiteY18" fmla="*/ 270034 h 514635"/>
                <a:gd name="connsiteX19" fmla="*/ 136874 w 380142"/>
                <a:gd name="connsiteY19" fmla="*/ 453676 h 514635"/>
                <a:gd name="connsiteX20" fmla="*/ 144780 w 380142"/>
                <a:gd name="connsiteY20" fmla="*/ 490823 h 514635"/>
                <a:gd name="connsiteX21" fmla="*/ 172402 w 380142"/>
                <a:gd name="connsiteY21" fmla="*/ 501015 h 514635"/>
                <a:gd name="connsiteX22" fmla="*/ 172402 w 380142"/>
                <a:gd name="connsiteY22" fmla="*/ 514636 h 514635"/>
                <a:gd name="connsiteX23" fmla="*/ 90869 w 380142"/>
                <a:gd name="connsiteY23" fmla="*/ 512064 h 514635"/>
                <a:gd name="connsiteX24" fmla="*/ 0 w 380142"/>
                <a:gd name="connsiteY24" fmla="*/ 514636 h 514635"/>
                <a:gd name="connsiteX25" fmla="*/ 0 w 380142"/>
                <a:gd name="connsiteY25" fmla="*/ 501015 h 514635"/>
                <a:gd name="connsiteX26" fmla="*/ 32575 w 380142"/>
                <a:gd name="connsiteY26" fmla="*/ 490823 h 514635"/>
                <a:gd name="connsiteX27" fmla="*/ 42100 w 380142"/>
                <a:gd name="connsiteY27" fmla="*/ 453676 h 514635"/>
                <a:gd name="connsiteX28" fmla="*/ 42100 w 380142"/>
                <a:gd name="connsiteY28" fmla="*/ 79248 h 514635"/>
                <a:gd name="connsiteX29" fmla="*/ 32575 w 380142"/>
                <a:gd name="connsiteY29" fmla="*/ 35147 h 514635"/>
                <a:gd name="connsiteX30" fmla="*/ 0 w 380142"/>
                <a:gd name="connsiteY30" fmla="*/ 21336 h 514635"/>
                <a:gd name="connsiteX31" fmla="*/ 0 w 380142"/>
                <a:gd name="connsiteY31" fmla="*/ 7525 h 514635"/>
                <a:gd name="connsiteX32" fmla="*/ 40862 w 380142"/>
                <a:gd name="connsiteY32" fmla="*/ 9525 h 514635"/>
                <a:gd name="connsiteX33" fmla="*/ 136874 w 380142"/>
                <a:gd name="connsiteY33" fmla="*/ 0 h 51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80142" h="514635">
                  <a:moveTo>
                    <a:pt x="137065" y="226600"/>
                  </a:moveTo>
                  <a:cubicBezTo>
                    <a:pt x="156877" y="185833"/>
                    <a:pt x="192624" y="165449"/>
                    <a:pt x="244316" y="165449"/>
                  </a:cubicBezTo>
                  <a:cubicBezTo>
                    <a:pt x="278606" y="165449"/>
                    <a:pt x="302733" y="173990"/>
                    <a:pt x="316706" y="191072"/>
                  </a:cubicBezTo>
                  <a:cubicBezTo>
                    <a:pt x="324669" y="200443"/>
                    <a:pt x="330194" y="211631"/>
                    <a:pt x="332804" y="223647"/>
                  </a:cubicBezTo>
                  <a:cubicBezTo>
                    <a:pt x="336518" y="241045"/>
                    <a:pt x="338185" y="258820"/>
                    <a:pt x="337757" y="276606"/>
                  </a:cubicBezTo>
                  <a:lnTo>
                    <a:pt x="337757" y="453676"/>
                  </a:lnTo>
                  <a:cubicBezTo>
                    <a:pt x="337757" y="471678"/>
                    <a:pt x="340805" y="484061"/>
                    <a:pt x="347282" y="490823"/>
                  </a:cubicBezTo>
                  <a:cubicBezTo>
                    <a:pt x="356349" y="498630"/>
                    <a:pt x="368246" y="502321"/>
                    <a:pt x="380143" y="501015"/>
                  </a:cubicBezTo>
                  <a:lnTo>
                    <a:pt x="380143" y="514636"/>
                  </a:lnTo>
                  <a:cubicBezTo>
                    <a:pt x="334489" y="512921"/>
                    <a:pt x="305533" y="512064"/>
                    <a:pt x="293275" y="512064"/>
                  </a:cubicBezTo>
                  <a:cubicBezTo>
                    <a:pt x="278416" y="512064"/>
                    <a:pt x="249841" y="512921"/>
                    <a:pt x="207550" y="514636"/>
                  </a:cubicBezTo>
                  <a:lnTo>
                    <a:pt x="207550" y="501015"/>
                  </a:lnTo>
                  <a:cubicBezTo>
                    <a:pt x="217875" y="502133"/>
                    <a:pt x="228124" y="498363"/>
                    <a:pt x="235267" y="490823"/>
                  </a:cubicBezTo>
                  <a:cubicBezTo>
                    <a:pt x="241630" y="479539"/>
                    <a:pt x="244393" y="466575"/>
                    <a:pt x="243173" y="453676"/>
                  </a:cubicBezTo>
                  <a:lnTo>
                    <a:pt x="243173" y="248984"/>
                  </a:lnTo>
                  <a:cubicBezTo>
                    <a:pt x="244040" y="234826"/>
                    <a:pt x="240944" y="220708"/>
                    <a:pt x="234220" y="208217"/>
                  </a:cubicBezTo>
                  <a:cubicBezTo>
                    <a:pt x="226790" y="198274"/>
                    <a:pt x="214646" y="193017"/>
                    <a:pt x="202311" y="194405"/>
                  </a:cubicBezTo>
                  <a:cubicBezTo>
                    <a:pt x="184423" y="194176"/>
                    <a:pt x="167392" y="202012"/>
                    <a:pt x="155924" y="215741"/>
                  </a:cubicBezTo>
                  <a:cubicBezTo>
                    <a:pt x="143018" y="230827"/>
                    <a:pt x="136227" y="250193"/>
                    <a:pt x="136874" y="270034"/>
                  </a:cubicBezTo>
                  <a:lnTo>
                    <a:pt x="136874" y="453676"/>
                  </a:lnTo>
                  <a:cubicBezTo>
                    <a:pt x="135655" y="466575"/>
                    <a:pt x="138417" y="479539"/>
                    <a:pt x="144780" y="490823"/>
                  </a:cubicBezTo>
                  <a:cubicBezTo>
                    <a:pt x="151886" y="498360"/>
                    <a:pt x="162106" y="502133"/>
                    <a:pt x="172402" y="501015"/>
                  </a:cubicBezTo>
                  <a:lnTo>
                    <a:pt x="172402" y="514636"/>
                  </a:lnTo>
                  <a:cubicBezTo>
                    <a:pt x="130302" y="512921"/>
                    <a:pt x="103127" y="512064"/>
                    <a:pt x="90869" y="512064"/>
                  </a:cubicBezTo>
                  <a:cubicBezTo>
                    <a:pt x="75886" y="512064"/>
                    <a:pt x="45596" y="512921"/>
                    <a:pt x="0" y="514636"/>
                  </a:cubicBezTo>
                  <a:lnTo>
                    <a:pt x="0" y="501015"/>
                  </a:lnTo>
                  <a:cubicBezTo>
                    <a:pt x="11801" y="502240"/>
                    <a:pt x="23584" y="498554"/>
                    <a:pt x="32575" y="490823"/>
                  </a:cubicBezTo>
                  <a:cubicBezTo>
                    <a:pt x="38957" y="484061"/>
                    <a:pt x="42100" y="471773"/>
                    <a:pt x="42100" y="453676"/>
                  </a:cubicBezTo>
                  <a:lnTo>
                    <a:pt x="42100" y="79248"/>
                  </a:lnTo>
                  <a:cubicBezTo>
                    <a:pt x="43272" y="63935"/>
                    <a:pt x="39967" y="48610"/>
                    <a:pt x="32575" y="35147"/>
                  </a:cubicBezTo>
                  <a:cubicBezTo>
                    <a:pt x="24822" y="25233"/>
                    <a:pt x="12516" y="20013"/>
                    <a:pt x="0" y="21336"/>
                  </a:cubicBezTo>
                  <a:lnTo>
                    <a:pt x="0" y="7525"/>
                  </a:lnTo>
                  <a:cubicBezTo>
                    <a:pt x="14097" y="8858"/>
                    <a:pt x="27718" y="9525"/>
                    <a:pt x="40862" y="9525"/>
                  </a:cubicBezTo>
                  <a:cubicBezTo>
                    <a:pt x="73123" y="10040"/>
                    <a:pt x="105337" y="6844"/>
                    <a:pt x="13687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AD1764F-42AF-42DA-9F5E-68A10B93F5C1}"/>
                </a:ext>
              </a:extLst>
            </p:cNvPr>
            <p:cNvSpPr/>
            <p:nvPr/>
          </p:nvSpPr>
          <p:spPr>
            <a:xfrm>
              <a:off x="6150578" y="3171637"/>
              <a:ext cx="178974" cy="509774"/>
            </a:xfrm>
            <a:custGeom>
              <a:avLst/>
              <a:gdLst>
                <a:gd name="connsiteX0" fmla="*/ 136874 w 178974"/>
                <a:gd name="connsiteY0" fmla="*/ 448815 h 509774"/>
                <a:gd name="connsiteX1" fmla="*/ 146399 w 178974"/>
                <a:gd name="connsiteY1" fmla="*/ 485962 h 509774"/>
                <a:gd name="connsiteX2" fmla="*/ 178975 w 178974"/>
                <a:gd name="connsiteY2" fmla="*/ 496154 h 509774"/>
                <a:gd name="connsiteX3" fmla="*/ 178975 w 178974"/>
                <a:gd name="connsiteY3" fmla="*/ 509775 h 509774"/>
                <a:gd name="connsiteX4" fmla="*/ 91440 w 178974"/>
                <a:gd name="connsiteY4" fmla="*/ 507203 h 509774"/>
                <a:gd name="connsiteX5" fmla="*/ 0 w 178974"/>
                <a:gd name="connsiteY5" fmla="*/ 509775 h 509774"/>
                <a:gd name="connsiteX6" fmla="*/ 0 w 178974"/>
                <a:gd name="connsiteY6" fmla="*/ 496154 h 509774"/>
                <a:gd name="connsiteX7" fmla="*/ 32861 w 178974"/>
                <a:gd name="connsiteY7" fmla="*/ 485962 h 509774"/>
                <a:gd name="connsiteX8" fmla="*/ 42386 w 178974"/>
                <a:gd name="connsiteY8" fmla="*/ 448815 h 509774"/>
                <a:gd name="connsiteX9" fmla="*/ 42386 w 178974"/>
                <a:gd name="connsiteY9" fmla="*/ 241551 h 509774"/>
                <a:gd name="connsiteX10" fmla="*/ 32861 w 178974"/>
                <a:gd name="connsiteY10" fmla="*/ 197450 h 509774"/>
                <a:gd name="connsiteX11" fmla="*/ 0 w 178974"/>
                <a:gd name="connsiteY11" fmla="*/ 183639 h 509774"/>
                <a:gd name="connsiteX12" fmla="*/ 0 w 178974"/>
                <a:gd name="connsiteY12" fmla="*/ 169827 h 509774"/>
                <a:gd name="connsiteX13" fmla="*/ 40767 w 178974"/>
                <a:gd name="connsiteY13" fmla="*/ 171732 h 509774"/>
                <a:gd name="connsiteX14" fmla="*/ 136874 w 178974"/>
                <a:gd name="connsiteY14" fmla="*/ 162207 h 509774"/>
                <a:gd name="connsiteX15" fmla="*/ 129254 w 178974"/>
                <a:gd name="connsiteY15" fmla="*/ 13522 h 509774"/>
                <a:gd name="connsiteX16" fmla="*/ 145447 w 178974"/>
                <a:gd name="connsiteY16" fmla="*/ 50670 h 509774"/>
                <a:gd name="connsiteX17" fmla="*/ 129254 w 178974"/>
                <a:gd name="connsiteY17" fmla="*/ 87912 h 509774"/>
                <a:gd name="connsiteX18" fmla="*/ 41815 w 178974"/>
                <a:gd name="connsiteY18" fmla="*/ 87912 h 509774"/>
                <a:gd name="connsiteX19" fmla="*/ 25622 w 178974"/>
                <a:gd name="connsiteY19" fmla="*/ 50670 h 509774"/>
                <a:gd name="connsiteX20" fmla="*/ 41815 w 178974"/>
                <a:gd name="connsiteY20" fmla="*/ 13522 h 509774"/>
                <a:gd name="connsiteX21" fmla="*/ 129254 w 178974"/>
                <a:gd name="connsiteY21" fmla="*/ 13522 h 509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8974" h="509774">
                  <a:moveTo>
                    <a:pt x="136874" y="448815"/>
                  </a:moveTo>
                  <a:cubicBezTo>
                    <a:pt x="136874" y="466817"/>
                    <a:pt x="140017" y="479199"/>
                    <a:pt x="146399" y="485962"/>
                  </a:cubicBezTo>
                  <a:cubicBezTo>
                    <a:pt x="155410" y="493662"/>
                    <a:pt x="167183" y="497345"/>
                    <a:pt x="178975" y="496154"/>
                  </a:cubicBezTo>
                  <a:lnTo>
                    <a:pt x="178975" y="509775"/>
                  </a:lnTo>
                  <a:cubicBezTo>
                    <a:pt x="135036" y="508060"/>
                    <a:pt x="105851" y="507203"/>
                    <a:pt x="91440" y="507203"/>
                  </a:cubicBezTo>
                  <a:cubicBezTo>
                    <a:pt x="77029" y="507203"/>
                    <a:pt x="46549" y="508060"/>
                    <a:pt x="0" y="509775"/>
                  </a:cubicBezTo>
                  <a:lnTo>
                    <a:pt x="0" y="496154"/>
                  </a:lnTo>
                  <a:cubicBezTo>
                    <a:pt x="11897" y="497471"/>
                    <a:pt x="23803" y="493778"/>
                    <a:pt x="32861" y="485962"/>
                  </a:cubicBezTo>
                  <a:cubicBezTo>
                    <a:pt x="39053" y="479199"/>
                    <a:pt x="42386" y="466912"/>
                    <a:pt x="42386" y="448815"/>
                  </a:cubicBezTo>
                  <a:lnTo>
                    <a:pt x="42386" y="241551"/>
                  </a:lnTo>
                  <a:cubicBezTo>
                    <a:pt x="43463" y="226245"/>
                    <a:pt x="40157" y="210949"/>
                    <a:pt x="32861" y="197450"/>
                  </a:cubicBezTo>
                  <a:cubicBezTo>
                    <a:pt x="25070" y="187429"/>
                    <a:pt x="12611" y="182195"/>
                    <a:pt x="0" y="183639"/>
                  </a:cubicBezTo>
                  <a:lnTo>
                    <a:pt x="0" y="169827"/>
                  </a:lnTo>
                  <a:cubicBezTo>
                    <a:pt x="14002" y="171066"/>
                    <a:pt x="27623" y="171732"/>
                    <a:pt x="40767" y="171732"/>
                  </a:cubicBezTo>
                  <a:cubicBezTo>
                    <a:pt x="73066" y="172291"/>
                    <a:pt x="105318" y="169094"/>
                    <a:pt x="136874" y="162207"/>
                  </a:cubicBezTo>
                  <a:close/>
                  <a:moveTo>
                    <a:pt x="129254" y="13522"/>
                  </a:moveTo>
                  <a:cubicBezTo>
                    <a:pt x="140141" y="22706"/>
                    <a:pt x="146133" y="36441"/>
                    <a:pt x="145447" y="50670"/>
                  </a:cubicBezTo>
                  <a:cubicBezTo>
                    <a:pt x="146114" y="64923"/>
                    <a:pt x="140132" y="78681"/>
                    <a:pt x="129254" y="87912"/>
                  </a:cubicBezTo>
                  <a:cubicBezTo>
                    <a:pt x="102851" y="105809"/>
                    <a:pt x="68218" y="105809"/>
                    <a:pt x="41815" y="87912"/>
                  </a:cubicBezTo>
                  <a:cubicBezTo>
                    <a:pt x="30937" y="78681"/>
                    <a:pt x="24956" y="64923"/>
                    <a:pt x="25622" y="50670"/>
                  </a:cubicBezTo>
                  <a:cubicBezTo>
                    <a:pt x="24937" y="36441"/>
                    <a:pt x="30928" y="22706"/>
                    <a:pt x="41815" y="13522"/>
                  </a:cubicBezTo>
                  <a:cubicBezTo>
                    <a:pt x="68170" y="-4507"/>
                    <a:pt x="102899" y="-4507"/>
                    <a:pt x="129254" y="135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7EAB3E-47A1-42D8-AA22-639FFBF9AD1C}"/>
                </a:ext>
              </a:extLst>
            </p:cNvPr>
            <p:cNvSpPr/>
            <p:nvPr/>
          </p:nvSpPr>
          <p:spPr>
            <a:xfrm>
              <a:off x="6366414" y="3332225"/>
              <a:ext cx="322421" cy="358711"/>
            </a:xfrm>
            <a:custGeom>
              <a:avLst/>
              <a:gdLst>
                <a:gd name="connsiteX0" fmla="*/ 279654 w 322421"/>
                <a:gd name="connsiteY0" fmla="*/ 43053 h 358711"/>
                <a:gd name="connsiteX1" fmla="*/ 322422 w 322421"/>
                <a:gd name="connsiteY1" fmla="*/ 179642 h 358711"/>
                <a:gd name="connsiteX2" fmla="*/ 279654 w 322421"/>
                <a:gd name="connsiteY2" fmla="*/ 315849 h 358711"/>
                <a:gd name="connsiteX3" fmla="*/ 161163 w 322421"/>
                <a:gd name="connsiteY3" fmla="*/ 358712 h 358711"/>
                <a:gd name="connsiteX4" fmla="*/ 43053 w 322421"/>
                <a:gd name="connsiteY4" fmla="*/ 315944 h 358711"/>
                <a:gd name="connsiteX5" fmla="*/ 0 w 322421"/>
                <a:gd name="connsiteY5" fmla="*/ 179642 h 358711"/>
                <a:gd name="connsiteX6" fmla="*/ 43053 w 322421"/>
                <a:gd name="connsiteY6" fmla="*/ 43053 h 358711"/>
                <a:gd name="connsiteX7" fmla="*/ 161163 w 322421"/>
                <a:gd name="connsiteY7" fmla="*/ 0 h 358711"/>
                <a:gd name="connsiteX8" fmla="*/ 279654 w 322421"/>
                <a:gd name="connsiteY8" fmla="*/ 43053 h 358711"/>
                <a:gd name="connsiteX9" fmla="*/ 116110 w 322421"/>
                <a:gd name="connsiteY9" fmla="*/ 53912 h 358711"/>
                <a:gd name="connsiteX10" fmla="*/ 99346 w 322421"/>
                <a:gd name="connsiteY10" fmla="*/ 179261 h 358711"/>
                <a:gd name="connsiteX11" fmla="*/ 116110 w 322421"/>
                <a:gd name="connsiteY11" fmla="*/ 304229 h 358711"/>
                <a:gd name="connsiteX12" fmla="*/ 161163 w 322421"/>
                <a:gd name="connsiteY12" fmla="*/ 345091 h 358711"/>
                <a:gd name="connsiteX13" fmla="*/ 206598 w 322421"/>
                <a:gd name="connsiteY13" fmla="*/ 304610 h 358711"/>
                <a:gd name="connsiteX14" fmla="*/ 223076 w 322421"/>
                <a:gd name="connsiteY14" fmla="*/ 179261 h 358711"/>
                <a:gd name="connsiteX15" fmla="*/ 205835 w 322421"/>
                <a:gd name="connsiteY15" fmla="*/ 53912 h 358711"/>
                <a:gd name="connsiteX16" fmla="*/ 160782 w 322421"/>
                <a:gd name="connsiteY16" fmla="*/ 13145 h 358711"/>
                <a:gd name="connsiteX17" fmla="*/ 116110 w 322421"/>
                <a:gd name="connsiteY17" fmla="*/ 53912 h 35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2421" h="358711">
                  <a:moveTo>
                    <a:pt x="279654" y="43053"/>
                  </a:moveTo>
                  <a:cubicBezTo>
                    <a:pt x="308163" y="71819"/>
                    <a:pt x="322422" y="117348"/>
                    <a:pt x="322422" y="179642"/>
                  </a:cubicBezTo>
                  <a:cubicBezTo>
                    <a:pt x="322422" y="241935"/>
                    <a:pt x="308163" y="287338"/>
                    <a:pt x="279654" y="315849"/>
                  </a:cubicBezTo>
                  <a:cubicBezTo>
                    <a:pt x="251079" y="344424"/>
                    <a:pt x="211579" y="358712"/>
                    <a:pt x="161163" y="358712"/>
                  </a:cubicBezTo>
                  <a:cubicBezTo>
                    <a:pt x="110747" y="358712"/>
                    <a:pt x="71371" y="344456"/>
                    <a:pt x="43053" y="315944"/>
                  </a:cubicBezTo>
                  <a:cubicBezTo>
                    <a:pt x="14412" y="287306"/>
                    <a:pt x="67" y="241871"/>
                    <a:pt x="0" y="179642"/>
                  </a:cubicBezTo>
                  <a:cubicBezTo>
                    <a:pt x="-66" y="117412"/>
                    <a:pt x="14288" y="71883"/>
                    <a:pt x="43053" y="43053"/>
                  </a:cubicBezTo>
                  <a:cubicBezTo>
                    <a:pt x="71819" y="14414"/>
                    <a:pt x="111186" y="64"/>
                    <a:pt x="161163" y="0"/>
                  </a:cubicBezTo>
                  <a:cubicBezTo>
                    <a:pt x="211141" y="-64"/>
                    <a:pt x="250632" y="14288"/>
                    <a:pt x="279654" y="43053"/>
                  </a:cubicBezTo>
                  <a:close/>
                  <a:moveTo>
                    <a:pt x="116110" y="53912"/>
                  </a:moveTo>
                  <a:cubicBezTo>
                    <a:pt x="104937" y="81344"/>
                    <a:pt x="99346" y="123127"/>
                    <a:pt x="99346" y="179261"/>
                  </a:cubicBezTo>
                  <a:cubicBezTo>
                    <a:pt x="99346" y="235394"/>
                    <a:pt x="104937" y="277051"/>
                    <a:pt x="116110" y="304229"/>
                  </a:cubicBezTo>
                  <a:cubicBezTo>
                    <a:pt x="127226" y="331470"/>
                    <a:pt x="142237" y="345091"/>
                    <a:pt x="161163" y="345091"/>
                  </a:cubicBezTo>
                  <a:cubicBezTo>
                    <a:pt x="180089" y="345091"/>
                    <a:pt x="195234" y="331597"/>
                    <a:pt x="206598" y="304610"/>
                  </a:cubicBezTo>
                  <a:cubicBezTo>
                    <a:pt x="217523" y="277685"/>
                    <a:pt x="223009" y="235903"/>
                    <a:pt x="223076" y="179261"/>
                  </a:cubicBezTo>
                  <a:cubicBezTo>
                    <a:pt x="223142" y="122618"/>
                    <a:pt x="217389" y="80836"/>
                    <a:pt x="205835" y="53912"/>
                  </a:cubicBezTo>
                  <a:cubicBezTo>
                    <a:pt x="194720" y="26734"/>
                    <a:pt x="179708" y="13145"/>
                    <a:pt x="160782" y="13145"/>
                  </a:cubicBezTo>
                  <a:cubicBezTo>
                    <a:pt x="141856" y="13145"/>
                    <a:pt x="126969" y="26734"/>
                    <a:pt x="116110" y="53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5A6B20-D752-4BA7-A288-3CD3C8C52F72}"/>
                </a:ext>
              </a:extLst>
            </p:cNvPr>
            <p:cNvSpPr/>
            <p:nvPr/>
          </p:nvSpPr>
          <p:spPr>
            <a:xfrm>
              <a:off x="6729793" y="3331844"/>
              <a:ext cx="379857" cy="349567"/>
            </a:xfrm>
            <a:custGeom>
              <a:avLst/>
              <a:gdLst>
                <a:gd name="connsiteX0" fmla="*/ 316992 w 379857"/>
                <a:gd name="connsiteY0" fmla="*/ 25718 h 349567"/>
                <a:gd name="connsiteX1" fmla="*/ 332804 w 379857"/>
                <a:gd name="connsiteY1" fmla="*/ 58007 h 349567"/>
                <a:gd name="connsiteX2" fmla="*/ 337757 w 379857"/>
                <a:gd name="connsiteY2" fmla="*/ 111443 h 349567"/>
                <a:gd name="connsiteX3" fmla="*/ 337757 w 379857"/>
                <a:gd name="connsiteY3" fmla="*/ 288608 h 349567"/>
                <a:gd name="connsiteX4" fmla="*/ 347282 w 379857"/>
                <a:gd name="connsiteY4" fmla="*/ 325755 h 349567"/>
                <a:gd name="connsiteX5" fmla="*/ 379857 w 379857"/>
                <a:gd name="connsiteY5" fmla="*/ 335947 h 349567"/>
                <a:gd name="connsiteX6" fmla="*/ 379857 w 379857"/>
                <a:gd name="connsiteY6" fmla="*/ 349568 h 349567"/>
                <a:gd name="connsiteX7" fmla="*/ 292989 w 379857"/>
                <a:gd name="connsiteY7" fmla="*/ 346996 h 349567"/>
                <a:gd name="connsiteX8" fmla="*/ 207264 w 379857"/>
                <a:gd name="connsiteY8" fmla="*/ 349568 h 349567"/>
                <a:gd name="connsiteX9" fmla="*/ 207264 w 379857"/>
                <a:gd name="connsiteY9" fmla="*/ 335947 h 349567"/>
                <a:gd name="connsiteX10" fmla="*/ 234887 w 379857"/>
                <a:gd name="connsiteY10" fmla="*/ 325755 h 349567"/>
                <a:gd name="connsiteX11" fmla="*/ 242792 w 379857"/>
                <a:gd name="connsiteY11" fmla="*/ 288608 h 349567"/>
                <a:gd name="connsiteX12" fmla="*/ 242792 w 379857"/>
                <a:gd name="connsiteY12" fmla="*/ 83915 h 349567"/>
                <a:gd name="connsiteX13" fmla="*/ 233934 w 379857"/>
                <a:gd name="connsiteY13" fmla="*/ 43148 h 349567"/>
                <a:gd name="connsiteX14" fmla="*/ 202025 w 379857"/>
                <a:gd name="connsiteY14" fmla="*/ 29337 h 349567"/>
                <a:gd name="connsiteX15" fmla="*/ 155924 w 379857"/>
                <a:gd name="connsiteY15" fmla="*/ 51340 h 349567"/>
                <a:gd name="connsiteX16" fmla="*/ 136874 w 379857"/>
                <a:gd name="connsiteY16" fmla="*/ 105632 h 349567"/>
                <a:gd name="connsiteX17" fmla="*/ 136874 w 379857"/>
                <a:gd name="connsiteY17" fmla="*/ 288608 h 349567"/>
                <a:gd name="connsiteX18" fmla="*/ 144780 w 379857"/>
                <a:gd name="connsiteY18" fmla="*/ 325755 h 349567"/>
                <a:gd name="connsiteX19" fmla="*/ 172403 w 379857"/>
                <a:gd name="connsiteY19" fmla="*/ 335947 h 349567"/>
                <a:gd name="connsiteX20" fmla="*/ 172403 w 379857"/>
                <a:gd name="connsiteY20" fmla="*/ 349568 h 349567"/>
                <a:gd name="connsiteX21" fmla="*/ 90773 w 379857"/>
                <a:gd name="connsiteY21" fmla="*/ 346996 h 349567"/>
                <a:gd name="connsiteX22" fmla="*/ 0 w 379857"/>
                <a:gd name="connsiteY22" fmla="*/ 349568 h 349567"/>
                <a:gd name="connsiteX23" fmla="*/ 0 w 379857"/>
                <a:gd name="connsiteY23" fmla="*/ 335947 h 349567"/>
                <a:gd name="connsiteX24" fmla="*/ 32957 w 379857"/>
                <a:gd name="connsiteY24" fmla="*/ 325755 h 349567"/>
                <a:gd name="connsiteX25" fmla="*/ 42482 w 379857"/>
                <a:gd name="connsiteY25" fmla="*/ 288608 h 349567"/>
                <a:gd name="connsiteX26" fmla="*/ 42482 w 379857"/>
                <a:gd name="connsiteY26" fmla="*/ 81344 h 349567"/>
                <a:gd name="connsiteX27" fmla="*/ 32957 w 379857"/>
                <a:gd name="connsiteY27" fmla="*/ 37243 h 349567"/>
                <a:gd name="connsiteX28" fmla="*/ 95 w 379857"/>
                <a:gd name="connsiteY28" fmla="*/ 23432 h 349567"/>
                <a:gd name="connsiteX29" fmla="*/ 95 w 379857"/>
                <a:gd name="connsiteY29" fmla="*/ 9620 h 349567"/>
                <a:gd name="connsiteX30" fmla="*/ 40862 w 379857"/>
                <a:gd name="connsiteY30" fmla="*/ 11525 h 349567"/>
                <a:gd name="connsiteX31" fmla="*/ 136970 w 379857"/>
                <a:gd name="connsiteY31" fmla="*/ 2000 h 349567"/>
                <a:gd name="connsiteX32" fmla="*/ 136970 w 379857"/>
                <a:gd name="connsiteY32" fmla="*/ 61151 h 349567"/>
                <a:gd name="connsiteX33" fmla="*/ 244888 w 379857"/>
                <a:gd name="connsiteY33" fmla="*/ 0 h 349567"/>
                <a:gd name="connsiteX34" fmla="*/ 316992 w 379857"/>
                <a:gd name="connsiteY34" fmla="*/ 25718 h 349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79857" h="349567">
                  <a:moveTo>
                    <a:pt x="316992" y="25718"/>
                  </a:moveTo>
                  <a:cubicBezTo>
                    <a:pt x="324860" y="35004"/>
                    <a:pt x="330289" y="46100"/>
                    <a:pt x="332804" y="58007"/>
                  </a:cubicBezTo>
                  <a:cubicBezTo>
                    <a:pt x="336394" y="75586"/>
                    <a:pt x="338061" y="93503"/>
                    <a:pt x="337757" y="111443"/>
                  </a:cubicBezTo>
                  <a:lnTo>
                    <a:pt x="337757" y="288608"/>
                  </a:lnTo>
                  <a:cubicBezTo>
                    <a:pt x="337757" y="306610"/>
                    <a:pt x="340900" y="318992"/>
                    <a:pt x="347282" y="325755"/>
                  </a:cubicBezTo>
                  <a:cubicBezTo>
                    <a:pt x="356292" y="333455"/>
                    <a:pt x="368065" y="337137"/>
                    <a:pt x="379857" y="335947"/>
                  </a:cubicBezTo>
                  <a:lnTo>
                    <a:pt x="379857" y="349568"/>
                  </a:lnTo>
                  <a:cubicBezTo>
                    <a:pt x="335975" y="347853"/>
                    <a:pt x="307019" y="346996"/>
                    <a:pt x="292989" y="346996"/>
                  </a:cubicBezTo>
                  <a:cubicBezTo>
                    <a:pt x="278959" y="346996"/>
                    <a:pt x="250384" y="347853"/>
                    <a:pt x="207264" y="349568"/>
                  </a:cubicBezTo>
                  <a:lnTo>
                    <a:pt x="207264" y="335947"/>
                  </a:lnTo>
                  <a:cubicBezTo>
                    <a:pt x="217561" y="337065"/>
                    <a:pt x="227781" y="333292"/>
                    <a:pt x="234887" y="325755"/>
                  </a:cubicBezTo>
                  <a:cubicBezTo>
                    <a:pt x="241249" y="314471"/>
                    <a:pt x="244012" y="301507"/>
                    <a:pt x="242792" y="288608"/>
                  </a:cubicBezTo>
                  <a:lnTo>
                    <a:pt x="242792" y="83915"/>
                  </a:lnTo>
                  <a:cubicBezTo>
                    <a:pt x="243688" y="69767"/>
                    <a:pt x="240621" y="55649"/>
                    <a:pt x="233934" y="43148"/>
                  </a:cubicBezTo>
                  <a:cubicBezTo>
                    <a:pt x="226505" y="33206"/>
                    <a:pt x="214360" y="27949"/>
                    <a:pt x="202025" y="29337"/>
                  </a:cubicBezTo>
                  <a:cubicBezTo>
                    <a:pt x="184118" y="29302"/>
                    <a:pt x="167164" y="37395"/>
                    <a:pt x="155924" y="51340"/>
                  </a:cubicBezTo>
                  <a:cubicBezTo>
                    <a:pt x="143104" y="66472"/>
                    <a:pt x="136322" y="85806"/>
                    <a:pt x="136874" y="105632"/>
                  </a:cubicBezTo>
                  <a:lnTo>
                    <a:pt x="136874" y="288608"/>
                  </a:lnTo>
                  <a:cubicBezTo>
                    <a:pt x="135655" y="301507"/>
                    <a:pt x="138417" y="314471"/>
                    <a:pt x="144780" y="325755"/>
                  </a:cubicBezTo>
                  <a:cubicBezTo>
                    <a:pt x="151886" y="333292"/>
                    <a:pt x="162106" y="337065"/>
                    <a:pt x="172403" y="335947"/>
                  </a:cubicBezTo>
                  <a:lnTo>
                    <a:pt x="172403" y="349568"/>
                  </a:lnTo>
                  <a:cubicBezTo>
                    <a:pt x="132017" y="347853"/>
                    <a:pt x="104870" y="346996"/>
                    <a:pt x="90773" y="346996"/>
                  </a:cubicBezTo>
                  <a:cubicBezTo>
                    <a:pt x="76676" y="346996"/>
                    <a:pt x="47339" y="347853"/>
                    <a:pt x="0" y="349568"/>
                  </a:cubicBezTo>
                  <a:lnTo>
                    <a:pt x="0" y="335947"/>
                  </a:lnTo>
                  <a:cubicBezTo>
                    <a:pt x="11925" y="337292"/>
                    <a:pt x="23870" y="333597"/>
                    <a:pt x="32957" y="325755"/>
                  </a:cubicBezTo>
                  <a:cubicBezTo>
                    <a:pt x="39148" y="318992"/>
                    <a:pt x="42482" y="306705"/>
                    <a:pt x="42482" y="288608"/>
                  </a:cubicBezTo>
                  <a:lnTo>
                    <a:pt x="42482" y="81344"/>
                  </a:lnTo>
                  <a:cubicBezTo>
                    <a:pt x="43558" y="66038"/>
                    <a:pt x="40253" y="50742"/>
                    <a:pt x="32957" y="37243"/>
                  </a:cubicBezTo>
                  <a:cubicBezTo>
                    <a:pt x="25165" y="27222"/>
                    <a:pt x="12706" y="21988"/>
                    <a:pt x="95" y="23432"/>
                  </a:cubicBezTo>
                  <a:lnTo>
                    <a:pt x="95" y="9620"/>
                  </a:lnTo>
                  <a:cubicBezTo>
                    <a:pt x="14097" y="10859"/>
                    <a:pt x="27718" y="11525"/>
                    <a:pt x="40862" y="11525"/>
                  </a:cubicBezTo>
                  <a:cubicBezTo>
                    <a:pt x="73162" y="12083"/>
                    <a:pt x="105413" y="8887"/>
                    <a:pt x="136970" y="2000"/>
                  </a:cubicBezTo>
                  <a:lnTo>
                    <a:pt x="136970" y="61151"/>
                  </a:lnTo>
                  <a:cubicBezTo>
                    <a:pt x="156715" y="20384"/>
                    <a:pt x="192691" y="0"/>
                    <a:pt x="244888" y="0"/>
                  </a:cubicBezTo>
                  <a:cubicBezTo>
                    <a:pt x="278035" y="254"/>
                    <a:pt x="302066" y="8827"/>
                    <a:pt x="316992" y="257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7D9573D-F4A4-4A85-91BD-E3220D8439AA}"/>
                </a:ext>
              </a:extLst>
            </p:cNvPr>
            <p:cNvSpPr/>
            <p:nvPr/>
          </p:nvSpPr>
          <p:spPr>
            <a:xfrm>
              <a:off x="7136816" y="3332576"/>
              <a:ext cx="318305" cy="353688"/>
            </a:xfrm>
            <a:custGeom>
              <a:avLst/>
              <a:gdLst>
                <a:gd name="connsiteX0" fmla="*/ 20840 w 318305"/>
                <a:gd name="connsiteY0" fmla="*/ 331976 h 353688"/>
                <a:gd name="connsiteX1" fmla="*/ 75 w 318305"/>
                <a:gd name="connsiteY1" fmla="*/ 274826 h 353688"/>
                <a:gd name="connsiteX2" fmla="*/ 15506 w 318305"/>
                <a:gd name="connsiteY2" fmla="*/ 225772 h 353688"/>
                <a:gd name="connsiteX3" fmla="*/ 53034 w 318305"/>
                <a:gd name="connsiteY3" fmla="*/ 195864 h 353688"/>
                <a:gd name="connsiteX4" fmla="*/ 109327 w 318305"/>
                <a:gd name="connsiteY4" fmla="*/ 173480 h 353688"/>
                <a:gd name="connsiteX5" fmla="*/ 162286 w 318305"/>
                <a:gd name="connsiteY5" fmla="*/ 150715 h 353688"/>
                <a:gd name="connsiteX6" fmla="*/ 179050 w 318305"/>
                <a:gd name="connsiteY6" fmla="*/ 122807 h 353688"/>
                <a:gd name="connsiteX7" fmla="*/ 179050 w 318305"/>
                <a:gd name="connsiteY7" fmla="*/ 71372 h 353688"/>
                <a:gd name="connsiteX8" fmla="*/ 166191 w 318305"/>
                <a:gd name="connsiteY8" fmla="*/ 28224 h 353688"/>
                <a:gd name="connsiteX9" fmla="*/ 126377 w 318305"/>
                <a:gd name="connsiteY9" fmla="*/ 12793 h 353688"/>
                <a:gd name="connsiteX10" fmla="*/ 78752 w 318305"/>
                <a:gd name="connsiteY10" fmla="*/ 28605 h 353688"/>
                <a:gd name="connsiteX11" fmla="*/ 107327 w 318305"/>
                <a:gd name="connsiteY11" fmla="*/ 48322 h 353688"/>
                <a:gd name="connsiteX12" fmla="*/ 117518 w 318305"/>
                <a:gd name="connsiteY12" fmla="*/ 79278 h 353688"/>
                <a:gd name="connsiteX13" fmla="*/ 102183 w 318305"/>
                <a:gd name="connsiteY13" fmla="*/ 114806 h 353688"/>
                <a:gd name="connsiteX14" fmla="*/ 65321 w 318305"/>
                <a:gd name="connsiteY14" fmla="*/ 127951 h 353688"/>
                <a:gd name="connsiteX15" fmla="*/ 29793 w 318305"/>
                <a:gd name="connsiteY15" fmla="*/ 113473 h 353688"/>
                <a:gd name="connsiteX16" fmla="*/ 17315 w 318305"/>
                <a:gd name="connsiteY16" fmla="*/ 77278 h 353688"/>
                <a:gd name="connsiteX17" fmla="*/ 26174 w 318305"/>
                <a:gd name="connsiteY17" fmla="*/ 46036 h 353688"/>
                <a:gd name="connsiteX18" fmla="*/ 53510 w 318305"/>
                <a:gd name="connsiteY18" fmla="*/ 22033 h 353688"/>
                <a:gd name="connsiteX19" fmla="*/ 97135 w 318305"/>
                <a:gd name="connsiteY19" fmla="*/ 5935 h 353688"/>
                <a:gd name="connsiteX20" fmla="*/ 154285 w 318305"/>
                <a:gd name="connsiteY20" fmla="*/ 30 h 353688"/>
                <a:gd name="connsiteX21" fmla="*/ 210197 w 318305"/>
                <a:gd name="connsiteY21" fmla="*/ 6602 h 353688"/>
                <a:gd name="connsiteX22" fmla="*/ 249630 w 318305"/>
                <a:gd name="connsiteY22" fmla="*/ 28986 h 353688"/>
                <a:gd name="connsiteX23" fmla="*/ 268680 w 318305"/>
                <a:gd name="connsiteY23" fmla="*/ 64514 h 353688"/>
                <a:gd name="connsiteX24" fmla="*/ 273633 w 318305"/>
                <a:gd name="connsiteY24" fmla="*/ 121664 h 353688"/>
                <a:gd name="connsiteX25" fmla="*/ 273633 w 318305"/>
                <a:gd name="connsiteY25" fmla="*/ 300353 h 353688"/>
                <a:gd name="connsiteX26" fmla="*/ 276586 w 318305"/>
                <a:gd name="connsiteY26" fmla="*/ 322737 h 353688"/>
                <a:gd name="connsiteX27" fmla="*/ 288111 w 318305"/>
                <a:gd name="connsiteY27" fmla="*/ 329309 h 353688"/>
                <a:gd name="connsiteX28" fmla="*/ 311733 w 318305"/>
                <a:gd name="connsiteY28" fmla="*/ 318070 h 353688"/>
                <a:gd name="connsiteX29" fmla="*/ 318305 w 318305"/>
                <a:gd name="connsiteY29" fmla="*/ 329309 h 353688"/>
                <a:gd name="connsiteX30" fmla="*/ 245915 w 318305"/>
                <a:gd name="connsiteY30" fmla="*/ 353598 h 353688"/>
                <a:gd name="connsiteX31" fmla="*/ 195242 w 318305"/>
                <a:gd name="connsiteY31" fmla="*/ 339215 h 353688"/>
                <a:gd name="connsiteX32" fmla="*/ 180098 w 318305"/>
                <a:gd name="connsiteY32" fmla="*/ 300353 h 353688"/>
                <a:gd name="connsiteX33" fmla="*/ 83323 w 318305"/>
                <a:gd name="connsiteY33" fmla="*/ 353598 h 353688"/>
                <a:gd name="connsiteX34" fmla="*/ 20840 w 318305"/>
                <a:gd name="connsiteY34" fmla="*/ 331976 h 353688"/>
                <a:gd name="connsiteX35" fmla="*/ 179050 w 318305"/>
                <a:gd name="connsiteY35" fmla="*/ 284351 h 353688"/>
                <a:gd name="connsiteX36" fmla="*/ 179050 w 318305"/>
                <a:gd name="connsiteY36" fmla="*/ 149668 h 353688"/>
                <a:gd name="connsiteX37" fmla="*/ 145522 w 318305"/>
                <a:gd name="connsiteY37" fmla="*/ 178243 h 353688"/>
                <a:gd name="connsiteX38" fmla="*/ 106660 w 318305"/>
                <a:gd name="connsiteY38" fmla="*/ 211104 h 353688"/>
                <a:gd name="connsiteX39" fmla="*/ 93515 w 318305"/>
                <a:gd name="connsiteY39" fmla="*/ 258729 h 353688"/>
                <a:gd name="connsiteX40" fmla="*/ 104660 w 318305"/>
                <a:gd name="connsiteY40" fmla="*/ 298543 h 353688"/>
                <a:gd name="connsiteX41" fmla="*/ 134282 w 318305"/>
                <a:gd name="connsiteY41" fmla="*/ 311307 h 353688"/>
                <a:gd name="connsiteX42" fmla="*/ 179050 w 318305"/>
                <a:gd name="connsiteY42" fmla="*/ 284542 h 353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18305" h="353688">
                  <a:moveTo>
                    <a:pt x="20840" y="331976"/>
                  </a:moveTo>
                  <a:cubicBezTo>
                    <a:pt x="6628" y="316423"/>
                    <a:pt x="-839" y="295873"/>
                    <a:pt x="75" y="274826"/>
                  </a:cubicBezTo>
                  <a:cubicBezTo>
                    <a:pt x="-620" y="257181"/>
                    <a:pt x="4838" y="239842"/>
                    <a:pt x="15506" y="225772"/>
                  </a:cubicBezTo>
                  <a:cubicBezTo>
                    <a:pt x="25554" y="213056"/>
                    <a:pt x="38394" y="202822"/>
                    <a:pt x="53034" y="195864"/>
                  </a:cubicBezTo>
                  <a:cubicBezTo>
                    <a:pt x="71370" y="187362"/>
                    <a:pt x="90163" y="179890"/>
                    <a:pt x="109327" y="173480"/>
                  </a:cubicBezTo>
                  <a:cubicBezTo>
                    <a:pt x="127682" y="167645"/>
                    <a:pt x="145417" y="160019"/>
                    <a:pt x="162286" y="150715"/>
                  </a:cubicBezTo>
                  <a:cubicBezTo>
                    <a:pt x="172649" y="145273"/>
                    <a:pt x="179107" y="134510"/>
                    <a:pt x="179050" y="122807"/>
                  </a:cubicBezTo>
                  <a:lnTo>
                    <a:pt x="179050" y="71372"/>
                  </a:lnTo>
                  <a:cubicBezTo>
                    <a:pt x="179974" y="55925"/>
                    <a:pt x="175421" y="40648"/>
                    <a:pt x="166191" y="28224"/>
                  </a:cubicBezTo>
                  <a:cubicBezTo>
                    <a:pt x="155999" y="17235"/>
                    <a:pt x="141312" y="11545"/>
                    <a:pt x="126377" y="12793"/>
                  </a:cubicBezTo>
                  <a:cubicBezTo>
                    <a:pt x="109051" y="11661"/>
                    <a:pt x="91963" y="17334"/>
                    <a:pt x="78752" y="28605"/>
                  </a:cubicBezTo>
                  <a:cubicBezTo>
                    <a:pt x="89972" y="32298"/>
                    <a:pt x="99888" y="39142"/>
                    <a:pt x="107327" y="48322"/>
                  </a:cubicBezTo>
                  <a:cubicBezTo>
                    <a:pt x="114147" y="57181"/>
                    <a:pt x="117737" y="68100"/>
                    <a:pt x="117518" y="79278"/>
                  </a:cubicBezTo>
                  <a:cubicBezTo>
                    <a:pt x="118052" y="92832"/>
                    <a:pt x="112413" y="105898"/>
                    <a:pt x="102183" y="114806"/>
                  </a:cubicBezTo>
                  <a:cubicBezTo>
                    <a:pt x="91953" y="123618"/>
                    <a:pt x="78818" y="128304"/>
                    <a:pt x="65321" y="127951"/>
                  </a:cubicBezTo>
                  <a:cubicBezTo>
                    <a:pt x="51901" y="128742"/>
                    <a:pt x="38842" y="123421"/>
                    <a:pt x="29793" y="113473"/>
                  </a:cubicBezTo>
                  <a:cubicBezTo>
                    <a:pt x="21278" y="103376"/>
                    <a:pt x="16830" y="90474"/>
                    <a:pt x="17315" y="77278"/>
                  </a:cubicBezTo>
                  <a:cubicBezTo>
                    <a:pt x="16972" y="66198"/>
                    <a:pt x="20059" y="55283"/>
                    <a:pt x="26174" y="46036"/>
                  </a:cubicBezTo>
                  <a:cubicBezTo>
                    <a:pt x="33498" y="36205"/>
                    <a:pt x="42814" y="28027"/>
                    <a:pt x="53510" y="22033"/>
                  </a:cubicBezTo>
                  <a:cubicBezTo>
                    <a:pt x="67141" y="14458"/>
                    <a:pt x="81857" y="9029"/>
                    <a:pt x="97135" y="5935"/>
                  </a:cubicBezTo>
                  <a:cubicBezTo>
                    <a:pt x="115909" y="1853"/>
                    <a:pt x="135073" y="-127"/>
                    <a:pt x="154285" y="30"/>
                  </a:cubicBezTo>
                  <a:cubicBezTo>
                    <a:pt x="173135" y="-287"/>
                    <a:pt x="191937" y="1923"/>
                    <a:pt x="210197" y="6602"/>
                  </a:cubicBezTo>
                  <a:cubicBezTo>
                    <a:pt x="225094" y="10445"/>
                    <a:pt x="238695" y="18168"/>
                    <a:pt x="249630" y="28986"/>
                  </a:cubicBezTo>
                  <a:cubicBezTo>
                    <a:pt x="259250" y="38760"/>
                    <a:pt x="265861" y="51091"/>
                    <a:pt x="268680" y="64514"/>
                  </a:cubicBezTo>
                  <a:cubicBezTo>
                    <a:pt x="272442" y="83322"/>
                    <a:pt x="274100" y="102489"/>
                    <a:pt x="273633" y="121664"/>
                  </a:cubicBezTo>
                  <a:lnTo>
                    <a:pt x="273633" y="300353"/>
                  </a:lnTo>
                  <a:cubicBezTo>
                    <a:pt x="273176" y="307934"/>
                    <a:pt x="274176" y="315533"/>
                    <a:pt x="276586" y="322737"/>
                  </a:cubicBezTo>
                  <a:cubicBezTo>
                    <a:pt x="278634" y="327161"/>
                    <a:pt x="283263" y="329801"/>
                    <a:pt x="288111" y="329309"/>
                  </a:cubicBezTo>
                  <a:cubicBezTo>
                    <a:pt x="297008" y="328266"/>
                    <a:pt x="305313" y="324315"/>
                    <a:pt x="311733" y="318070"/>
                  </a:cubicBezTo>
                  <a:lnTo>
                    <a:pt x="318305" y="329309"/>
                  </a:lnTo>
                  <a:cubicBezTo>
                    <a:pt x="297827" y="345744"/>
                    <a:pt x="272166" y="354353"/>
                    <a:pt x="245915" y="353598"/>
                  </a:cubicBezTo>
                  <a:cubicBezTo>
                    <a:pt x="221722" y="353598"/>
                    <a:pt x="204834" y="348804"/>
                    <a:pt x="195242" y="339215"/>
                  </a:cubicBezTo>
                  <a:cubicBezTo>
                    <a:pt x="185241" y="328782"/>
                    <a:pt x="179793" y="314804"/>
                    <a:pt x="180098" y="300353"/>
                  </a:cubicBezTo>
                  <a:cubicBezTo>
                    <a:pt x="160257" y="334719"/>
                    <a:pt x="122976" y="355230"/>
                    <a:pt x="83323" y="353598"/>
                  </a:cubicBezTo>
                  <a:cubicBezTo>
                    <a:pt x="55606" y="353598"/>
                    <a:pt x="34651" y="346454"/>
                    <a:pt x="20840" y="331976"/>
                  </a:cubicBezTo>
                  <a:close/>
                  <a:moveTo>
                    <a:pt x="179050" y="284351"/>
                  </a:moveTo>
                  <a:lnTo>
                    <a:pt x="179050" y="149668"/>
                  </a:lnTo>
                  <a:cubicBezTo>
                    <a:pt x="170106" y="161538"/>
                    <a:pt x="158657" y="171294"/>
                    <a:pt x="145522" y="178243"/>
                  </a:cubicBezTo>
                  <a:cubicBezTo>
                    <a:pt x="130892" y="187041"/>
                    <a:pt x="117766" y="198137"/>
                    <a:pt x="106660" y="211104"/>
                  </a:cubicBezTo>
                  <a:cubicBezTo>
                    <a:pt x="96992" y="225025"/>
                    <a:pt x="92363" y="241822"/>
                    <a:pt x="93515" y="258729"/>
                  </a:cubicBezTo>
                  <a:cubicBezTo>
                    <a:pt x="92363" y="272905"/>
                    <a:pt x="96316" y="287026"/>
                    <a:pt x="104660" y="298543"/>
                  </a:cubicBezTo>
                  <a:cubicBezTo>
                    <a:pt x="112156" y="306974"/>
                    <a:pt x="123005" y="311648"/>
                    <a:pt x="134282" y="311307"/>
                  </a:cubicBezTo>
                  <a:cubicBezTo>
                    <a:pt x="151427" y="311497"/>
                    <a:pt x="166286" y="302544"/>
                    <a:pt x="179050" y="2845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4" name="Diamond 79">
            <a:extLst>
              <a:ext uri="{FF2B5EF4-FFF2-40B4-BE49-F238E27FC236}">
                <a16:creationId xmlns:a16="http://schemas.microsoft.com/office/drawing/2014/main" id="{FE2D15CB-6083-4625-BADD-6DA844E8EC61}"/>
              </a:ext>
            </a:extLst>
          </p:cNvPr>
          <p:cNvSpPr/>
          <p:nvPr/>
        </p:nvSpPr>
        <p:spPr>
          <a:xfrm>
            <a:off x="1" y="290832"/>
            <a:ext cx="111563" cy="226314"/>
          </a:xfrm>
          <a:custGeom>
            <a:avLst/>
            <a:gdLst>
              <a:gd name="connsiteX0" fmla="*/ 1 w 148751"/>
              <a:gd name="connsiteY0" fmla="*/ 0 h 301752"/>
              <a:gd name="connsiteX1" fmla="*/ 148751 w 148751"/>
              <a:gd name="connsiteY1" fmla="*/ 150876 h 301752"/>
              <a:gd name="connsiteX2" fmla="*/ 1 w 148751"/>
              <a:gd name="connsiteY2" fmla="*/ 301752 h 301752"/>
              <a:gd name="connsiteX3" fmla="*/ 0 w 148751"/>
              <a:gd name="connsiteY3" fmla="*/ 301751 h 301752"/>
              <a:gd name="connsiteX4" fmla="*/ 0 w 148751"/>
              <a:gd name="connsiteY4" fmla="*/ 1 h 30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51" h="301752">
                <a:moveTo>
                  <a:pt x="1" y="0"/>
                </a:moveTo>
                <a:lnTo>
                  <a:pt x="148751" y="150876"/>
                </a:lnTo>
                <a:lnTo>
                  <a:pt x="1" y="301752"/>
                </a:lnTo>
                <a:lnTo>
                  <a:pt x="0" y="301751"/>
                </a:lnTo>
                <a:lnTo>
                  <a:pt x="0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350"/>
          </a:p>
        </p:txBody>
      </p:sp>
      <p:sp>
        <p:nvSpPr>
          <p:cNvPr id="45" name="Diamond 100">
            <a:extLst>
              <a:ext uri="{FF2B5EF4-FFF2-40B4-BE49-F238E27FC236}">
                <a16:creationId xmlns:a16="http://schemas.microsoft.com/office/drawing/2014/main" id="{4FDEF1A4-A9DE-4664-B205-46456E61A770}"/>
              </a:ext>
            </a:extLst>
          </p:cNvPr>
          <p:cNvSpPr/>
          <p:nvPr/>
        </p:nvSpPr>
        <p:spPr>
          <a:xfrm>
            <a:off x="8492069" y="5205223"/>
            <a:ext cx="651932" cy="1652777"/>
          </a:xfrm>
          <a:custGeom>
            <a:avLst/>
            <a:gdLst>
              <a:gd name="connsiteX0" fmla="*/ 869243 w 869243"/>
              <a:gd name="connsiteY0" fmla="*/ 0 h 2203703"/>
              <a:gd name="connsiteX1" fmla="*/ 869243 w 869243"/>
              <a:gd name="connsiteY1" fmla="*/ 2203703 h 2203703"/>
              <a:gd name="connsiteX2" fmla="*/ 575778 w 869243"/>
              <a:gd name="connsiteY2" fmla="*/ 2203703 h 2203703"/>
              <a:gd name="connsiteX3" fmla="*/ 0 w 869243"/>
              <a:gd name="connsiteY3" fmla="*/ 1935198 h 2203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9243" h="2203703">
                <a:moveTo>
                  <a:pt x="869243" y="0"/>
                </a:moveTo>
                <a:lnTo>
                  <a:pt x="869243" y="2203703"/>
                </a:lnTo>
                <a:lnTo>
                  <a:pt x="575778" y="2203703"/>
                </a:lnTo>
                <a:lnTo>
                  <a:pt x="0" y="1935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28586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74" grpId="0"/>
      <p:bldP spid="75" grpId="0"/>
      <p:bldP spid="76" grpId="0"/>
      <p:bldP spid="84" grpId="0"/>
      <p:bldP spid="86" grpId="0" animBg="1"/>
      <p:bldP spid="88" grpId="0"/>
      <p:bldP spid="77" grpId="0"/>
      <p:bldP spid="79" grpId="0" animBg="1"/>
      <p:bldP spid="100" grpId="0"/>
      <p:bldP spid="101" grpId="0"/>
      <p:bldP spid="19" grpId="0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Color 25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AD84C6"/>
      </a:accent1>
      <a:accent2>
        <a:srgbClr val="8784C7"/>
      </a:accent2>
      <a:accent3>
        <a:srgbClr val="7C78C2"/>
      </a:accent3>
      <a:accent4>
        <a:srgbClr val="716DBB"/>
      </a:accent4>
      <a:accent5>
        <a:srgbClr val="6965B7"/>
      </a:accent5>
      <a:accent6>
        <a:srgbClr val="635FB5"/>
      </a:accent6>
      <a:hlink>
        <a:srgbClr val="0563C1"/>
      </a:hlink>
      <a:folHlink>
        <a:srgbClr val="954F72"/>
      </a:folHlink>
    </a:clrScheme>
    <a:fontScheme name="Main Font">
      <a:majorFont>
        <a:latin typeface="Vidaloka 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812</TotalTime>
  <Words>1755</Words>
  <Application>Microsoft Office PowerPoint</Application>
  <PresentationFormat>On-screen Show (4:3)</PresentationFormat>
  <Paragraphs>234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Raleway</vt:lpstr>
      <vt:lpstr>Vidaloka </vt:lpstr>
      <vt:lpstr>1_Office Theme</vt:lpstr>
      <vt:lpstr>PowerPoint Presentation</vt:lpstr>
      <vt:lpstr>Welcome</vt:lpstr>
      <vt:lpstr>PowerPoint Presentation</vt:lpstr>
      <vt:lpstr>Luxurious &amp; Fashionable Items</vt:lpstr>
      <vt:lpstr>Story About Collection</vt:lpstr>
      <vt:lpstr>Our Purpose For Every Quality</vt:lpstr>
      <vt:lpstr>History Timeline</vt:lpstr>
      <vt:lpstr>PowerPoint Presentation</vt:lpstr>
      <vt:lpstr>Luxurious &amp; Fashionable Services</vt:lpstr>
      <vt:lpstr>2021 Collection Material Category</vt:lpstr>
      <vt:lpstr>2021 Collection Updates</vt:lpstr>
      <vt:lpstr>Our Best Achievement </vt:lpstr>
      <vt:lpstr>Luxurious &amp; Fashionable Items</vt:lpstr>
      <vt:lpstr>Meet Fashion Designer</vt:lpstr>
      <vt:lpstr>Meet Fashion Designer</vt:lpstr>
      <vt:lpstr>Luxurious &amp; Fashionable 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Devices Mockup</vt:lpstr>
      <vt:lpstr>Our Chart Data</vt:lpstr>
      <vt:lpstr>Our Chart Data</vt:lpstr>
      <vt:lpstr>International Map</vt:lpstr>
      <vt:lpstr>Our Pricing Package</vt:lpstr>
      <vt:lpstr>Customer Testimonial</vt:lpstr>
      <vt:lpstr>Contact Us</vt:lpstr>
      <vt:lpstr>Thank You</vt:lpstr>
    </vt:vector>
  </TitlesOfParts>
  <Manager>Slide Factory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SlideFactory</dc:creator>
  <cp:lastModifiedBy>Septhania Rosandi</cp:lastModifiedBy>
  <cp:revision>252</cp:revision>
  <dcterms:created xsi:type="dcterms:W3CDTF">2019-01-23T07:32:06Z</dcterms:created>
  <dcterms:modified xsi:type="dcterms:W3CDTF">2021-08-21T06:45:21Z</dcterms:modified>
</cp:coreProperties>
</file>