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56"/>
  </p:normalViewPr>
  <p:slideViewPr>
    <p:cSldViewPr snapToGrid="0" snapToObjects="1" showGuides="1">
      <p:cViewPr>
        <p:scale>
          <a:sx n="75" d="100"/>
          <a:sy n="75" d="100"/>
        </p:scale>
        <p:origin x="144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04D7D4B6-B4B3-4EA1-A18B-C3079F05061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pHolder1">
            <a:extLst>
              <a:ext uri="{FF2B5EF4-FFF2-40B4-BE49-F238E27FC236}">
                <a16:creationId xmlns:a16="http://schemas.microsoft.com/office/drawing/2014/main" id="{D14E12F3-52C8-4615-8E49-EEBC502E6F07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4444"/>
          <a:stretch>
            <a:fillRect/>
          </a:stretch>
        </p:blipFill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30" name="PpHolder13">
            <a:extLst>
              <a:ext uri="{FF2B5EF4-FFF2-40B4-BE49-F238E27FC236}">
                <a16:creationId xmlns:a16="http://schemas.microsoft.com/office/drawing/2014/main" id="{2EF413A7-751F-45EA-9373-9A20791FB1B6}"/>
              </a:ext>
            </a:extLst>
          </p:cNvPr>
          <p:cNvPicPr>
            <a:picLocks/>
          </p:cNvPicPr>
          <p:nvPr/>
        </p:nvPicPr>
        <p:blipFill>
          <a:blip r:embed="rId2"/>
          <a:srcRect l="44987" b="3841"/>
          <a:stretch>
            <a:fillRect/>
          </a:stretch>
        </p:blipFill>
        <p:spPr>
          <a:xfrm>
            <a:off x="5484834" y="0"/>
            <a:ext cx="6707167" cy="6594582"/>
          </a:xfrm>
          <a:custGeom>
            <a:avLst/>
            <a:gdLst>
              <a:gd name="connsiteX0" fmla="*/ 1106560 w 6707167"/>
              <a:gd name="connsiteY0" fmla="*/ 0 h 6594582"/>
              <a:gd name="connsiteX1" fmla="*/ 6707167 w 6707167"/>
              <a:gd name="connsiteY1" fmla="*/ 0 h 6594582"/>
              <a:gd name="connsiteX2" fmla="*/ 6707167 w 6707167"/>
              <a:gd name="connsiteY2" fmla="*/ 4989848 h 6594582"/>
              <a:gd name="connsiteX3" fmla="*/ 4818170 w 6707167"/>
              <a:gd name="connsiteY3" fmla="*/ 6594582 h 6594582"/>
              <a:gd name="connsiteX4" fmla="*/ 0 w 6707167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7" h="6594582">
                <a:moveTo>
                  <a:pt x="1106560" y="0"/>
                </a:moveTo>
                <a:lnTo>
                  <a:pt x="6707167" y="0"/>
                </a:lnTo>
                <a:lnTo>
                  <a:pt x="6707167" y="4989848"/>
                </a:lnTo>
                <a:lnTo>
                  <a:pt x="4818170" y="6594582"/>
                </a:lnTo>
                <a:lnTo>
                  <a:pt x="0" y="940044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75C3ACFF-D70A-4EA0-AAFF-0B3ECE5DB9D9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7010404" y="4"/>
            <a:ext cx="5181597" cy="6857997"/>
          </a:xfrm>
          <a:custGeom>
            <a:avLst/>
            <a:gdLst>
              <a:gd name="connsiteX0" fmla="*/ 0 w 5181597"/>
              <a:gd name="connsiteY0" fmla="*/ 0 h 6857997"/>
              <a:gd name="connsiteX1" fmla="*/ 5181597 w 5181597"/>
              <a:gd name="connsiteY1" fmla="*/ 0 h 6857997"/>
              <a:gd name="connsiteX2" fmla="*/ 5181597 w 5181597"/>
              <a:gd name="connsiteY2" fmla="*/ 6857997 h 6857997"/>
              <a:gd name="connsiteX3" fmla="*/ 0 w 5181597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7" h="6857997">
                <a:moveTo>
                  <a:pt x="0" y="0"/>
                </a:moveTo>
                <a:lnTo>
                  <a:pt x="5181597" y="0"/>
                </a:lnTo>
                <a:lnTo>
                  <a:pt x="5181597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PpHolder23">
            <a:extLst>
              <a:ext uri="{FF2B5EF4-FFF2-40B4-BE49-F238E27FC236}">
                <a16:creationId xmlns:a16="http://schemas.microsoft.com/office/drawing/2014/main" id="{4555D223-82BF-4493-B4C2-6B39F20C28D7}"/>
              </a:ext>
            </a:extLst>
          </p:cNvPr>
          <p:cNvPicPr>
            <a:picLocks/>
          </p:cNvPicPr>
          <p:nvPr/>
        </p:nvPicPr>
        <p:blipFill>
          <a:blip r:embed="rId2"/>
          <a:srcRect l="5625" t="59040" r="62500" b="10000"/>
          <a:stretch>
            <a:fillRect/>
          </a:stretch>
        </p:blipFill>
        <p:spPr>
          <a:xfrm>
            <a:off x="685802" y="4048966"/>
            <a:ext cx="3886202" cy="2123234"/>
          </a:xfrm>
          <a:custGeom>
            <a:avLst/>
            <a:gdLst>
              <a:gd name="connsiteX0" fmla="*/ 0 w 3886202"/>
              <a:gd name="connsiteY0" fmla="*/ 0 h 2123234"/>
              <a:gd name="connsiteX1" fmla="*/ 3886202 w 3886202"/>
              <a:gd name="connsiteY1" fmla="*/ 0 h 2123234"/>
              <a:gd name="connsiteX2" fmla="*/ 3886202 w 3886202"/>
              <a:gd name="connsiteY2" fmla="*/ 2123234 h 2123234"/>
              <a:gd name="connsiteX3" fmla="*/ 0 w 3886202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2123234">
                <a:moveTo>
                  <a:pt x="0" y="0"/>
                </a:moveTo>
                <a:lnTo>
                  <a:pt x="3886202" y="0"/>
                </a:lnTo>
                <a:lnTo>
                  <a:pt x="3886202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454D0DCE-6574-4AFB-9E6B-E2FD58589926}"/>
              </a:ext>
            </a:extLst>
          </p:cNvPr>
          <p:cNvPicPr>
            <a:picLocks/>
          </p:cNvPicPr>
          <p:nvPr/>
        </p:nvPicPr>
        <p:blipFill>
          <a:blip r:embed="rId2"/>
          <a:srcRect r="20235" b="25646"/>
          <a:stretch>
            <a:fillRect/>
          </a:stretch>
        </p:blipFill>
        <p:spPr>
          <a:xfrm>
            <a:off x="5" y="4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pHolder1">
            <a:extLst>
              <a:ext uri="{FF2B5EF4-FFF2-40B4-BE49-F238E27FC236}">
                <a16:creationId xmlns:a16="http://schemas.microsoft.com/office/drawing/2014/main" id="{8884642E-1C36-4AF8-B549-F199B92BF0C4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11" b="10000"/>
          <a:stretch>
            <a:fillRect/>
          </a:stretch>
        </p:blipFill>
        <p:spPr>
          <a:xfrm>
            <a:off x="9750428" y="2819400"/>
            <a:ext cx="2441572" cy="3352800"/>
          </a:xfrm>
          <a:custGeom>
            <a:avLst/>
            <a:gdLst>
              <a:gd name="connsiteX0" fmla="*/ 0 w 2441572"/>
              <a:gd name="connsiteY0" fmla="*/ 0 h 3352800"/>
              <a:gd name="connsiteX1" fmla="*/ 2441572 w 2441572"/>
              <a:gd name="connsiteY1" fmla="*/ 0 h 3352800"/>
              <a:gd name="connsiteX2" fmla="*/ 2441572 w 2441572"/>
              <a:gd name="connsiteY2" fmla="*/ 3352800 h 3352800"/>
              <a:gd name="connsiteX3" fmla="*/ 0 w 2441572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2" h="3352800">
                <a:moveTo>
                  <a:pt x="0" y="0"/>
                </a:moveTo>
                <a:lnTo>
                  <a:pt x="2441572" y="0"/>
                </a:lnTo>
                <a:lnTo>
                  <a:pt x="2441572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72CF5A1E-4839-4FB5-86AB-072F2DD05E37}"/>
              </a:ext>
            </a:extLst>
          </p:cNvPr>
          <p:cNvPicPr>
            <a:picLocks/>
          </p:cNvPicPr>
          <p:nvPr/>
        </p:nvPicPr>
        <p:blipFill>
          <a:blip r:embed="rId2"/>
          <a:srcRect l="4987" t="41111" r="72500" b="10000"/>
          <a:stretch>
            <a:fillRect/>
          </a:stretch>
        </p:blipFill>
        <p:spPr>
          <a:xfrm>
            <a:off x="608018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77A8E7F8-D6B6-4ADF-8829-B10ECE9F339A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11" r="47526" b="10000"/>
          <a:stretch>
            <a:fillRect/>
          </a:stretch>
        </p:blipFill>
        <p:spPr>
          <a:xfrm>
            <a:off x="3652842" y="2819400"/>
            <a:ext cx="2744785" cy="3352800"/>
          </a:xfrm>
          <a:custGeom>
            <a:avLst/>
            <a:gdLst>
              <a:gd name="connsiteX0" fmla="*/ 0 w 2744785"/>
              <a:gd name="connsiteY0" fmla="*/ 0 h 3352800"/>
              <a:gd name="connsiteX1" fmla="*/ 2744785 w 2744785"/>
              <a:gd name="connsiteY1" fmla="*/ 0 h 3352800"/>
              <a:gd name="connsiteX2" fmla="*/ 2744785 w 2744785"/>
              <a:gd name="connsiteY2" fmla="*/ 3352800 h 3352800"/>
              <a:gd name="connsiteX3" fmla="*/ 0 w 274478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5" h="3352800">
                <a:moveTo>
                  <a:pt x="0" y="0"/>
                </a:moveTo>
                <a:lnTo>
                  <a:pt x="2744785" y="0"/>
                </a:lnTo>
                <a:lnTo>
                  <a:pt x="2744785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0" name="PpHolder4">
            <a:extLst>
              <a:ext uri="{FF2B5EF4-FFF2-40B4-BE49-F238E27FC236}">
                <a16:creationId xmlns:a16="http://schemas.microsoft.com/office/drawing/2014/main" id="{58FE9D75-5A01-432A-A096-CC8FD302FCF2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11" r="22487" b="10000"/>
          <a:stretch>
            <a:fillRect/>
          </a:stretch>
        </p:blipFill>
        <p:spPr>
          <a:xfrm>
            <a:off x="6705604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pHolder7">
            <a:extLst>
              <a:ext uri="{FF2B5EF4-FFF2-40B4-BE49-F238E27FC236}">
                <a16:creationId xmlns:a16="http://schemas.microsoft.com/office/drawing/2014/main" id="{318965B8-407F-4E5C-8A1A-F67A80C7C6BB}"/>
              </a:ext>
            </a:extLst>
          </p:cNvPr>
          <p:cNvPicPr>
            <a:picLocks/>
          </p:cNvPicPr>
          <p:nvPr/>
        </p:nvPicPr>
        <p:blipFill>
          <a:blip r:embed="rId2"/>
          <a:srcRect t="27778" r="57500" b="23373"/>
          <a:stretch>
            <a:fillRect/>
          </a:stretch>
        </p:blipFill>
        <p:spPr>
          <a:xfrm>
            <a:off x="1" y="1905000"/>
            <a:ext cx="5181602" cy="3350050"/>
          </a:xfrm>
          <a:custGeom>
            <a:avLst/>
            <a:gdLst>
              <a:gd name="connsiteX0" fmla="*/ 0 w 5181602"/>
              <a:gd name="connsiteY0" fmla="*/ 0 h 3350050"/>
              <a:gd name="connsiteX1" fmla="*/ 5181602 w 5181602"/>
              <a:gd name="connsiteY1" fmla="*/ 0 h 3350050"/>
              <a:gd name="connsiteX2" fmla="*/ 5181602 w 5181602"/>
              <a:gd name="connsiteY2" fmla="*/ 3350050 h 3350050"/>
              <a:gd name="connsiteX3" fmla="*/ 0 w 5181602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2" h="3350050">
                <a:moveTo>
                  <a:pt x="0" y="0"/>
                </a:moveTo>
                <a:lnTo>
                  <a:pt x="5181602" y="0"/>
                </a:lnTo>
                <a:lnTo>
                  <a:pt x="5181602" y="3350050"/>
                </a:lnTo>
                <a:lnTo>
                  <a:pt x="0" y="3350050"/>
                </a:lnTo>
                <a:close/>
              </a:path>
            </a:pathLst>
          </a:custGeom>
        </p:spPr>
      </p:pic>
      <p:pic>
        <p:nvPicPr>
          <p:cNvPr id="91" name="PpHolder8">
            <a:extLst>
              <a:ext uri="{FF2B5EF4-FFF2-40B4-BE49-F238E27FC236}">
                <a16:creationId xmlns:a16="http://schemas.microsoft.com/office/drawing/2014/main" id="{7A01E388-5834-4AD7-8F41-08B99AE045BA}"/>
              </a:ext>
            </a:extLst>
          </p:cNvPr>
          <p:cNvPicPr>
            <a:picLocks/>
          </p:cNvPicPr>
          <p:nvPr/>
        </p:nvPicPr>
        <p:blipFill>
          <a:blip r:embed="rId2"/>
          <a:srcRect l="60048" t="32331" r="32501" b="54422"/>
          <a:stretch>
            <a:fillRect/>
          </a:stretch>
        </p:blipFill>
        <p:spPr>
          <a:xfrm>
            <a:off x="7321011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</p:spPr>
      </p:pic>
      <p:pic>
        <p:nvPicPr>
          <p:cNvPr id="80" name="PpHolder9">
            <a:extLst>
              <a:ext uri="{FF2B5EF4-FFF2-40B4-BE49-F238E27FC236}">
                <a16:creationId xmlns:a16="http://schemas.microsoft.com/office/drawing/2014/main" id="{AE471B9B-3A06-45A3-9383-A4D1C4CFD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67820" r="32501" b="18933"/>
          <a:stretch>
            <a:fillRect/>
          </a:stretch>
        </p:blipFill>
        <p:spPr>
          <a:xfrm>
            <a:off x="7321011" y="4651085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7" name="PpHolder21">
            <a:extLst>
              <a:ext uri="{FF2B5EF4-FFF2-40B4-BE49-F238E27FC236}">
                <a16:creationId xmlns:a16="http://schemas.microsoft.com/office/drawing/2014/main" id="{7298252C-B7DE-4271-A9D9-C72AB3E2FBF5}"/>
              </a:ext>
            </a:extLst>
          </p:cNvPr>
          <p:cNvPicPr>
            <a:picLocks/>
          </p:cNvPicPr>
          <p:nvPr/>
        </p:nvPicPr>
        <p:blipFill>
          <a:blip r:embed="rId2"/>
          <a:srcRect l="60048" t="50102" r="32501" b="36651"/>
          <a:stretch>
            <a:fillRect/>
          </a:stretch>
        </p:blipFill>
        <p:spPr>
          <a:xfrm>
            <a:off x="7321011" y="3435962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2C39DC2E-0A88-403D-8900-D807BCD88CDF}"/>
              </a:ext>
            </a:extLst>
          </p:cNvPr>
          <p:cNvPicPr>
            <a:picLocks/>
          </p:cNvPicPr>
          <p:nvPr/>
        </p:nvPicPr>
        <p:blipFill>
          <a:blip r:embed="rId2"/>
          <a:srcRect l="62513" t="5550" r="12487" b="32228"/>
          <a:stretch>
            <a:fillRect/>
          </a:stretch>
        </p:blipFill>
        <p:spPr>
          <a:xfrm>
            <a:off x="7621588" y="380609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2D188901-E195-4545-A6AC-A0072B2C5AB3}"/>
              </a:ext>
            </a:extLst>
          </p:cNvPr>
          <p:cNvPicPr>
            <a:picLocks/>
          </p:cNvPicPr>
          <p:nvPr/>
        </p:nvPicPr>
        <p:blipFill>
          <a:blip r:embed="rId2"/>
          <a:srcRect l="40037" t="23288" r="34963" b="14490"/>
          <a:stretch>
            <a:fillRect/>
          </a:stretch>
        </p:blipFill>
        <p:spPr>
          <a:xfrm>
            <a:off x="4881258" y="1597061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05EFB79C-FFF6-44CD-8227-B91902BCEF72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pic>
        <p:nvPicPr>
          <p:cNvPr id="54" name="PpHolder15">
            <a:extLst>
              <a:ext uri="{FF2B5EF4-FFF2-40B4-BE49-F238E27FC236}">
                <a16:creationId xmlns:a16="http://schemas.microsoft.com/office/drawing/2014/main" id="{134F90DC-5EE3-4EE5-A73B-286FB6137E8B}"/>
              </a:ext>
            </a:extLst>
          </p:cNvPr>
          <p:cNvPicPr>
            <a:picLocks/>
          </p:cNvPicPr>
          <p:nvPr/>
        </p:nvPicPr>
        <p:blipFill>
          <a:blip r:embed="rId2"/>
          <a:srcRect t="58889" r="52483" b="10000"/>
          <a:stretch>
            <a:fillRect/>
          </a:stretch>
        </p:blipFill>
        <p:spPr>
          <a:xfrm>
            <a:off x="1" y="4038600"/>
            <a:ext cx="5793267" cy="2133600"/>
          </a:xfrm>
          <a:custGeom>
            <a:avLst/>
            <a:gdLst>
              <a:gd name="connsiteX0" fmla="*/ 0 w 5793267"/>
              <a:gd name="connsiteY0" fmla="*/ 0 h 2133600"/>
              <a:gd name="connsiteX1" fmla="*/ 5793267 w 5793267"/>
              <a:gd name="connsiteY1" fmla="*/ 0 h 2133600"/>
              <a:gd name="connsiteX2" fmla="*/ 5793267 w 5793267"/>
              <a:gd name="connsiteY2" fmla="*/ 2133600 h 2133600"/>
              <a:gd name="connsiteX3" fmla="*/ 0 w 579326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7" h="2133600">
                <a:moveTo>
                  <a:pt x="0" y="0"/>
                </a:moveTo>
                <a:lnTo>
                  <a:pt x="5793267" y="0"/>
                </a:lnTo>
                <a:lnTo>
                  <a:pt x="5793267" y="2133600"/>
                </a:lnTo>
                <a:lnTo>
                  <a:pt x="0" y="2133600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0242519-FA59-4A5B-B62A-6A94DA66B8ED}"/>
              </a:ext>
            </a:extLst>
          </p:cNvPr>
          <p:cNvPicPr>
            <a:picLocks/>
          </p:cNvPicPr>
          <p:nvPr/>
        </p:nvPicPr>
        <p:blipFill>
          <a:blip r:embed="rId2"/>
          <a:srcRect l="19987" t="45556" r="42500"/>
          <a:stretch>
            <a:fillRect/>
          </a:stretch>
        </p:blipFill>
        <p:spPr>
          <a:xfrm>
            <a:off x="2436817" y="3124202"/>
            <a:ext cx="4573579" cy="3733798"/>
          </a:xfrm>
          <a:custGeom>
            <a:avLst/>
            <a:gdLst>
              <a:gd name="connsiteX0" fmla="*/ 0 w 4573579"/>
              <a:gd name="connsiteY0" fmla="*/ 0 h 3733798"/>
              <a:gd name="connsiteX1" fmla="*/ 4573579 w 4573579"/>
              <a:gd name="connsiteY1" fmla="*/ 0 h 3733798"/>
              <a:gd name="connsiteX2" fmla="*/ 4573579 w 4573579"/>
              <a:gd name="connsiteY2" fmla="*/ 3733798 h 3733798"/>
              <a:gd name="connsiteX3" fmla="*/ 0 w 4573579"/>
              <a:gd name="connsiteY3" fmla="*/ 3733798 h 37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79" h="3733798">
                <a:moveTo>
                  <a:pt x="0" y="0"/>
                </a:moveTo>
                <a:lnTo>
                  <a:pt x="4573579" y="0"/>
                </a:lnTo>
                <a:lnTo>
                  <a:pt x="4573579" y="3733798"/>
                </a:lnTo>
                <a:lnTo>
                  <a:pt x="0" y="3733798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pic>
        <p:nvPicPr>
          <p:cNvPr id="31" name="PpHolder10">
            <a:extLst>
              <a:ext uri="{FF2B5EF4-FFF2-40B4-BE49-F238E27FC236}">
                <a16:creationId xmlns:a16="http://schemas.microsoft.com/office/drawing/2014/main" id="{6BE2D251-9C1D-4D79-BB9B-04D26774BA8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447" r="7385" b="23333"/>
          <a:stretch>
            <a:fillRect/>
          </a:stretch>
        </p:blipFill>
        <p:spPr>
          <a:xfrm>
            <a:off x="7620001" y="1607992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55930CDC-D85B-4C74-BAA7-3CA471701E08}"/>
              </a:ext>
            </a:extLst>
          </p:cNvPr>
          <p:cNvPicPr>
            <a:picLocks/>
          </p:cNvPicPr>
          <p:nvPr/>
        </p:nvPicPr>
        <p:blipFill>
          <a:blip r:embed="rId2"/>
          <a:srcRect l="37500" t="5700" r="4987" b="50000"/>
          <a:stretch>
            <a:fillRect/>
          </a:stretch>
        </p:blipFill>
        <p:spPr>
          <a:xfrm>
            <a:off x="4572005" y="390902"/>
            <a:ext cx="7011985" cy="3038101"/>
          </a:xfrm>
          <a:custGeom>
            <a:avLst/>
            <a:gdLst>
              <a:gd name="connsiteX0" fmla="*/ 0 w 7011985"/>
              <a:gd name="connsiteY0" fmla="*/ 0 h 3038101"/>
              <a:gd name="connsiteX1" fmla="*/ 7011985 w 7011985"/>
              <a:gd name="connsiteY1" fmla="*/ 0 h 3038101"/>
              <a:gd name="connsiteX2" fmla="*/ 7011985 w 7011985"/>
              <a:gd name="connsiteY2" fmla="*/ 3038101 h 3038101"/>
              <a:gd name="connsiteX3" fmla="*/ 0 w 7011985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5" h="3038101">
                <a:moveTo>
                  <a:pt x="0" y="0"/>
                </a:moveTo>
                <a:lnTo>
                  <a:pt x="7011985" y="0"/>
                </a:lnTo>
                <a:lnTo>
                  <a:pt x="7011985" y="3038101"/>
                </a:lnTo>
                <a:lnTo>
                  <a:pt x="0" y="3038101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7792F45-6855-44C4-9921-0AE595070EAB}"/>
              </a:ext>
            </a:extLst>
          </p:cNvPr>
          <p:cNvPicPr>
            <a:picLocks/>
          </p:cNvPicPr>
          <p:nvPr/>
        </p:nvPicPr>
        <p:blipFill>
          <a:blip r:embed="rId2"/>
          <a:srcRect l="32500" t="41241" r="10010" b="27793"/>
          <a:stretch>
            <a:fillRect/>
          </a:stretch>
        </p:blipFill>
        <p:spPr>
          <a:xfrm>
            <a:off x="3962400" y="2828281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C8B000E1-BDFE-4FDE-B3C0-C03EF73EE983}"/>
              </a:ext>
            </a:extLst>
          </p:cNvPr>
          <p:cNvPicPr>
            <a:picLocks/>
          </p:cNvPicPr>
          <p:nvPr/>
        </p:nvPicPr>
        <p:blipFill>
          <a:blip r:embed="rId2"/>
          <a:srcRect r="52509"/>
          <a:stretch>
            <a:fillRect/>
          </a:stretch>
        </p:blipFill>
        <p:spPr>
          <a:xfrm>
            <a:off x="1" y="0"/>
            <a:ext cx="5790090" cy="6858000"/>
          </a:xfrm>
          <a:custGeom>
            <a:avLst/>
            <a:gdLst>
              <a:gd name="connsiteX0" fmla="*/ 0 w 5790090"/>
              <a:gd name="connsiteY0" fmla="*/ 0 h 6858000"/>
              <a:gd name="connsiteX1" fmla="*/ 2869513 w 5790090"/>
              <a:gd name="connsiteY1" fmla="*/ 0 h 6858000"/>
              <a:gd name="connsiteX2" fmla="*/ 5790090 w 5790090"/>
              <a:gd name="connsiteY2" fmla="*/ 2746335 h 6858000"/>
              <a:gd name="connsiteX3" fmla="*/ 1417557 w 5790090"/>
              <a:gd name="connsiteY3" fmla="*/ 6858000 h 6858000"/>
              <a:gd name="connsiteX4" fmla="*/ 1300735 w 5790090"/>
              <a:gd name="connsiteY4" fmla="*/ 6858000 h 6858000"/>
              <a:gd name="connsiteX5" fmla="*/ 0 w 5790090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90" h="6858000">
                <a:moveTo>
                  <a:pt x="0" y="0"/>
                </a:moveTo>
                <a:lnTo>
                  <a:pt x="2869513" y="0"/>
                </a:lnTo>
                <a:lnTo>
                  <a:pt x="5790090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8F73CEA-BFE4-4B90-B824-F97D2ED74F50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2438061" y="3"/>
            <a:ext cx="4878386" cy="3428999"/>
          </a:xfrm>
          <a:custGeom>
            <a:avLst/>
            <a:gdLst>
              <a:gd name="connsiteX0" fmla="*/ 0 w 4878386"/>
              <a:gd name="connsiteY0" fmla="*/ 0 h 3428999"/>
              <a:gd name="connsiteX1" fmla="*/ 4878386 w 4878386"/>
              <a:gd name="connsiteY1" fmla="*/ 0 h 3428999"/>
              <a:gd name="connsiteX2" fmla="*/ 4878386 w 4878386"/>
              <a:gd name="connsiteY2" fmla="*/ 3428999 h 3428999"/>
              <a:gd name="connsiteX3" fmla="*/ 0 w 48783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6" h="3428999">
                <a:moveTo>
                  <a:pt x="0" y="0"/>
                </a:moveTo>
                <a:lnTo>
                  <a:pt x="4878386" y="0"/>
                </a:lnTo>
                <a:lnTo>
                  <a:pt x="4878386" y="3428999"/>
                </a:lnTo>
                <a:lnTo>
                  <a:pt x="0" y="3428999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1FCF0CCF-AB97-42C0-B10C-CF96FDFBCA35}"/>
              </a:ext>
            </a:extLst>
          </p:cNvPr>
          <p:cNvPicPr>
            <a:picLocks/>
          </p:cNvPicPr>
          <p:nvPr/>
        </p:nvPicPr>
        <p:blipFill>
          <a:blip r:embed="rId2"/>
          <a:srcRect l="9997" t="36667" r="47490"/>
          <a:stretch>
            <a:fillRect/>
          </a:stretch>
        </p:blipFill>
        <p:spPr>
          <a:xfrm>
            <a:off x="1218860" y="2514602"/>
            <a:ext cx="5183186" cy="4343399"/>
          </a:xfrm>
          <a:custGeom>
            <a:avLst/>
            <a:gdLst>
              <a:gd name="connsiteX0" fmla="*/ 0 w 5183186"/>
              <a:gd name="connsiteY0" fmla="*/ 0 h 4343399"/>
              <a:gd name="connsiteX1" fmla="*/ 5183186 w 5183186"/>
              <a:gd name="connsiteY1" fmla="*/ 0 h 4343399"/>
              <a:gd name="connsiteX2" fmla="*/ 5183186 w 5183186"/>
              <a:gd name="connsiteY2" fmla="*/ 4343399 h 4343399"/>
              <a:gd name="connsiteX3" fmla="*/ 0 w 5183186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399">
                <a:moveTo>
                  <a:pt x="0" y="0"/>
                </a:moveTo>
                <a:lnTo>
                  <a:pt x="5183186" y="0"/>
                </a:lnTo>
                <a:lnTo>
                  <a:pt x="5183186" y="4343399"/>
                </a:lnTo>
                <a:lnTo>
                  <a:pt x="0" y="4343399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11B48C66-BCBE-498B-8B0E-BD2B09F0E697}"/>
              </a:ext>
            </a:extLst>
          </p:cNvPr>
          <p:cNvPicPr>
            <a:picLocks/>
          </p:cNvPicPr>
          <p:nvPr/>
        </p:nvPicPr>
        <p:blipFill>
          <a:blip r:embed="rId2"/>
          <a:srcRect l="37500" b="36667"/>
          <a:stretch>
            <a:fillRect/>
          </a:stretch>
        </p:blipFill>
        <p:spPr>
          <a:xfrm>
            <a:off x="4572004" y="0"/>
            <a:ext cx="7619997" cy="4343400"/>
          </a:xfrm>
          <a:custGeom>
            <a:avLst/>
            <a:gdLst>
              <a:gd name="connsiteX0" fmla="*/ 0 w 7619997"/>
              <a:gd name="connsiteY0" fmla="*/ 0 h 4343400"/>
              <a:gd name="connsiteX1" fmla="*/ 7619997 w 7619997"/>
              <a:gd name="connsiteY1" fmla="*/ 0 h 4343400"/>
              <a:gd name="connsiteX2" fmla="*/ 7619997 w 7619997"/>
              <a:gd name="connsiteY2" fmla="*/ 4343400 h 4343400"/>
              <a:gd name="connsiteX3" fmla="*/ 0 w 7619997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7" h="4343400">
                <a:moveTo>
                  <a:pt x="0" y="0"/>
                </a:moveTo>
                <a:lnTo>
                  <a:pt x="7619997" y="0"/>
                </a:lnTo>
                <a:lnTo>
                  <a:pt x="7619997" y="4343400"/>
                </a:lnTo>
                <a:lnTo>
                  <a:pt x="0" y="4343400"/>
                </a:lnTo>
                <a:close/>
              </a:path>
            </a:pathLst>
          </a:custGeom>
        </p:spPr>
      </p:pic>
      <p:pic>
        <p:nvPicPr>
          <p:cNvPr id="46" name="PpHolder2">
            <a:extLst>
              <a:ext uri="{FF2B5EF4-FFF2-40B4-BE49-F238E27FC236}">
                <a16:creationId xmlns:a16="http://schemas.microsoft.com/office/drawing/2014/main" id="{9B19737A-6DC1-410B-AFDE-D001FAF5B137}"/>
              </a:ext>
            </a:extLst>
          </p:cNvPr>
          <p:cNvPicPr>
            <a:picLocks/>
          </p:cNvPicPr>
          <p:nvPr/>
        </p:nvPicPr>
        <p:blipFill>
          <a:blip r:embed="rId2"/>
          <a:srcRect t="63333" r="62500"/>
          <a:stretch>
            <a:fillRect/>
          </a:stretch>
        </p:blipFill>
        <p:spPr>
          <a:xfrm>
            <a:off x="2" y="4343400"/>
            <a:ext cx="4572003" cy="2514600"/>
          </a:xfrm>
          <a:custGeom>
            <a:avLst/>
            <a:gdLst>
              <a:gd name="connsiteX0" fmla="*/ 0 w 4572003"/>
              <a:gd name="connsiteY0" fmla="*/ 0 h 2514600"/>
              <a:gd name="connsiteX1" fmla="*/ 4572003 w 4572003"/>
              <a:gd name="connsiteY1" fmla="*/ 0 h 2514600"/>
              <a:gd name="connsiteX2" fmla="*/ 4572003 w 4572003"/>
              <a:gd name="connsiteY2" fmla="*/ 2514600 h 2514600"/>
              <a:gd name="connsiteX3" fmla="*/ 0 w 4572003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3" h="2514600">
                <a:moveTo>
                  <a:pt x="0" y="0"/>
                </a:moveTo>
                <a:lnTo>
                  <a:pt x="4572003" y="0"/>
                </a:lnTo>
                <a:lnTo>
                  <a:pt x="4572003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5DDB1B70-586B-42B3-8BF2-2843E8898A41}"/>
              </a:ext>
            </a:extLst>
          </p:cNvPr>
          <p:cNvPicPr>
            <a:picLocks/>
          </p:cNvPicPr>
          <p:nvPr/>
        </p:nvPicPr>
        <p:blipFill>
          <a:blip r:embed="rId2"/>
          <a:srcRect t="63333"/>
          <a:stretch>
            <a:fillRect/>
          </a:stretch>
        </p:blipFill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0" name="PpHolder8">
            <a:extLst>
              <a:ext uri="{FF2B5EF4-FFF2-40B4-BE49-F238E27FC236}">
                <a16:creationId xmlns:a16="http://schemas.microsoft.com/office/drawing/2014/main" id="{01B8C7BD-176E-4659-BACB-0CE5865CFC4E}"/>
              </a:ext>
            </a:extLst>
          </p:cNvPr>
          <p:cNvPicPr>
            <a:picLocks/>
          </p:cNvPicPr>
          <p:nvPr/>
        </p:nvPicPr>
        <p:blipFill>
          <a:blip r:embed="rId2"/>
          <a:srcRect l="10072" t="18976" r="9987" b="36667"/>
          <a:stretch>
            <a:fillRect/>
          </a:stretch>
        </p:blipFill>
        <p:spPr>
          <a:xfrm>
            <a:off x="1227974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25" name="PpHolder8">
            <a:extLst>
              <a:ext uri="{FF2B5EF4-FFF2-40B4-BE49-F238E27FC236}">
                <a16:creationId xmlns:a16="http://schemas.microsoft.com/office/drawing/2014/main" id="{5D823128-4339-47D4-B780-5F7596D235C6}"/>
              </a:ext>
            </a:extLst>
          </p:cNvPr>
          <p:cNvPicPr>
            <a:picLocks/>
          </p:cNvPicPr>
          <p:nvPr/>
        </p:nvPicPr>
        <p:blipFill>
          <a:blip r:embed="rId3"/>
          <a:srcRect l="10390" t="20140" r="48883" b="39676"/>
          <a:stretch>
            <a:fillRect/>
          </a:stretch>
        </p:blipFill>
        <p:spPr>
          <a:xfrm>
            <a:off x="1266702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B83C83FF-361D-4B3B-9543-0548D2336DEB}"/>
              </a:ext>
            </a:extLst>
          </p:cNvPr>
          <p:cNvPicPr>
            <a:picLocks/>
          </p:cNvPicPr>
          <p:nvPr/>
        </p:nvPicPr>
        <p:blipFill>
          <a:blip r:embed="rId2"/>
          <a:srcRect l="80013" t="14444" b="14444"/>
          <a:stretch>
            <a:fillRect/>
          </a:stretch>
        </p:blipFill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68BBC286-45E9-459E-888A-98B8FAAE41E4}"/>
              </a:ext>
            </a:extLst>
          </p:cNvPr>
          <p:cNvPicPr>
            <a:picLocks/>
          </p:cNvPicPr>
          <p:nvPr/>
        </p:nvPicPr>
        <p:blipFill>
          <a:blip r:embed="rId2"/>
          <a:srcRect t="41111" r="62500"/>
          <a:stretch>
            <a:fillRect/>
          </a:stretch>
        </p:blipFill>
        <p:spPr>
          <a:xfrm>
            <a:off x="0" y="2819400"/>
            <a:ext cx="4572000" cy="4038600"/>
          </a:xfrm>
          <a:custGeom>
            <a:avLst/>
            <a:gdLst>
              <a:gd name="connsiteX0" fmla="*/ 0 w 4572000"/>
              <a:gd name="connsiteY0" fmla="*/ 0 h 4038600"/>
              <a:gd name="connsiteX1" fmla="*/ 4572000 w 4572000"/>
              <a:gd name="connsiteY1" fmla="*/ 0 h 4038600"/>
              <a:gd name="connsiteX2" fmla="*/ 4572000 w 4572000"/>
              <a:gd name="connsiteY2" fmla="*/ 4038600 h 4038600"/>
              <a:gd name="connsiteX3" fmla="*/ 0 w 457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038600">
                <a:moveTo>
                  <a:pt x="0" y="0"/>
                </a:moveTo>
                <a:lnTo>
                  <a:pt x="4572000" y="0"/>
                </a:lnTo>
                <a:lnTo>
                  <a:pt x="457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F7B28883-C71D-4DA9-BD55-406E50581BE9}"/>
              </a:ext>
            </a:extLst>
          </p:cNvPr>
          <p:cNvPicPr>
            <a:picLocks/>
          </p:cNvPicPr>
          <p:nvPr/>
        </p:nvPicPr>
        <p:blipFill>
          <a:blip r:embed="rId2"/>
          <a:srcRect r="70000" b="58889"/>
          <a:stretch>
            <a:fillRect/>
          </a:stretch>
        </p:blipFill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49" name="PpHolder17">
            <a:extLst>
              <a:ext uri="{FF2B5EF4-FFF2-40B4-BE49-F238E27FC236}">
                <a16:creationId xmlns:a16="http://schemas.microsoft.com/office/drawing/2014/main" id="{348C7B5D-BB9D-42B9-97D1-4F4C37975A7F}"/>
              </a:ext>
            </a:extLst>
          </p:cNvPr>
          <p:cNvPicPr>
            <a:picLocks/>
          </p:cNvPicPr>
          <p:nvPr/>
        </p:nvPicPr>
        <p:blipFill>
          <a:blip r:embed="rId2"/>
          <a:srcRect l="12529" t="27907" r="67500" b="50000"/>
          <a:stretch>
            <a:fillRect/>
          </a:stretch>
        </p:blipFill>
        <p:spPr>
          <a:xfrm>
            <a:off x="1527482" y="19138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pic>
        <p:nvPicPr>
          <p:cNvPr id="46" name="PpHolder18">
            <a:extLst>
              <a:ext uri="{FF2B5EF4-FFF2-40B4-BE49-F238E27FC236}">
                <a16:creationId xmlns:a16="http://schemas.microsoft.com/office/drawing/2014/main" id="{C08E23C4-0026-490C-8915-BC8A6D5EDAA4}"/>
              </a:ext>
            </a:extLst>
          </p:cNvPr>
          <p:cNvPicPr>
            <a:picLocks/>
          </p:cNvPicPr>
          <p:nvPr/>
        </p:nvPicPr>
        <p:blipFill>
          <a:blip r:embed="rId2"/>
          <a:srcRect l="12529" t="63463" r="67500" b="14444"/>
          <a:stretch>
            <a:fillRect/>
          </a:stretch>
        </p:blipFill>
        <p:spPr>
          <a:xfrm>
            <a:off x="1527482" y="43522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2" name="PpHolder13">
            <a:extLst>
              <a:ext uri="{FF2B5EF4-FFF2-40B4-BE49-F238E27FC236}">
                <a16:creationId xmlns:a16="http://schemas.microsoft.com/office/drawing/2014/main" id="{E301109F-7C4F-427E-B46B-572E14AD8381}"/>
              </a:ext>
            </a:extLst>
          </p:cNvPr>
          <p:cNvPicPr>
            <a:picLocks/>
          </p:cNvPicPr>
          <p:nvPr/>
        </p:nvPicPr>
        <p:blipFill>
          <a:blip r:embed="rId2"/>
          <a:srcRect l="15312" t="30631" r="75325" b="52723"/>
          <a:stretch>
            <a:fillRect/>
          </a:stretch>
        </p:blipFill>
        <p:spPr>
          <a:xfrm>
            <a:off x="1866819" y="2100652"/>
            <a:ext cx="1141574" cy="1141574"/>
          </a:xfrm>
          <a:custGeom>
            <a:avLst/>
            <a:gdLst>
              <a:gd name="connsiteX0" fmla="*/ 570789 w 1141574"/>
              <a:gd name="connsiteY0" fmla="*/ 0 h 1141574"/>
              <a:gd name="connsiteX1" fmla="*/ 1141574 w 1141574"/>
              <a:gd name="connsiteY1" fmla="*/ 570787 h 1141574"/>
              <a:gd name="connsiteX2" fmla="*/ 570789 w 1141574"/>
              <a:gd name="connsiteY2" fmla="*/ 1141574 h 1141574"/>
              <a:gd name="connsiteX3" fmla="*/ 0 w 1141574"/>
              <a:gd name="connsiteY3" fmla="*/ 570787 h 1141574"/>
              <a:gd name="connsiteX4" fmla="*/ 570789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9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9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9" y="0"/>
                </a:cubicBezTo>
                <a:close/>
              </a:path>
            </a:pathLst>
          </a:custGeom>
        </p:spPr>
      </p:pic>
      <p:pic>
        <p:nvPicPr>
          <p:cNvPr id="69" name="PpHolder14">
            <a:extLst>
              <a:ext uri="{FF2B5EF4-FFF2-40B4-BE49-F238E27FC236}">
                <a16:creationId xmlns:a16="http://schemas.microsoft.com/office/drawing/2014/main" id="{50E39F9A-BB8B-4A5E-83A0-F1F5710AA0D7}"/>
              </a:ext>
            </a:extLst>
          </p:cNvPr>
          <p:cNvPicPr>
            <a:picLocks/>
          </p:cNvPicPr>
          <p:nvPr/>
        </p:nvPicPr>
        <p:blipFill>
          <a:blip r:embed="rId2"/>
          <a:srcRect l="45112" t="26005" r="45312" b="56996"/>
          <a:stretch>
            <a:fillRect/>
          </a:stretch>
        </p:blipFill>
        <p:spPr>
          <a:xfrm>
            <a:off x="5500041" y="1783439"/>
            <a:ext cx="1167460" cy="1165790"/>
          </a:xfrm>
          <a:custGeom>
            <a:avLst/>
            <a:gdLst>
              <a:gd name="connsiteX0" fmla="*/ 583730 w 1167460"/>
              <a:gd name="connsiteY0" fmla="*/ 0 h 1165790"/>
              <a:gd name="connsiteX1" fmla="*/ 1167460 w 1167460"/>
              <a:gd name="connsiteY1" fmla="*/ 582895 h 1165790"/>
              <a:gd name="connsiteX2" fmla="*/ 583730 w 1167460"/>
              <a:gd name="connsiteY2" fmla="*/ 1165790 h 1165790"/>
              <a:gd name="connsiteX3" fmla="*/ 0 w 1167460"/>
              <a:gd name="connsiteY3" fmla="*/ 582895 h 1165790"/>
              <a:gd name="connsiteX4" fmla="*/ 583730 w 1167460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0" h="1165790">
                <a:moveTo>
                  <a:pt x="583730" y="0"/>
                </a:moveTo>
                <a:cubicBezTo>
                  <a:pt x="906115" y="0"/>
                  <a:pt x="1167460" y="260971"/>
                  <a:pt x="1167460" y="582895"/>
                </a:cubicBezTo>
                <a:cubicBezTo>
                  <a:pt x="1167460" y="904819"/>
                  <a:pt x="906115" y="1165790"/>
                  <a:pt x="583730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0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6" name="PpHolder22">
            <a:extLst>
              <a:ext uri="{FF2B5EF4-FFF2-40B4-BE49-F238E27FC236}">
                <a16:creationId xmlns:a16="http://schemas.microsoft.com/office/drawing/2014/main" id="{601ACEA6-EE68-4EF3-9745-3F058416B9C2}"/>
              </a:ext>
            </a:extLst>
          </p:cNvPr>
          <p:cNvPicPr>
            <a:picLocks/>
          </p:cNvPicPr>
          <p:nvPr/>
        </p:nvPicPr>
        <p:blipFill>
          <a:blip r:embed="rId2"/>
          <a:srcRect l="75335" t="30631" r="15302" b="52724"/>
          <a:stretch>
            <a:fillRect/>
          </a:stretch>
        </p:blipFill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5088B382-C8C6-4C40-B525-1F7055991CC5}"/>
              </a:ext>
            </a:extLst>
          </p:cNvPr>
          <p:cNvPicPr>
            <a:picLocks/>
          </p:cNvPicPr>
          <p:nvPr/>
        </p:nvPicPr>
        <p:blipFill>
          <a:blip r:embed="rId2"/>
          <a:srcRect b="41111"/>
          <a:stretch>
            <a:fillRect/>
          </a:stretch>
        </p:blipFill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362DDD42-BCFB-4430-AE0D-67664FE4EB03}"/>
              </a:ext>
            </a:extLst>
          </p:cNvPr>
          <p:cNvPicPr>
            <a:picLocks/>
          </p:cNvPicPr>
          <p:nvPr/>
        </p:nvPicPr>
        <p:blipFill>
          <a:blip r:embed="rId2"/>
          <a:srcRect b="63333"/>
          <a:stretch>
            <a:fillRect/>
          </a:stretch>
        </p:blipFill>
        <p:spPr>
          <a:xfrm>
            <a:off x="0" y="3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A5690415-1746-4280-A50F-14D29F7BED9B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5556"/>
          <a:stretch>
            <a:fillRect/>
          </a:stretch>
        </p:blipFill>
        <p:spPr>
          <a:xfrm>
            <a:off x="1217616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2" name="PpHolder3">
            <a:extLst>
              <a:ext uri="{FF2B5EF4-FFF2-40B4-BE49-F238E27FC236}">
                <a16:creationId xmlns:a16="http://schemas.microsoft.com/office/drawing/2014/main" id="{8D206B03-6712-4EBC-B4DB-C01D7EB62B41}"/>
              </a:ext>
            </a:extLst>
          </p:cNvPr>
          <p:cNvPicPr>
            <a:picLocks/>
          </p:cNvPicPr>
          <p:nvPr/>
        </p:nvPicPr>
        <p:blipFill>
          <a:blip r:embed="rId2"/>
          <a:srcRect l="57573" t="10129" b="23333"/>
          <a:stretch>
            <a:fillRect/>
          </a:stretch>
        </p:blipFill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67E7DF48-08FA-4D93-81F9-8B7D692A3CE8}"/>
              </a:ext>
            </a:extLst>
          </p:cNvPr>
          <p:cNvPicPr>
            <a:picLocks/>
          </p:cNvPicPr>
          <p:nvPr/>
        </p:nvPicPr>
        <p:blipFill>
          <a:blip r:embed="rId2"/>
          <a:srcRect l="2994" t="54574" r="57500" b="5486"/>
          <a:stretch>
            <a:fillRect/>
          </a:stretch>
        </p:blipFill>
        <p:spPr>
          <a:xfrm>
            <a:off x="364985" y="3742677"/>
            <a:ext cx="4816618" cy="2739114"/>
          </a:xfrm>
          <a:custGeom>
            <a:avLst/>
            <a:gdLst>
              <a:gd name="connsiteX0" fmla="*/ 0 w 4816618"/>
              <a:gd name="connsiteY0" fmla="*/ 0 h 2739114"/>
              <a:gd name="connsiteX1" fmla="*/ 4816618 w 4816618"/>
              <a:gd name="connsiteY1" fmla="*/ 0 h 2739114"/>
              <a:gd name="connsiteX2" fmla="*/ 4816618 w 4816618"/>
              <a:gd name="connsiteY2" fmla="*/ 2739114 h 2739114"/>
              <a:gd name="connsiteX3" fmla="*/ 0 w 4816618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8" h="2739114">
                <a:moveTo>
                  <a:pt x="0" y="0"/>
                </a:moveTo>
                <a:lnTo>
                  <a:pt x="4816618" y="0"/>
                </a:lnTo>
                <a:lnTo>
                  <a:pt x="4816618" y="2739114"/>
                </a:lnTo>
                <a:lnTo>
                  <a:pt x="0" y="2739114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10786880-9F4B-4886-A529-8A253DAEF1E2}"/>
              </a:ext>
            </a:extLst>
          </p:cNvPr>
          <p:cNvPicPr>
            <a:picLocks/>
          </p:cNvPicPr>
          <p:nvPr/>
        </p:nvPicPr>
        <p:blipFill>
          <a:blip r:embed="rId2"/>
          <a:srcRect l="7517" t="14659" r="52508" b="23333"/>
          <a:stretch>
            <a:fillRect/>
          </a:stretch>
        </p:blipFill>
        <p:spPr>
          <a:xfrm>
            <a:off x="916491" y="1005312"/>
            <a:ext cx="4873754" cy="4252491"/>
          </a:xfrm>
          <a:custGeom>
            <a:avLst/>
            <a:gdLst>
              <a:gd name="connsiteX0" fmla="*/ 0 w 4873754"/>
              <a:gd name="connsiteY0" fmla="*/ 0 h 4252491"/>
              <a:gd name="connsiteX1" fmla="*/ 4873754 w 4873754"/>
              <a:gd name="connsiteY1" fmla="*/ 0 h 4252491"/>
              <a:gd name="connsiteX2" fmla="*/ 4873754 w 4873754"/>
              <a:gd name="connsiteY2" fmla="*/ 4252491 h 4252491"/>
              <a:gd name="connsiteX3" fmla="*/ 0 w 4873754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4" h="4252491">
                <a:moveTo>
                  <a:pt x="0" y="0"/>
                </a:moveTo>
                <a:lnTo>
                  <a:pt x="4873754" y="0"/>
                </a:lnTo>
                <a:lnTo>
                  <a:pt x="4873754" y="4252491"/>
                </a:lnTo>
                <a:lnTo>
                  <a:pt x="0" y="4252491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8" name="PpHolder12">
            <a:extLst>
              <a:ext uri="{FF2B5EF4-FFF2-40B4-BE49-F238E27FC236}">
                <a16:creationId xmlns:a16="http://schemas.microsoft.com/office/drawing/2014/main" id="{4C51FA30-C434-4409-AC42-913BBD1C39B3}"/>
              </a:ext>
            </a:extLst>
          </p:cNvPr>
          <p:cNvPicPr>
            <a:picLocks/>
          </p:cNvPicPr>
          <p:nvPr/>
        </p:nvPicPr>
        <p:blipFill>
          <a:blip r:embed="rId2"/>
          <a:srcRect l="27505" t="59040" r="45000" b="10000"/>
          <a:stretch>
            <a:fillRect/>
          </a:stretch>
        </p:blipFill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1DAD30E-C833-44E6-B2EA-F905A5098CF2}"/>
              </a:ext>
            </a:extLst>
          </p:cNvPr>
          <p:cNvPicPr>
            <a:picLocks/>
          </p:cNvPicPr>
          <p:nvPr/>
        </p:nvPicPr>
        <p:blipFill>
          <a:blip r:embed="rId2"/>
          <a:srcRect l="57614" t="19047" r="12373" b="23333"/>
          <a:stretch>
            <a:fillRect/>
          </a:stretch>
        </p:blipFill>
        <p:spPr>
          <a:xfrm>
            <a:off x="7024251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7" name="PpHolder3">
            <a:extLst>
              <a:ext uri="{FF2B5EF4-FFF2-40B4-BE49-F238E27FC236}">
                <a16:creationId xmlns:a16="http://schemas.microsoft.com/office/drawing/2014/main" id="{A9F895B0-A2BE-49C5-95CB-2F4BFDE38067}"/>
              </a:ext>
            </a:extLst>
          </p:cNvPr>
          <p:cNvPicPr>
            <a:picLocks/>
          </p:cNvPicPr>
          <p:nvPr/>
        </p:nvPicPr>
        <p:blipFill>
          <a:blip r:embed="rId2"/>
          <a:srcRect l="62500" t="14444" b="14444"/>
          <a:stretch>
            <a:fillRect/>
          </a:stretch>
        </p:blipFill>
        <p:spPr>
          <a:xfrm>
            <a:off x="7620002" y="990604"/>
            <a:ext cx="4571998" cy="4876799"/>
          </a:xfrm>
          <a:custGeom>
            <a:avLst/>
            <a:gdLst>
              <a:gd name="connsiteX0" fmla="*/ 0 w 4571998"/>
              <a:gd name="connsiteY0" fmla="*/ 0 h 4876799"/>
              <a:gd name="connsiteX1" fmla="*/ 4571998 w 4571998"/>
              <a:gd name="connsiteY1" fmla="*/ 0 h 4876799"/>
              <a:gd name="connsiteX2" fmla="*/ 4571998 w 4571998"/>
              <a:gd name="connsiteY2" fmla="*/ 4876799 h 4876799"/>
              <a:gd name="connsiteX3" fmla="*/ 0 w 4571998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8" h="4876799">
                <a:moveTo>
                  <a:pt x="0" y="0"/>
                </a:moveTo>
                <a:lnTo>
                  <a:pt x="4571998" y="0"/>
                </a:lnTo>
                <a:lnTo>
                  <a:pt x="4571998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9A44C342-D7B5-465C-AFFF-20A02BF37794}"/>
              </a:ext>
            </a:extLst>
          </p:cNvPr>
          <p:cNvPicPr>
            <a:picLocks/>
          </p:cNvPicPr>
          <p:nvPr/>
        </p:nvPicPr>
        <p:blipFill>
          <a:blip r:embed="rId2"/>
          <a:srcRect t="14444" r="55000" b="14444"/>
          <a:stretch>
            <a:fillRect/>
          </a:stretch>
        </p:blipFill>
        <p:spPr>
          <a:xfrm>
            <a:off x="0" y="990604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pic>
        <p:nvPicPr>
          <p:cNvPr id="52" name="PpHolder12">
            <a:extLst>
              <a:ext uri="{FF2B5EF4-FFF2-40B4-BE49-F238E27FC236}">
                <a16:creationId xmlns:a16="http://schemas.microsoft.com/office/drawing/2014/main" id="{B5EFD124-0DEF-4ED6-8A99-18EFFEB90554}"/>
              </a:ext>
            </a:extLst>
          </p:cNvPr>
          <p:cNvPicPr>
            <a:picLocks/>
          </p:cNvPicPr>
          <p:nvPr/>
        </p:nvPicPr>
        <p:blipFill>
          <a:blip r:embed="rId2"/>
          <a:srcRect l="42500" t="5582" r="17487" b="5582"/>
          <a:stretch>
            <a:fillRect/>
          </a:stretch>
        </p:blipFill>
        <p:spPr>
          <a:xfrm>
            <a:off x="5181603" y="382785"/>
            <a:ext cx="4878387" cy="6092430"/>
          </a:xfrm>
          <a:custGeom>
            <a:avLst/>
            <a:gdLst>
              <a:gd name="connsiteX0" fmla="*/ 0 w 4878387"/>
              <a:gd name="connsiteY0" fmla="*/ 0 h 6092430"/>
              <a:gd name="connsiteX1" fmla="*/ 4878387 w 4878387"/>
              <a:gd name="connsiteY1" fmla="*/ 0 h 6092430"/>
              <a:gd name="connsiteX2" fmla="*/ 4878387 w 4878387"/>
              <a:gd name="connsiteY2" fmla="*/ 6092430 h 6092430"/>
              <a:gd name="connsiteX3" fmla="*/ 0 w 4878387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6092430">
                <a:moveTo>
                  <a:pt x="0" y="0"/>
                </a:moveTo>
                <a:lnTo>
                  <a:pt x="4878387" y="0"/>
                </a:lnTo>
                <a:lnTo>
                  <a:pt x="4878387" y="6092430"/>
                </a:lnTo>
                <a:lnTo>
                  <a:pt x="0" y="609243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94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234</cp:revision>
  <dcterms:created xsi:type="dcterms:W3CDTF">2019-01-23T07:32:06Z</dcterms:created>
  <dcterms:modified xsi:type="dcterms:W3CDTF">2021-09-14T05:27:23Z</dcterms:modified>
</cp:coreProperties>
</file>