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838A098-C52C-4BEB-8D84-A98F6B9E65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0BD0DDE-522D-4A7F-A009-6119FB12A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38F2C84-0AB7-4043-B82D-7CFDD41D7A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D09347D6-4E1E-47A2-B521-3EB300E9E2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PsHolder23">
            <a:extLst>
              <a:ext uri="{FF2B5EF4-FFF2-40B4-BE49-F238E27FC236}">
                <a16:creationId xmlns:a16="http://schemas.microsoft.com/office/drawing/2014/main" id="{9A62B7F5-E082-4E41-9EFE-3F0F81304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D1137898-BDB6-4160-AD3D-A3C08DE20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9455921-94D7-4A03-A41E-D2A9DE8DB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51659A7E-C44B-45EE-8922-81D09397BC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BE96F55C-0347-49A0-9CE8-372095B31C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596E0F7-9EAD-4D9A-838E-FB2535C37A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7">
            <a:extLst>
              <a:ext uri="{FF2B5EF4-FFF2-40B4-BE49-F238E27FC236}">
                <a16:creationId xmlns:a16="http://schemas.microsoft.com/office/drawing/2014/main" id="{B8B63737-5CFC-4972-BB7C-55933186D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sHolder8">
            <a:extLst>
              <a:ext uri="{FF2B5EF4-FFF2-40B4-BE49-F238E27FC236}">
                <a16:creationId xmlns:a16="http://schemas.microsoft.com/office/drawing/2014/main" id="{10ABC6A5-FC50-468F-9EA5-E2ABFAB8D9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EE63B9C8-9203-40A4-90F3-ED4F7424B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21">
            <a:extLst>
              <a:ext uri="{FF2B5EF4-FFF2-40B4-BE49-F238E27FC236}">
                <a16:creationId xmlns:a16="http://schemas.microsoft.com/office/drawing/2014/main" id="{32D1FCB5-B7D2-40BD-BE17-E9AD9FBD6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1ADFF36F-B8DC-4D31-8688-98847BFCA9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E43DF7F-4D9D-44A7-B5B1-BA86190714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595CB46-6503-49B6-9885-CBBA6D1078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3" name="PsHolder15">
            <a:extLst>
              <a:ext uri="{FF2B5EF4-FFF2-40B4-BE49-F238E27FC236}">
                <a16:creationId xmlns:a16="http://schemas.microsoft.com/office/drawing/2014/main" id="{0394AC4A-545E-475C-BAC8-B495869CF7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BA4271A-58D6-4ABB-9DE3-F7A9A63E2E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2EF28F8D-6768-4532-9E35-E2670B9311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E8D6900-46C9-4EA3-BB21-81E08FDE02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3EEF2E4E-5B90-43E5-BD70-D61F062571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160A1DF4-6EEA-462F-8F33-4CC9B27708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037ED5A-EDC9-4134-9E49-7396B354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5F7864F3-5E06-460A-9E5D-91F920D19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FA36AAF5-190A-4D41-9FD2-C1336AA268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7A2782A5-A3D2-4B4F-ACC8-4E137AE202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7B3B49-9B2D-40E3-9B3F-D59C068E84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C753C81B-8095-4313-A616-48E44DFFF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58550350-6889-42B7-95D8-F0AA9B9062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0093AA3A-B0DB-4AA7-B4A2-82D18FC3FF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8995ADE7-0722-4337-B1C0-9DB2C9E95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795DC6D4-8AF8-4ADD-B20E-BDE56E233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1" name="PsHolder17">
            <a:extLst>
              <a:ext uri="{FF2B5EF4-FFF2-40B4-BE49-F238E27FC236}">
                <a16:creationId xmlns:a16="http://schemas.microsoft.com/office/drawing/2014/main" id="{17BC9981-9A1D-4830-94D4-575035D3FE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18">
            <a:extLst>
              <a:ext uri="{FF2B5EF4-FFF2-40B4-BE49-F238E27FC236}">
                <a16:creationId xmlns:a16="http://schemas.microsoft.com/office/drawing/2014/main" id="{98CD2FC9-7DB1-4600-8B07-387D7F1E42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PsHolder13">
            <a:extLst>
              <a:ext uri="{FF2B5EF4-FFF2-40B4-BE49-F238E27FC236}">
                <a16:creationId xmlns:a16="http://schemas.microsoft.com/office/drawing/2014/main" id="{25E2766A-C7FD-454D-B740-EA576FAC5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sHolder14">
            <a:extLst>
              <a:ext uri="{FF2B5EF4-FFF2-40B4-BE49-F238E27FC236}">
                <a16:creationId xmlns:a16="http://schemas.microsoft.com/office/drawing/2014/main" id="{79AD2036-2EC2-479D-9C20-97F8D471E5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PsHolder22">
            <a:extLst>
              <a:ext uri="{FF2B5EF4-FFF2-40B4-BE49-F238E27FC236}">
                <a16:creationId xmlns:a16="http://schemas.microsoft.com/office/drawing/2014/main" id="{6F6EF8F6-0241-4508-8F2E-E26B745F04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F51B9667-97F9-43C4-9586-54DEF09987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D4483D6-79C1-41AF-A407-9F9AF0C962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FD710B9-B2F3-4BD9-92CB-C3E3AA4496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1680537B-BA98-43F5-8E95-982169F870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9">
            <a:extLst>
              <a:ext uri="{FF2B5EF4-FFF2-40B4-BE49-F238E27FC236}">
                <a16:creationId xmlns:a16="http://schemas.microsoft.com/office/drawing/2014/main" id="{BB507FB5-3BE5-402A-A49D-E7F6304D1D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C611C2F0-3E32-40EA-A4B3-DBEB85525B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12">
            <a:extLst>
              <a:ext uri="{FF2B5EF4-FFF2-40B4-BE49-F238E27FC236}">
                <a16:creationId xmlns:a16="http://schemas.microsoft.com/office/drawing/2014/main" id="{786FFEF5-0CF4-443A-8261-5DDC4F91CA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664C3F8-A9DA-4381-9F4E-3F6AD54AE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FB495C42-EF06-4C29-9E23-D9BCF0F4A0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5E31F47-0F8E-490E-B290-3F77637E8A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D51CCFD9-466C-4373-943A-F477B912F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8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F9A28"/>
      </a:accent1>
      <a:accent2>
        <a:srgbClr val="FFAD53"/>
      </a:accent2>
      <a:accent3>
        <a:srgbClr val="CC7B20"/>
      </a:accent3>
      <a:accent4>
        <a:srgbClr val="A9651B"/>
      </a:accent4>
      <a:accent5>
        <a:srgbClr val="7F5F3A"/>
      </a:accent5>
      <a:accent6>
        <a:srgbClr val="7F4D14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816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252</cp:revision>
  <dcterms:created xsi:type="dcterms:W3CDTF">2019-01-23T07:32:06Z</dcterms:created>
  <dcterms:modified xsi:type="dcterms:W3CDTF">2021-09-14T04:59:00Z</dcterms:modified>
</cp:coreProperties>
</file>