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45" r:id="rId1"/>
  </p:sldMasterIdLst>
  <p:handoutMasterIdLst>
    <p:handoutMasterId r:id="rId32"/>
  </p:handoutMasterIdLst>
  <p:sldIdLst>
    <p:sldId id="262" r:id="rId2"/>
    <p:sldId id="263" r:id="rId3"/>
    <p:sldId id="264" r:id="rId4"/>
    <p:sldId id="267" r:id="rId5"/>
    <p:sldId id="265" r:id="rId6"/>
    <p:sldId id="268" r:id="rId7"/>
    <p:sldId id="266" r:id="rId8"/>
    <p:sldId id="273" r:id="rId9"/>
    <p:sldId id="272" r:id="rId10"/>
    <p:sldId id="269" r:id="rId11"/>
    <p:sldId id="270" r:id="rId12"/>
    <p:sldId id="271" r:id="rId13"/>
    <p:sldId id="274" r:id="rId14"/>
    <p:sldId id="275" r:id="rId15"/>
    <p:sldId id="279" r:id="rId16"/>
    <p:sldId id="282" r:id="rId17"/>
    <p:sldId id="277" r:id="rId18"/>
    <p:sldId id="289" r:id="rId19"/>
    <p:sldId id="276" r:id="rId20"/>
    <p:sldId id="284" r:id="rId21"/>
    <p:sldId id="278" r:id="rId22"/>
    <p:sldId id="280" r:id="rId23"/>
    <p:sldId id="283" r:id="rId24"/>
    <p:sldId id="281" r:id="rId25"/>
    <p:sldId id="285" r:id="rId26"/>
    <p:sldId id="286" r:id="rId27"/>
    <p:sldId id="288" r:id="rId28"/>
    <p:sldId id="287" r:id="rId29"/>
    <p:sldId id="290" r:id="rId30"/>
    <p:sldId id="291" r:id="rId31"/>
  </p:sldIdLst>
  <p:sldSz cx="9144000" cy="6858000" type="screen4x3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E3B86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927" autoAdjust="0"/>
    <p:restoredTop sz="94656"/>
  </p:normalViewPr>
  <p:slideViewPr>
    <p:cSldViewPr snapToGrid="0" snapToObjects="1" showGuides="1">
      <p:cViewPr varScale="1">
        <p:scale>
          <a:sx n="108" d="100"/>
          <a:sy n="108" d="100"/>
        </p:scale>
        <p:origin x="203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notesViewPr>
    <p:cSldViewPr snapToGrid="0" snapToObjects="1" showGuides="1">
      <p:cViewPr varScale="1">
        <p:scale>
          <a:sx n="172" d="100"/>
          <a:sy n="172" d="100"/>
        </p:scale>
        <p:origin x="6552" y="20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numRef>
              <c:f>Sheet1!$A$2:$A$3</c:f>
              <c:numCache>
                <c:formatCode>General</c:formatCode>
                <c:ptCount val="2"/>
                <c:pt idx="0">
                  <c:v>2020</c:v>
                </c:pt>
                <c:pt idx="1">
                  <c:v>2021</c:v>
                </c:pt>
              </c:numCache>
            </c:numRef>
          </c:cat>
          <c:val>
            <c:numRef>
              <c:f>Sheet1!$B$2:$B$3</c:f>
              <c:numCache>
                <c:formatCode>General</c:formatCode>
                <c:ptCount val="2"/>
                <c:pt idx="0">
                  <c:v>2</c:v>
                </c:pt>
                <c:pt idx="1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3EC-4AB6-8651-F5FD342949CB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numRef>
              <c:f>Sheet1!$A$2:$A$3</c:f>
              <c:numCache>
                <c:formatCode>General</c:formatCode>
                <c:ptCount val="2"/>
                <c:pt idx="0">
                  <c:v>2020</c:v>
                </c:pt>
                <c:pt idx="1">
                  <c:v>2021</c:v>
                </c:pt>
              </c:numCache>
            </c:numRef>
          </c:cat>
          <c:val>
            <c:numRef>
              <c:f>Sheet1!$C$2:$C$3</c:f>
              <c:numCache>
                <c:formatCode>General</c:formatCode>
                <c:ptCount val="2"/>
                <c:pt idx="0">
                  <c:v>4</c:v>
                </c:pt>
                <c:pt idx="1">
                  <c:v>10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D3EC-4AB6-8651-F5FD342949C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695894271"/>
        <c:axId val="695906335"/>
      </c:barChart>
      <c:catAx>
        <c:axId val="695894271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95906335"/>
        <c:crosses val="autoZero"/>
        <c:auto val="1"/>
        <c:lblAlgn val="ctr"/>
        <c:lblOffset val="100"/>
        <c:noMultiLvlLbl val="0"/>
      </c:catAx>
      <c:valAx>
        <c:axId val="695906335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bg2">
                  <a:lumMod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95894271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77C-41CA-9B8B-55A2CB89CE8C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077C-41CA-9B8B-55A2CB89CE8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300754096"/>
        <c:axId val="300752848"/>
      </c:barChart>
      <c:catAx>
        <c:axId val="300754096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00752848"/>
        <c:crosses val="autoZero"/>
        <c:auto val="1"/>
        <c:lblAlgn val="ctr"/>
        <c:lblOffset val="100"/>
        <c:noMultiLvlLbl val="0"/>
      </c:catAx>
      <c:valAx>
        <c:axId val="300752848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bg2">
                  <a:lumMod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0075409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06B2AB4F-A192-3545-8EF9-E325F13462B2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3809840-61EB-0342-AA68-9448E55B2F45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598F3BB-F397-8343-A68E-A42E99E44297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2764B22-6B1C-C845-B23F-15789EB2CA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315907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F916FC8B-F866-4ADD-A276-50218D392B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98751" y="394444"/>
            <a:ext cx="5346498" cy="768096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4670275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2">
            <a:extLst>
              <a:ext uri="{FF2B5EF4-FFF2-40B4-BE49-F238E27FC236}">
                <a16:creationId xmlns:a16="http://schemas.microsoft.com/office/drawing/2014/main" id="{5545DB14-5C6A-4DE4-A59F-CCBE1B2840F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3886202" y="343548"/>
            <a:ext cx="3658790" cy="6170906"/>
          </a:xfrm>
          <a:custGeom>
            <a:avLst/>
            <a:gdLst>
              <a:gd name="connsiteX0" fmla="*/ 0 w 3658790"/>
              <a:gd name="connsiteY0" fmla="*/ 0 h 6170906"/>
              <a:gd name="connsiteX1" fmla="*/ 3658790 w 3658790"/>
              <a:gd name="connsiteY1" fmla="*/ 0 h 6170906"/>
              <a:gd name="connsiteX2" fmla="*/ 3658790 w 3658790"/>
              <a:gd name="connsiteY2" fmla="*/ 6170906 h 6170906"/>
              <a:gd name="connsiteX3" fmla="*/ 0 w 3658790"/>
              <a:gd name="connsiteY3" fmla="*/ 6170906 h 61709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58790" h="6170906">
                <a:moveTo>
                  <a:pt x="0" y="0"/>
                </a:moveTo>
                <a:lnTo>
                  <a:pt x="3658790" y="0"/>
                </a:lnTo>
                <a:lnTo>
                  <a:pt x="3658790" y="6170906"/>
                </a:lnTo>
                <a:lnTo>
                  <a:pt x="0" y="617090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8173016A-BB87-497E-B320-79E738A1FE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0622" y="1853617"/>
            <a:ext cx="2633472" cy="2121408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3336511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">
            <a:extLst>
              <a:ext uri="{FF2B5EF4-FFF2-40B4-BE49-F238E27FC236}">
                <a16:creationId xmlns:a16="http://schemas.microsoft.com/office/drawing/2014/main" id="{3A1E9248-E2C8-408B-AC3B-8716F3A3EAB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515630" y="0"/>
            <a:ext cx="2284971" cy="5715000"/>
          </a:xfrm>
          <a:custGeom>
            <a:avLst/>
            <a:gdLst>
              <a:gd name="connsiteX0" fmla="*/ 0 w 2284971"/>
              <a:gd name="connsiteY0" fmla="*/ 0 h 5715000"/>
              <a:gd name="connsiteX1" fmla="*/ 2284971 w 2284971"/>
              <a:gd name="connsiteY1" fmla="*/ 0 h 5715000"/>
              <a:gd name="connsiteX2" fmla="*/ 2284971 w 2284971"/>
              <a:gd name="connsiteY2" fmla="*/ 5715000 h 5715000"/>
              <a:gd name="connsiteX3" fmla="*/ 0 w 2284971"/>
              <a:gd name="connsiteY3" fmla="*/ 5715000 h 5715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84971" h="5715000">
                <a:moveTo>
                  <a:pt x="0" y="0"/>
                </a:moveTo>
                <a:lnTo>
                  <a:pt x="2284971" y="0"/>
                </a:lnTo>
                <a:lnTo>
                  <a:pt x="2284971" y="5715000"/>
                </a:lnTo>
                <a:lnTo>
                  <a:pt x="0" y="5715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8C5F0A2C-FC8B-4790-A467-E84B05AC36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57800" y="1047475"/>
            <a:ext cx="3545538" cy="1444752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30650075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3">
            <a:extLst>
              <a:ext uri="{FF2B5EF4-FFF2-40B4-BE49-F238E27FC236}">
                <a16:creationId xmlns:a16="http://schemas.microsoft.com/office/drawing/2014/main" id="{D662CB07-F3DB-4EC6-8087-5EBF75F13D5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113626" y="2"/>
            <a:ext cx="5030374" cy="5803187"/>
          </a:xfrm>
          <a:custGeom>
            <a:avLst/>
            <a:gdLst>
              <a:gd name="connsiteX0" fmla="*/ 972534 w 5030374"/>
              <a:gd name="connsiteY0" fmla="*/ 0 h 5803187"/>
              <a:gd name="connsiteX1" fmla="*/ 5030374 w 5030374"/>
              <a:gd name="connsiteY1" fmla="*/ 0 h 5803187"/>
              <a:gd name="connsiteX2" fmla="*/ 5030374 w 5030374"/>
              <a:gd name="connsiteY2" fmla="*/ 5132472 h 5803187"/>
              <a:gd name="connsiteX3" fmla="*/ 4240848 w 5030374"/>
              <a:gd name="connsiteY3" fmla="*/ 5803187 h 5803187"/>
              <a:gd name="connsiteX4" fmla="*/ 0 w 5030374"/>
              <a:gd name="connsiteY4" fmla="*/ 826186 h 58031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030374" h="5803187">
                <a:moveTo>
                  <a:pt x="972534" y="0"/>
                </a:moveTo>
                <a:lnTo>
                  <a:pt x="5030374" y="0"/>
                </a:lnTo>
                <a:lnTo>
                  <a:pt x="5030374" y="5132472"/>
                </a:lnTo>
                <a:lnTo>
                  <a:pt x="4240848" y="5803187"/>
                </a:lnTo>
                <a:lnTo>
                  <a:pt x="0" y="82618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1" forceAA="0" compatLnSpc="1">
            <a:prstTxWarp prst="textNoShape">
              <a:avLst/>
            </a:prstTxWarp>
            <a:noAutofit/>
          </a:bodyPr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8E5EA82D-9901-46D1-BC21-2B54DA7600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44341" y="2499829"/>
            <a:ext cx="2996966" cy="1444752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30569721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pHolder23">
            <a:extLst>
              <a:ext uri="{FF2B5EF4-FFF2-40B4-BE49-F238E27FC236}">
                <a16:creationId xmlns:a16="http://schemas.microsoft.com/office/drawing/2014/main" id="{3705BCDD-3C8B-4EEF-9EFB-C05B70E8EA6C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514353" y="4751224"/>
            <a:ext cx="2914651" cy="1592426"/>
          </a:xfrm>
          <a:custGeom>
            <a:avLst/>
            <a:gdLst>
              <a:gd name="connsiteX0" fmla="*/ 0 w 2914651"/>
              <a:gd name="connsiteY0" fmla="*/ 0 h 1592426"/>
              <a:gd name="connsiteX1" fmla="*/ 2914651 w 2914651"/>
              <a:gd name="connsiteY1" fmla="*/ 0 h 1592426"/>
              <a:gd name="connsiteX2" fmla="*/ 2914651 w 2914651"/>
              <a:gd name="connsiteY2" fmla="*/ 1592426 h 1592426"/>
              <a:gd name="connsiteX3" fmla="*/ 0 w 2914651"/>
              <a:gd name="connsiteY3" fmla="*/ 1592426 h 15924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14651" h="1592426">
                <a:moveTo>
                  <a:pt x="0" y="0"/>
                </a:moveTo>
                <a:lnTo>
                  <a:pt x="2914651" y="0"/>
                </a:lnTo>
                <a:lnTo>
                  <a:pt x="2914651" y="1592426"/>
                </a:lnTo>
                <a:lnTo>
                  <a:pt x="0" y="159242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388952B9-59C3-4CC1-8306-6B61048525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58140" y="1306209"/>
            <a:ext cx="2763192" cy="1444752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</a:t>
            </a:r>
            <a:endParaRPr lang="en-ID" dirty="0"/>
          </a:p>
        </p:txBody>
      </p:sp>
      <p:sp>
        <p:nvSpPr>
          <p:cNvPr id="12" name="PpHolder1">
            <a:extLst>
              <a:ext uri="{FF2B5EF4-FFF2-40B4-BE49-F238E27FC236}">
                <a16:creationId xmlns:a16="http://schemas.microsoft.com/office/drawing/2014/main" id="{6F4DC657-BD33-414C-8077-D98BFAFAEDA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257804" y="2"/>
            <a:ext cx="3886197" cy="6857999"/>
          </a:xfrm>
          <a:custGeom>
            <a:avLst/>
            <a:gdLst>
              <a:gd name="connsiteX0" fmla="*/ 0 w 3886197"/>
              <a:gd name="connsiteY0" fmla="*/ 0 h 6857999"/>
              <a:gd name="connsiteX1" fmla="*/ 3886197 w 3886197"/>
              <a:gd name="connsiteY1" fmla="*/ 0 h 6857999"/>
              <a:gd name="connsiteX2" fmla="*/ 3886197 w 3886197"/>
              <a:gd name="connsiteY2" fmla="*/ 6857999 h 6857999"/>
              <a:gd name="connsiteX3" fmla="*/ 0 w 3886197"/>
              <a:gd name="connsiteY3" fmla="*/ 6857999 h 68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86197" h="6857999">
                <a:moveTo>
                  <a:pt x="0" y="0"/>
                </a:moveTo>
                <a:lnTo>
                  <a:pt x="3886197" y="0"/>
                </a:lnTo>
                <a:lnTo>
                  <a:pt x="3886197" y="6857999"/>
                </a:lnTo>
                <a:lnTo>
                  <a:pt x="0" y="6857999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0261727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2">
            <a:extLst>
              <a:ext uri="{FF2B5EF4-FFF2-40B4-BE49-F238E27FC236}">
                <a16:creationId xmlns:a16="http://schemas.microsoft.com/office/drawing/2014/main" id="{42C1952C-3CDB-49F5-BFC9-07849503991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2"/>
            <a:ext cx="7293736" cy="4073505"/>
          </a:xfrm>
          <a:custGeom>
            <a:avLst/>
            <a:gdLst>
              <a:gd name="connsiteX0" fmla="*/ 0 w 7293736"/>
              <a:gd name="connsiteY0" fmla="*/ 0 h 4073505"/>
              <a:gd name="connsiteX1" fmla="*/ 6862058 w 7293736"/>
              <a:gd name="connsiteY1" fmla="*/ 0 h 4073505"/>
              <a:gd name="connsiteX2" fmla="*/ 7293736 w 7293736"/>
              <a:gd name="connsiteY2" fmla="*/ 1036843 h 4073505"/>
              <a:gd name="connsiteX3" fmla="*/ 0 w 7293736"/>
              <a:gd name="connsiteY3" fmla="*/ 4073505 h 40735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293736" h="4073505">
                <a:moveTo>
                  <a:pt x="0" y="0"/>
                </a:moveTo>
                <a:lnTo>
                  <a:pt x="6862058" y="0"/>
                </a:lnTo>
                <a:lnTo>
                  <a:pt x="7293736" y="1036843"/>
                </a:lnTo>
                <a:lnTo>
                  <a:pt x="0" y="4073505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1" forceAA="0" compatLnSpc="1">
            <a:prstTxWarp prst="textNoShape">
              <a:avLst/>
            </a:prstTxWarp>
            <a:noAutofit/>
          </a:bodyPr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7AF140F9-163E-4C24-A4DC-AD81F40283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13596" y="3501004"/>
            <a:ext cx="3649548" cy="1444752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5736502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pHolder3">
            <a:extLst>
              <a:ext uri="{FF2B5EF4-FFF2-40B4-BE49-F238E27FC236}">
                <a16:creationId xmlns:a16="http://schemas.microsoft.com/office/drawing/2014/main" id="{326B6495-9C20-4AE1-8A34-3A40A66B91D7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456013" y="2818615"/>
            <a:ext cx="2058590" cy="3544478"/>
          </a:xfrm>
          <a:custGeom>
            <a:avLst/>
            <a:gdLst>
              <a:gd name="connsiteX0" fmla="*/ 0 w 2058590"/>
              <a:gd name="connsiteY0" fmla="*/ 0 h 3544478"/>
              <a:gd name="connsiteX1" fmla="*/ 2058590 w 2058590"/>
              <a:gd name="connsiteY1" fmla="*/ 0 h 3544478"/>
              <a:gd name="connsiteX2" fmla="*/ 2058590 w 2058590"/>
              <a:gd name="connsiteY2" fmla="*/ 3544478 h 3544478"/>
              <a:gd name="connsiteX3" fmla="*/ 0 w 2058590"/>
              <a:gd name="connsiteY3" fmla="*/ 3544478 h 35444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58590" h="3544478">
                <a:moveTo>
                  <a:pt x="0" y="0"/>
                </a:moveTo>
                <a:lnTo>
                  <a:pt x="2058590" y="0"/>
                </a:lnTo>
                <a:lnTo>
                  <a:pt x="2058590" y="3544478"/>
                </a:lnTo>
                <a:lnTo>
                  <a:pt x="0" y="354447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16CA68B8-5477-40DD-AD2F-17EDE56515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85307" y="717601"/>
            <a:ext cx="2839470" cy="1444752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</a:t>
            </a:r>
            <a:endParaRPr lang="en-ID" dirty="0"/>
          </a:p>
        </p:txBody>
      </p:sp>
      <p:sp>
        <p:nvSpPr>
          <p:cNvPr id="23" name="PpHolder1">
            <a:extLst>
              <a:ext uri="{FF2B5EF4-FFF2-40B4-BE49-F238E27FC236}">
                <a16:creationId xmlns:a16="http://schemas.microsoft.com/office/drawing/2014/main" id="{09F88DC2-EFEA-454C-BAF6-6E1E26B5525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312822" y="2818615"/>
            <a:ext cx="1831178" cy="3557346"/>
          </a:xfrm>
          <a:custGeom>
            <a:avLst/>
            <a:gdLst>
              <a:gd name="connsiteX0" fmla="*/ 0 w 1831178"/>
              <a:gd name="connsiteY0" fmla="*/ 0 h 3557346"/>
              <a:gd name="connsiteX1" fmla="*/ 1831178 w 1831178"/>
              <a:gd name="connsiteY1" fmla="*/ 0 h 3557346"/>
              <a:gd name="connsiteX2" fmla="*/ 1831178 w 1831178"/>
              <a:gd name="connsiteY2" fmla="*/ 3557346 h 3557346"/>
              <a:gd name="connsiteX3" fmla="*/ 0 w 1831178"/>
              <a:gd name="connsiteY3" fmla="*/ 3557346 h 35573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31178" h="3557346">
                <a:moveTo>
                  <a:pt x="0" y="0"/>
                </a:moveTo>
                <a:lnTo>
                  <a:pt x="1831178" y="0"/>
                </a:lnTo>
                <a:lnTo>
                  <a:pt x="1831178" y="3557346"/>
                </a:lnTo>
                <a:lnTo>
                  <a:pt x="0" y="355734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18" name="PpHolder4">
            <a:extLst>
              <a:ext uri="{FF2B5EF4-FFF2-40B4-BE49-F238E27FC236}">
                <a16:creationId xmlns:a16="http://schemas.microsoft.com/office/drawing/2014/main" id="{6F6461ED-E5E4-49E3-80FE-897B2DCD1C3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2739632" y="2818615"/>
            <a:ext cx="2058589" cy="3557346"/>
          </a:xfrm>
          <a:custGeom>
            <a:avLst/>
            <a:gdLst>
              <a:gd name="connsiteX0" fmla="*/ 0 w 2058589"/>
              <a:gd name="connsiteY0" fmla="*/ 0 h 3557346"/>
              <a:gd name="connsiteX1" fmla="*/ 2058589 w 2058589"/>
              <a:gd name="connsiteY1" fmla="*/ 0 h 3557346"/>
              <a:gd name="connsiteX2" fmla="*/ 2058589 w 2058589"/>
              <a:gd name="connsiteY2" fmla="*/ 3557346 h 3557346"/>
              <a:gd name="connsiteX3" fmla="*/ 0 w 2058589"/>
              <a:gd name="connsiteY3" fmla="*/ 3557346 h 35573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58589" h="3557346">
                <a:moveTo>
                  <a:pt x="0" y="0"/>
                </a:moveTo>
                <a:lnTo>
                  <a:pt x="2058589" y="0"/>
                </a:lnTo>
                <a:lnTo>
                  <a:pt x="2058589" y="3557346"/>
                </a:lnTo>
                <a:lnTo>
                  <a:pt x="0" y="355734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16" name="PpHolder5">
            <a:extLst>
              <a:ext uri="{FF2B5EF4-FFF2-40B4-BE49-F238E27FC236}">
                <a16:creationId xmlns:a16="http://schemas.microsoft.com/office/drawing/2014/main" id="{E0A8FDF6-0126-46C3-8E55-E68885435310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5029203" y="2818615"/>
            <a:ext cx="2058590" cy="3557346"/>
          </a:xfrm>
          <a:custGeom>
            <a:avLst/>
            <a:gdLst>
              <a:gd name="connsiteX0" fmla="*/ 0 w 2058590"/>
              <a:gd name="connsiteY0" fmla="*/ 0 h 3557346"/>
              <a:gd name="connsiteX1" fmla="*/ 2058590 w 2058590"/>
              <a:gd name="connsiteY1" fmla="*/ 0 h 3557346"/>
              <a:gd name="connsiteX2" fmla="*/ 2058590 w 2058590"/>
              <a:gd name="connsiteY2" fmla="*/ 3557346 h 3557346"/>
              <a:gd name="connsiteX3" fmla="*/ 0 w 2058590"/>
              <a:gd name="connsiteY3" fmla="*/ 3557346 h 35573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58590" h="3557346">
                <a:moveTo>
                  <a:pt x="0" y="0"/>
                </a:moveTo>
                <a:lnTo>
                  <a:pt x="2058590" y="0"/>
                </a:lnTo>
                <a:lnTo>
                  <a:pt x="2058590" y="3557346"/>
                </a:lnTo>
                <a:lnTo>
                  <a:pt x="0" y="355734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112264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pHolder8">
            <a:extLst>
              <a:ext uri="{FF2B5EF4-FFF2-40B4-BE49-F238E27FC236}">
                <a16:creationId xmlns:a16="http://schemas.microsoft.com/office/drawing/2014/main" id="{EFEDF864-28A2-47C5-B416-22EBCD82E23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5490759" y="2399320"/>
            <a:ext cx="681361" cy="681360"/>
          </a:xfrm>
          <a:custGeom>
            <a:avLst/>
            <a:gdLst>
              <a:gd name="connsiteX0" fmla="*/ 340681 w 681361"/>
              <a:gd name="connsiteY0" fmla="*/ 0 h 681360"/>
              <a:gd name="connsiteX1" fmla="*/ 681361 w 681361"/>
              <a:gd name="connsiteY1" fmla="*/ 340680 h 681360"/>
              <a:gd name="connsiteX2" fmla="*/ 340681 w 681361"/>
              <a:gd name="connsiteY2" fmla="*/ 681360 h 681360"/>
              <a:gd name="connsiteX3" fmla="*/ 0 w 681361"/>
              <a:gd name="connsiteY3" fmla="*/ 340680 h 6813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81361" h="681360">
                <a:moveTo>
                  <a:pt x="340681" y="0"/>
                </a:moveTo>
                <a:lnTo>
                  <a:pt x="681361" y="340680"/>
                </a:lnTo>
                <a:lnTo>
                  <a:pt x="340681" y="681360"/>
                </a:lnTo>
                <a:lnTo>
                  <a:pt x="0" y="34068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CEDC8AF7-1D12-44BA-9F02-09D360E0DA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98751" y="394444"/>
            <a:ext cx="5346498" cy="768096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</a:t>
            </a:r>
            <a:endParaRPr lang="en-ID" dirty="0"/>
          </a:p>
        </p:txBody>
      </p:sp>
      <p:sp>
        <p:nvSpPr>
          <p:cNvPr id="23" name="PpHolder7">
            <a:extLst>
              <a:ext uri="{FF2B5EF4-FFF2-40B4-BE49-F238E27FC236}">
                <a16:creationId xmlns:a16="http://schemas.microsoft.com/office/drawing/2014/main" id="{3EF2D800-1E49-4CF9-A83F-24B9FD6CA47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" y="1869194"/>
            <a:ext cx="3886202" cy="3302404"/>
          </a:xfrm>
          <a:custGeom>
            <a:avLst/>
            <a:gdLst>
              <a:gd name="connsiteX0" fmla="*/ 0 w 3886202"/>
              <a:gd name="connsiteY0" fmla="*/ 0 h 3302404"/>
              <a:gd name="connsiteX1" fmla="*/ 3886202 w 3886202"/>
              <a:gd name="connsiteY1" fmla="*/ 0 h 3302404"/>
              <a:gd name="connsiteX2" fmla="*/ 3886202 w 3886202"/>
              <a:gd name="connsiteY2" fmla="*/ 3302404 h 3302404"/>
              <a:gd name="connsiteX3" fmla="*/ 0 w 3886202"/>
              <a:gd name="connsiteY3" fmla="*/ 3302404 h 33024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86202" h="3302404">
                <a:moveTo>
                  <a:pt x="0" y="0"/>
                </a:moveTo>
                <a:lnTo>
                  <a:pt x="3886202" y="0"/>
                </a:lnTo>
                <a:lnTo>
                  <a:pt x="3886202" y="3302404"/>
                </a:lnTo>
                <a:lnTo>
                  <a:pt x="0" y="330240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18" name="PpHolder9">
            <a:extLst>
              <a:ext uri="{FF2B5EF4-FFF2-40B4-BE49-F238E27FC236}">
                <a16:creationId xmlns:a16="http://schemas.microsoft.com/office/drawing/2014/main" id="{D46F951A-9709-4B17-804E-3F631228F4A7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490759" y="4224712"/>
            <a:ext cx="681361" cy="681361"/>
          </a:xfrm>
          <a:custGeom>
            <a:avLst/>
            <a:gdLst>
              <a:gd name="connsiteX0" fmla="*/ 340681 w 681361"/>
              <a:gd name="connsiteY0" fmla="*/ 0 h 681361"/>
              <a:gd name="connsiteX1" fmla="*/ 681361 w 681361"/>
              <a:gd name="connsiteY1" fmla="*/ 340681 h 681361"/>
              <a:gd name="connsiteX2" fmla="*/ 340681 w 681361"/>
              <a:gd name="connsiteY2" fmla="*/ 681361 h 681361"/>
              <a:gd name="connsiteX3" fmla="*/ 0 w 681361"/>
              <a:gd name="connsiteY3" fmla="*/ 340681 h 6813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81361" h="681361">
                <a:moveTo>
                  <a:pt x="340681" y="0"/>
                </a:moveTo>
                <a:lnTo>
                  <a:pt x="681361" y="340681"/>
                </a:lnTo>
                <a:lnTo>
                  <a:pt x="340681" y="681361"/>
                </a:lnTo>
                <a:lnTo>
                  <a:pt x="0" y="340681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16" name="PpHolder21">
            <a:extLst>
              <a:ext uri="{FF2B5EF4-FFF2-40B4-BE49-F238E27FC236}">
                <a16:creationId xmlns:a16="http://schemas.microsoft.com/office/drawing/2014/main" id="{269ECDBD-7E2D-4ECD-88BC-0854610C6706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5490759" y="3313370"/>
            <a:ext cx="681361" cy="681361"/>
          </a:xfrm>
          <a:custGeom>
            <a:avLst/>
            <a:gdLst>
              <a:gd name="connsiteX0" fmla="*/ 340681 w 681361"/>
              <a:gd name="connsiteY0" fmla="*/ 0 h 681361"/>
              <a:gd name="connsiteX1" fmla="*/ 681361 w 681361"/>
              <a:gd name="connsiteY1" fmla="*/ 340681 h 681361"/>
              <a:gd name="connsiteX2" fmla="*/ 340681 w 681361"/>
              <a:gd name="connsiteY2" fmla="*/ 681361 h 681361"/>
              <a:gd name="connsiteX3" fmla="*/ 0 w 681361"/>
              <a:gd name="connsiteY3" fmla="*/ 340681 h 6813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81361" h="681361">
                <a:moveTo>
                  <a:pt x="340681" y="0"/>
                </a:moveTo>
                <a:lnTo>
                  <a:pt x="681361" y="340681"/>
                </a:lnTo>
                <a:lnTo>
                  <a:pt x="340681" y="681361"/>
                </a:lnTo>
                <a:lnTo>
                  <a:pt x="0" y="340681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0442280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pHolder2">
            <a:extLst>
              <a:ext uri="{FF2B5EF4-FFF2-40B4-BE49-F238E27FC236}">
                <a16:creationId xmlns:a16="http://schemas.microsoft.com/office/drawing/2014/main" id="{4344E749-434A-42F0-B671-59CC734933F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716191" y="354839"/>
            <a:ext cx="2286000" cy="4776136"/>
          </a:xfrm>
          <a:custGeom>
            <a:avLst/>
            <a:gdLst>
              <a:gd name="connsiteX0" fmla="*/ 0 w 2286000"/>
              <a:gd name="connsiteY0" fmla="*/ 0 h 4776136"/>
              <a:gd name="connsiteX1" fmla="*/ 2286000 w 2286000"/>
              <a:gd name="connsiteY1" fmla="*/ 0 h 4776136"/>
              <a:gd name="connsiteX2" fmla="*/ 2286000 w 2286000"/>
              <a:gd name="connsiteY2" fmla="*/ 4776136 h 4776136"/>
              <a:gd name="connsiteX3" fmla="*/ 0 w 2286000"/>
              <a:gd name="connsiteY3" fmla="*/ 4776136 h 47761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86000" h="4776136">
                <a:moveTo>
                  <a:pt x="0" y="0"/>
                </a:moveTo>
                <a:lnTo>
                  <a:pt x="2286000" y="0"/>
                </a:lnTo>
                <a:lnTo>
                  <a:pt x="2286000" y="4776136"/>
                </a:lnTo>
                <a:lnTo>
                  <a:pt x="0" y="477613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10" name="PpHolder3">
            <a:extLst>
              <a:ext uri="{FF2B5EF4-FFF2-40B4-BE49-F238E27FC236}">
                <a16:creationId xmlns:a16="http://schemas.microsoft.com/office/drawing/2014/main" id="{BF2E7653-3182-4889-A97F-86469811444A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3660944" y="1267178"/>
            <a:ext cx="2285999" cy="4776136"/>
          </a:xfrm>
          <a:custGeom>
            <a:avLst/>
            <a:gdLst>
              <a:gd name="connsiteX0" fmla="*/ 0 w 2285999"/>
              <a:gd name="connsiteY0" fmla="*/ 0 h 4776136"/>
              <a:gd name="connsiteX1" fmla="*/ 2285999 w 2285999"/>
              <a:gd name="connsiteY1" fmla="*/ 0 h 4776136"/>
              <a:gd name="connsiteX2" fmla="*/ 2285999 w 2285999"/>
              <a:gd name="connsiteY2" fmla="*/ 4776136 h 4776136"/>
              <a:gd name="connsiteX3" fmla="*/ 0 w 2285999"/>
              <a:gd name="connsiteY3" fmla="*/ 4776136 h 47761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85999" h="4776136">
                <a:moveTo>
                  <a:pt x="0" y="0"/>
                </a:moveTo>
                <a:lnTo>
                  <a:pt x="2285999" y="0"/>
                </a:lnTo>
                <a:lnTo>
                  <a:pt x="2285999" y="4776136"/>
                </a:lnTo>
                <a:lnTo>
                  <a:pt x="0" y="477613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D1C95CF7-0ABC-4153-89CC-81CDEE2DFA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0192" y="2194308"/>
            <a:ext cx="2633472" cy="2121408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4398724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pHolder2">
            <a:extLst>
              <a:ext uri="{FF2B5EF4-FFF2-40B4-BE49-F238E27FC236}">
                <a16:creationId xmlns:a16="http://schemas.microsoft.com/office/drawing/2014/main" id="{B06B2F54-A5E2-4BAC-B00B-0A3D49BE472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721659" y="0"/>
            <a:ext cx="3194933" cy="6858000"/>
          </a:xfrm>
          <a:custGeom>
            <a:avLst/>
            <a:gdLst>
              <a:gd name="connsiteX0" fmla="*/ 0 w 3194933"/>
              <a:gd name="connsiteY0" fmla="*/ 0 h 6858000"/>
              <a:gd name="connsiteX1" fmla="*/ 3194933 w 3194933"/>
              <a:gd name="connsiteY1" fmla="*/ 0 h 6858000"/>
              <a:gd name="connsiteX2" fmla="*/ 3194933 w 3194933"/>
              <a:gd name="connsiteY2" fmla="*/ 6858000 h 6858000"/>
              <a:gd name="connsiteX3" fmla="*/ 0 w 3194933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94933" h="6858000">
                <a:moveTo>
                  <a:pt x="0" y="0"/>
                </a:moveTo>
                <a:lnTo>
                  <a:pt x="3194933" y="0"/>
                </a:lnTo>
                <a:lnTo>
                  <a:pt x="3194933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8" name="PpHolder15">
            <a:extLst>
              <a:ext uri="{FF2B5EF4-FFF2-40B4-BE49-F238E27FC236}">
                <a16:creationId xmlns:a16="http://schemas.microsoft.com/office/drawing/2014/main" id="{981CABFD-33FE-40F6-8C96-B77D480327B2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1" y="4233103"/>
            <a:ext cx="4344950" cy="2140962"/>
          </a:xfrm>
          <a:custGeom>
            <a:avLst/>
            <a:gdLst>
              <a:gd name="connsiteX0" fmla="*/ 0 w 4344950"/>
              <a:gd name="connsiteY0" fmla="*/ 0 h 2140962"/>
              <a:gd name="connsiteX1" fmla="*/ 4344950 w 4344950"/>
              <a:gd name="connsiteY1" fmla="*/ 0 h 2140962"/>
              <a:gd name="connsiteX2" fmla="*/ 4344950 w 4344950"/>
              <a:gd name="connsiteY2" fmla="*/ 2140962 h 2140962"/>
              <a:gd name="connsiteX3" fmla="*/ 0 w 4344950"/>
              <a:gd name="connsiteY3" fmla="*/ 2140962 h 21409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344950" h="2140962">
                <a:moveTo>
                  <a:pt x="0" y="0"/>
                </a:moveTo>
                <a:lnTo>
                  <a:pt x="4344950" y="0"/>
                </a:lnTo>
                <a:lnTo>
                  <a:pt x="4344950" y="2140962"/>
                </a:lnTo>
                <a:lnTo>
                  <a:pt x="0" y="2140962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3125852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pHolder1">
            <a:extLst>
              <a:ext uri="{FF2B5EF4-FFF2-40B4-BE49-F238E27FC236}">
                <a16:creationId xmlns:a16="http://schemas.microsoft.com/office/drawing/2014/main" id="{B3316CA0-2BC8-4FB2-B994-C703CC7E31B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827613" y="2776196"/>
            <a:ext cx="3430184" cy="4081804"/>
          </a:xfrm>
          <a:custGeom>
            <a:avLst/>
            <a:gdLst>
              <a:gd name="connsiteX0" fmla="*/ 0 w 3430184"/>
              <a:gd name="connsiteY0" fmla="*/ 0 h 4081804"/>
              <a:gd name="connsiteX1" fmla="*/ 3430184 w 3430184"/>
              <a:gd name="connsiteY1" fmla="*/ 0 h 4081804"/>
              <a:gd name="connsiteX2" fmla="*/ 3430184 w 3430184"/>
              <a:gd name="connsiteY2" fmla="*/ 4081804 h 4081804"/>
              <a:gd name="connsiteX3" fmla="*/ 0 w 3430184"/>
              <a:gd name="connsiteY3" fmla="*/ 4081804 h 40818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30184" h="4081804">
                <a:moveTo>
                  <a:pt x="0" y="0"/>
                </a:moveTo>
                <a:lnTo>
                  <a:pt x="3430184" y="0"/>
                </a:lnTo>
                <a:lnTo>
                  <a:pt x="3430184" y="4081804"/>
                </a:lnTo>
                <a:lnTo>
                  <a:pt x="0" y="408180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8" name="PpHolder10">
            <a:extLst>
              <a:ext uri="{FF2B5EF4-FFF2-40B4-BE49-F238E27FC236}">
                <a16:creationId xmlns:a16="http://schemas.microsoft.com/office/drawing/2014/main" id="{BDA07CB4-A86F-474E-95CC-667746060FC0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5715002" y="1639038"/>
            <a:ext cx="2753699" cy="3677680"/>
          </a:xfrm>
          <a:custGeom>
            <a:avLst/>
            <a:gdLst>
              <a:gd name="connsiteX0" fmla="*/ 0 w 2753699"/>
              <a:gd name="connsiteY0" fmla="*/ 0 h 3677680"/>
              <a:gd name="connsiteX1" fmla="*/ 2753699 w 2753699"/>
              <a:gd name="connsiteY1" fmla="*/ 0 h 3677680"/>
              <a:gd name="connsiteX2" fmla="*/ 2753699 w 2753699"/>
              <a:gd name="connsiteY2" fmla="*/ 3677680 h 3677680"/>
              <a:gd name="connsiteX3" fmla="*/ 0 w 2753699"/>
              <a:gd name="connsiteY3" fmla="*/ 3677680 h 36776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53699" h="3677680">
                <a:moveTo>
                  <a:pt x="0" y="0"/>
                </a:moveTo>
                <a:lnTo>
                  <a:pt x="2753699" y="0"/>
                </a:lnTo>
                <a:lnTo>
                  <a:pt x="2753699" y="3677680"/>
                </a:lnTo>
                <a:lnTo>
                  <a:pt x="0" y="367768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4323038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">
            <a:extLst>
              <a:ext uri="{FF2B5EF4-FFF2-40B4-BE49-F238E27FC236}">
                <a16:creationId xmlns:a16="http://schemas.microsoft.com/office/drawing/2014/main" id="{AE28B58B-EA48-4CB4-B643-EDBFCB56609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9144000" cy="6858000"/>
          </a:xfrm>
          <a:custGeom>
            <a:avLst/>
            <a:gdLst>
              <a:gd name="connsiteX0" fmla="*/ 0 w 9144000"/>
              <a:gd name="connsiteY0" fmla="*/ 0 h 6858000"/>
              <a:gd name="connsiteX1" fmla="*/ 9144000 w 9144000"/>
              <a:gd name="connsiteY1" fmla="*/ 0 h 6858000"/>
              <a:gd name="connsiteX2" fmla="*/ 9144000 w 9144000"/>
              <a:gd name="connsiteY2" fmla="*/ 6858000 h 6858000"/>
              <a:gd name="connsiteX3" fmla="*/ 0 w 9144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0" h="6858000">
                <a:moveTo>
                  <a:pt x="0" y="0"/>
                </a:moveTo>
                <a:lnTo>
                  <a:pt x="9144000" y="0"/>
                </a:lnTo>
                <a:lnTo>
                  <a:pt x="9144000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8675672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pHolder5">
            <a:extLst>
              <a:ext uri="{FF2B5EF4-FFF2-40B4-BE49-F238E27FC236}">
                <a16:creationId xmlns:a16="http://schemas.microsoft.com/office/drawing/2014/main" id="{4A167780-98EF-401A-9776-F91552B4684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429002" y="343548"/>
            <a:ext cx="5258990" cy="3278530"/>
          </a:xfrm>
          <a:custGeom>
            <a:avLst/>
            <a:gdLst>
              <a:gd name="connsiteX0" fmla="*/ 0 w 5258990"/>
              <a:gd name="connsiteY0" fmla="*/ 0 h 3278530"/>
              <a:gd name="connsiteX1" fmla="*/ 5258990 w 5258990"/>
              <a:gd name="connsiteY1" fmla="*/ 0 h 3278530"/>
              <a:gd name="connsiteX2" fmla="*/ 5258990 w 5258990"/>
              <a:gd name="connsiteY2" fmla="*/ 3278530 h 3278530"/>
              <a:gd name="connsiteX3" fmla="*/ 0 w 5258990"/>
              <a:gd name="connsiteY3" fmla="*/ 3278530 h 32785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58990" h="3278530">
                <a:moveTo>
                  <a:pt x="0" y="0"/>
                </a:moveTo>
                <a:lnTo>
                  <a:pt x="5258990" y="0"/>
                </a:lnTo>
                <a:lnTo>
                  <a:pt x="5258990" y="3278530"/>
                </a:lnTo>
                <a:lnTo>
                  <a:pt x="0" y="327853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8" name="PpHolder6">
            <a:extLst>
              <a:ext uri="{FF2B5EF4-FFF2-40B4-BE49-F238E27FC236}">
                <a16:creationId xmlns:a16="http://schemas.microsoft.com/office/drawing/2014/main" id="{4D2FFAB2-FCAF-410C-A16D-D1E1B17407B2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2971800" y="2606556"/>
            <a:ext cx="5256884" cy="2291766"/>
          </a:xfrm>
          <a:custGeom>
            <a:avLst/>
            <a:gdLst>
              <a:gd name="connsiteX0" fmla="*/ 0 w 5256884"/>
              <a:gd name="connsiteY0" fmla="*/ 0 h 2291766"/>
              <a:gd name="connsiteX1" fmla="*/ 5256884 w 5256884"/>
              <a:gd name="connsiteY1" fmla="*/ 0 h 2291766"/>
              <a:gd name="connsiteX2" fmla="*/ 5256884 w 5256884"/>
              <a:gd name="connsiteY2" fmla="*/ 2291766 h 2291766"/>
              <a:gd name="connsiteX3" fmla="*/ 0 w 5256884"/>
              <a:gd name="connsiteY3" fmla="*/ 2291766 h 22917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56884" h="2291766">
                <a:moveTo>
                  <a:pt x="0" y="0"/>
                </a:moveTo>
                <a:lnTo>
                  <a:pt x="5256884" y="0"/>
                </a:lnTo>
                <a:lnTo>
                  <a:pt x="5256884" y="2291766"/>
                </a:lnTo>
                <a:lnTo>
                  <a:pt x="0" y="229176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2072067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pHolder1">
            <a:extLst>
              <a:ext uri="{FF2B5EF4-FFF2-40B4-BE49-F238E27FC236}">
                <a16:creationId xmlns:a16="http://schemas.microsoft.com/office/drawing/2014/main" id="{D5333AAD-D99E-4A27-A2CD-0F50B3A09F2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828546" y="1"/>
            <a:ext cx="3658790" cy="3429001"/>
          </a:xfrm>
          <a:custGeom>
            <a:avLst/>
            <a:gdLst>
              <a:gd name="connsiteX0" fmla="*/ 0 w 3658790"/>
              <a:gd name="connsiteY0" fmla="*/ 0 h 3429001"/>
              <a:gd name="connsiteX1" fmla="*/ 3658790 w 3658790"/>
              <a:gd name="connsiteY1" fmla="*/ 0 h 3429001"/>
              <a:gd name="connsiteX2" fmla="*/ 3658790 w 3658790"/>
              <a:gd name="connsiteY2" fmla="*/ 3429001 h 3429001"/>
              <a:gd name="connsiteX3" fmla="*/ 0 w 3658790"/>
              <a:gd name="connsiteY3" fmla="*/ 3429001 h 3429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58790" h="3429001">
                <a:moveTo>
                  <a:pt x="0" y="0"/>
                </a:moveTo>
                <a:lnTo>
                  <a:pt x="3658790" y="0"/>
                </a:lnTo>
                <a:lnTo>
                  <a:pt x="3658790" y="3429001"/>
                </a:lnTo>
                <a:lnTo>
                  <a:pt x="0" y="3429001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8" name="PpHolder5">
            <a:extLst>
              <a:ext uri="{FF2B5EF4-FFF2-40B4-BE49-F238E27FC236}">
                <a16:creationId xmlns:a16="http://schemas.microsoft.com/office/drawing/2014/main" id="{8B304862-324F-4CD8-8CF2-EC52EDFE7120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914145" y="2743202"/>
            <a:ext cx="3887390" cy="4114799"/>
          </a:xfrm>
          <a:custGeom>
            <a:avLst/>
            <a:gdLst>
              <a:gd name="connsiteX0" fmla="*/ 0 w 3887390"/>
              <a:gd name="connsiteY0" fmla="*/ 0 h 4114799"/>
              <a:gd name="connsiteX1" fmla="*/ 3887390 w 3887390"/>
              <a:gd name="connsiteY1" fmla="*/ 0 h 4114799"/>
              <a:gd name="connsiteX2" fmla="*/ 3887390 w 3887390"/>
              <a:gd name="connsiteY2" fmla="*/ 4114799 h 4114799"/>
              <a:gd name="connsiteX3" fmla="*/ 0 w 3887390"/>
              <a:gd name="connsiteY3" fmla="*/ 4114799 h 41147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87390" h="4114799">
                <a:moveTo>
                  <a:pt x="0" y="0"/>
                </a:moveTo>
                <a:lnTo>
                  <a:pt x="3887390" y="0"/>
                </a:lnTo>
                <a:lnTo>
                  <a:pt x="3887390" y="4114799"/>
                </a:lnTo>
                <a:lnTo>
                  <a:pt x="0" y="4114799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4218744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pHolder1">
            <a:extLst>
              <a:ext uri="{FF2B5EF4-FFF2-40B4-BE49-F238E27FC236}">
                <a16:creationId xmlns:a16="http://schemas.microsoft.com/office/drawing/2014/main" id="{8602356D-AC73-4AA3-824F-074882F1D9FD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429002" y="0"/>
            <a:ext cx="5714998" cy="4114800"/>
          </a:xfrm>
          <a:custGeom>
            <a:avLst/>
            <a:gdLst>
              <a:gd name="connsiteX0" fmla="*/ 0 w 5714998"/>
              <a:gd name="connsiteY0" fmla="*/ 0 h 4114800"/>
              <a:gd name="connsiteX1" fmla="*/ 5714998 w 5714998"/>
              <a:gd name="connsiteY1" fmla="*/ 0 h 4114800"/>
              <a:gd name="connsiteX2" fmla="*/ 5714998 w 5714998"/>
              <a:gd name="connsiteY2" fmla="*/ 4114800 h 4114800"/>
              <a:gd name="connsiteX3" fmla="*/ 0 w 5714998"/>
              <a:gd name="connsiteY3" fmla="*/ 4114800 h 4114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14998" h="4114800">
                <a:moveTo>
                  <a:pt x="0" y="0"/>
                </a:moveTo>
                <a:lnTo>
                  <a:pt x="5714998" y="0"/>
                </a:lnTo>
                <a:lnTo>
                  <a:pt x="5714998" y="4114800"/>
                </a:lnTo>
                <a:lnTo>
                  <a:pt x="0" y="41148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8" name="PpHolder2">
            <a:extLst>
              <a:ext uri="{FF2B5EF4-FFF2-40B4-BE49-F238E27FC236}">
                <a16:creationId xmlns:a16="http://schemas.microsoft.com/office/drawing/2014/main" id="{47720586-7B32-4F41-90FA-C5BEFCC94B02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1" y="4114800"/>
            <a:ext cx="3429002" cy="2743200"/>
          </a:xfrm>
          <a:custGeom>
            <a:avLst/>
            <a:gdLst>
              <a:gd name="connsiteX0" fmla="*/ 0 w 3429002"/>
              <a:gd name="connsiteY0" fmla="*/ 0 h 2743200"/>
              <a:gd name="connsiteX1" fmla="*/ 3429002 w 3429002"/>
              <a:gd name="connsiteY1" fmla="*/ 0 h 2743200"/>
              <a:gd name="connsiteX2" fmla="*/ 3429002 w 3429002"/>
              <a:gd name="connsiteY2" fmla="*/ 2743200 h 2743200"/>
              <a:gd name="connsiteX3" fmla="*/ 0 w 3429002"/>
              <a:gd name="connsiteY3" fmla="*/ 2743200 h 2743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29002" h="2743200">
                <a:moveTo>
                  <a:pt x="0" y="0"/>
                </a:moveTo>
                <a:lnTo>
                  <a:pt x="3429002" y="0"/>
                </a:lnTo>
                <a:lnTo>
                  <a:pt x="3429002" y="2743200"/>
                </a:lnTo>
                <a:lnTo>
                  <a:pt x="0" y="27432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8166112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pHolder1">
            <a:extLst>
              <a:ext uri="{FF2B5EF4-FFF2-40B4-BE49-F238E27FC236}">
                <a16:creationId xmlns:a16="http://schemas.microsoft.com/office/drawing/2014/main" id="{65BC4A59-7827-4E32-BAA4-C2CAAFF50E2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4114800"/>
            <a:ext cx="9144000" cy="2743200"/>
          </a:xfrm>
          <a:custGeom>
            <a:avLst/>
            <a:gdLst>
              <a:gd name="connsiteX0" fmla="*/ 0 w 9144000"/>
              <a:gd name="connsiteY0" fmla="*/ 0 h 2743200"/>
              <a:gd name="connsiteX1" fmla="*/ 9144000 w 9144000"/>
              <a:gd name="connsiteY1" fmla="*/ 0 h 2743200"/>
              <a:gd name="connsiteX2" fmla="*/ 9144000 w 9144000"/>
              <a:gd name="connsiteY2" fmla="*/ 2743200 h 2743200"/>
              <a:gd name="connsiteX3" fmla="*/ 0 w 9144000"/>
              <a:gd name="connsiteY3" fmla="*/ 2743200 h 2743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0" h="2743200">
                <a:moveTo>
                  <a:pt x="0" y="0"/>
                </a:moveTo>
                <a:lnTo>
                  <a:pt x="9144000" y="0"/>
                </a:lnTo>
                <a:lnTo>
                  <a:pt x="9144000" y="2743200"/>
                </a:lnTo>
                <a:lnTo>
                  <a:pt x="0" y="27432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8" name="PpHolder8">
            <a:extLst>
              <a:ext uri="{FF2B5EF4-FFF2-40B4-BE49-F238E27FC236}">
                <a16:creationId xmlns:a16="http://schemas.microsoft.com/office/drawing/2014/main" id="{3FE24711-65F3-4B28-A1FD-32B1E211AA01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920981" y="1016254"/>
            <a:ext cx="7309813" cy="3098547"/>
          </a:xfrm>
          <a:custGeom>
            <a:avLst/>
            <a:gdLst>
              <a:gd name="connsiteX0" fmla="*/ 0 w 7309813"/>
              <a:gd name="connsiteY0" fmla="*/ 0 h 3098547"/>
              <a:gd name="connsiteX1" fmla="*/ 7309813 w 7309813"/>
              <a:gd name="connsiteY1" fmla="*/ 0 h 3098547"/>
              <a:gd name="connsiteX2" fmla="*/ 7309813 w 7309813"/>
              <a:gd name="connsiteY2" fmla="*/ 3098547 h 3098547"/>
              <a:gd name="connsiteX3" fmla="*/ 0 w 7309813"/>
              <a:gd name="connsiteY3" fmla="*/ 3098547 h 30985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09813" h="3098547">
                <a:moveTo>
                  <a:pt x="0" y="0"/>
                </a:moveTo>
                <a:lnTo>
                  <a:pt x="7309813" y="0"/>
                </a:lnTo>
                <a:lnTo>
                  <a:pt x="7309813" y="3098547"/>
                </a:lnTo>
                <a:lnTo>
                  <a:pt x="0" y="3098547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4351439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8">
            <a:extLst>
              <a:ext uri="{FF2B5EF4-FFF2-40B4-BE49-F238E27FC236}">
                <a16:creationId xmlns:a16="http://schemas.microsoft.com/office/drawing/2014/main" id="{91F6A44F-AF32-4FC8-9676-2B425CF534D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950027" y="1893144"/>
            <a:ext cx="3724069" cy="2066853"/>
          </a:xfrm>
          <a:custGeom>
            <a:avLst/>
            <a:gdLst>
              <a:gd name="connsiteX0" fmla="*/ 0 w 3724069"/>
              <a:gd name="connsiteY0" fmla="*/ 0 h 2066853"/>
              <a:gd name="connsiteX1" fmla="*/ 3724069 w 3724069"/>
              <a:gd name="connsiteY1" fmla="*/ 0 h 2066853"/>
              <a:gd name="connsiteX2" fmla="*/ 3724069 w 3724069"/>
              <a:gd name="connsiteY2" fmla="*/ 2066853 h 2066853"/>
              <a:gd name="connsiteX3" fmla="*/ 0 w 3724069"/>
              <a:gd name="connsiteY3" fmla="*/ 2066853 h 2066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24069" h="2066853">
                <a:moveTo>
                  <a:pt x="0" y="0"/>
                </a:moveTo>
                <a:lnTo>
                  <a:pt x="3724069" y="0"/>
                </a:lnTo>
                <a:lnTo>
                  <a:pt x="3724069" y="2066853"/>
                </a:lnTo>
                <a:lnTo>
                  <a:pt x="0" y="2066853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B3642AEC-D891-412B-B7AA-1211630426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80196" y="1513642"/>
            <a:ext cx="2839470" cy="1444752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35519131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pHolder1">
            <a:extLst>
              <a:ext uri="{FF2B5EF4-FFF2-40B4-BE49-F238E27FC236}">
                <a16:creationId xmlns:a16="http://schemas.microsoft.com/office/drawing/2014/main" id="{778469B2-C6BC-46F3-A375-6E2C9C72681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316392" y="1044801"/>
            <a:ext cx="1827609" cy="4768398"/>
          </a:xfrm>
          <a:custGeom>
            <a:avLst/>
            <a:gdLst>
              <a:gd name="connsiteX0" fmla="*/ 0 w 1827609"/>
              <a:gd name="connsiteY0" fmla="*/ 0 h 4768398"/>
              <a:gd name="connsiteX1" fmla="*/ 1827609 w 1827609"/>
              <a:gd name="connsiteY1" fmla="*/ 0 h 4768398"/>
              <a:gd name="connsiteX2" fmla="*/ 1827609 w 1827609"/>
              <a:gd name="connsiteY2" fmla="*/ 4768398 h 4768398"/>
              <a:gd name="connsiteX3" fmla="*/ 0 w 1827609"/>
              <a:gd name="connsiteY3" fmla="*/ 4768398 h 47683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7609" h="4768398">
                <a:moveTo>
                  <a:pt x="0" y="0"/>
                </a:moveTo>
                <a:lnTo>
                  <a:pt x="1827609" y="0"/>
                </a:lnTo>
                <a:lnTo>
                  <a:pt x="1827609" y="4768398"/>
                </a:lnTo>
                <a:lnTo>
                  <a:pt x="0" y="476839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59016FC5-0355-47F4-844D-8064C50941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98751" y="394444"/>
            <a:ext cx="5346498" cy="768096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7205508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">
            <a:extLst>
              <a:ext uri="{FF2B5EF4-FFF2-40B4-BE49-F238E27FC236}">
                <a16:creationId xmlns:a16="http://schemas.microsoft.com/office/drawing/2014/main" id="{2B7FE6B9-594A-4BAE-8D37-2B63B63F594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2719492"/>
            <a:ext cx="3429000" cy="4138507"/>
          </a:xfrm>
          <a:custGeom>
            <a:avLst/>
            <a:gdLst>
              <a:gd name="connsiteX0" fmla="*/ 0 w 3429000"/>
              <a:gd name="connsiteY0" fmla="*/ 0 h 4138507"/>
              <a:gd name="connsiteX1" fmla="*/ 3429000 w 3429000"/>
              <a:gd name="connsiteY1" fmla="*/ 0 h 4138507"/>
              <a:gd name="connsiteX2" fmla="*/ 3429000 w 3429000"/>
              <a:gd name="connsiteY2" fmla="*/ 4138507 h 4138507"/>
              <a:gd name="connsiteX3" fmla="*/ 0 w 3429000"/>
              <a:gd name="connsiteY3" fmla="*/ 4138507 h 41385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29000" h="4138507">
                <a:moveTo>
                  <a:pt x="0" y="0"/>
                </a:moveTo>
                <a:lnTo>
                  <a:pt x="3429000" y="0"/>
                </a:lnTo>
                <a:lnTo>
                  <a:pt x="3429000" y="4138507"/>
                </a:lnTo>
                <a:lnTo>
                  <a:pt x="0" y="4138507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448EAD6B-0C77-4D70-877B-444FC348A0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07238" y="812455"/>
            <a:ext cx="2241611" cy="1444752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9715019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pHolder1">
            <a:extLst>
              <a:ext uri="{FF2B5EF4-FFF2-40B4-BE49-F238E27FC236}">
                <a16:creationId xmlns:a16="http://schemas.microsoft.com/office/drawing/2014/main" id="{38F0EA0B-FA17-44A5-9A31-88C69EC8C30F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2743200" cy="2971800"/>
          </a:xfrm>
          <a:custGeom>
            <a:avLst/>
            <a:gdLst>
              <a:gd name="connsiteX0" fmla="*/ 0 w 2743200"/>
              <a:gd name="connsiteY0" fmla="*/ 0 h 2971800"/>
              <a:gd name="connsiteX1" fmla="*/ 2743200 w 2743200"/>
              <a:gd name="connsiteY1" fmla="*/ 0 h 2971800"/>
              <a:gd name="connsiteX2" fmla="*/ 2743200 w 2743200"/>
              <a:gd name="connsiteY2" fmla="*/ 2971800 h 2971800"/>
              <a:gd name="connsiteX3" fmla="*/ 0 w 2743200"/>
              <a:gd name="connsiteY3" fmla="*/ 2971800 h 2971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43200" h="2971800">
                <a:moveTo>
                  <a:pt x="0" y="0"/>
                </a:moveTo>
                <a:lnTo>
                  <a:pt x="2743200" y="0"/>
                </a:lnTo>
                <a:lnTo>
                  <a:pt x="2743200" y="2971800"/>
                </a:lnTo>
                <a:lnTo>
                  <a:pt x="0" y="29718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15" name="PpHolder17">
            <a:extLst>
              <a:ext uri="{FF2B5EF4-FFF2-40B4-BE49-F238E27FC236}">
                <a16:creationId xmlns:a16="http://schemas.microsoft.com/office/drawing/2014/main" id="{375CC1D8-8B01-4587-82AE-2BEAC681258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145612" y="2060063"/>
            <a:ext cx="1826191" cy="1136338"/>
          </a:xfrm>
          <a:custGeom>
            <a:avLst/>
            <a:gdLst>
              <a:gd name="connsiteX0" fmla="*/ 0 w 1826191"/>
              <a:gd name="connsiteY0" fmla="*/ 0 h 1136338"/>
              <a:gd name="connsiteX1" fmla="*/ 1826191 w 1826191"/>
              <a:gd name="connsiteY1" fmla="*/ 0 h 1136338"/>
              <a:gd name="connsiteX2" fmla="*/ 1826191 w 1826191"/>
              <a:gd name="connsiteY2" fmla="*/ 1136338 h 1136338"/>
              <a:gd name="connsiteX3" fmla="*/ 0 w 1826191"/>
              <a:gd name="connsiteY3" fmla="*/ 1136338 h 11363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6191" h="1136338">
                <a:moveTo>
                  <a:pt x="0" y="0"/>
                </a:moveTo>
                <a:lnTo>
                  <a:pt x="1826191" y="0"/>
                </a:lnTo>
                <a:lnTo>
                  <a:pt x="1826191" y="1136338"/>
                </a:lnTo>
                <a:lnTo>
                  <a:pt x="0" y="113633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16" name="Title 1">
            <a:extLst>
              <a:ext uri="{FF2B5EF4-FFF2-40B4-BE49-F238E27FC236}">
                <a16:creationId xmlns:a16="http://schemas.microsoft.com/office/drawing/2014/main" id="{4D8C9828-36AF-4B6C-AC87-D32AAD35D7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4682" y="1540276"/>
            <a:ext cx="2839470" cy="1444752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</a:t>
            </a:r>
            <a:endParaRPr lang="en-ID" dirty="0"/>
          </a:p>
        </p:txBody>
      </p:sp>
      <p:sp>
        <p:nvSpPr>
          <p:cNvPr id="13" name="PpHolder18">
            <a:extLst>
              <a:ext uri="{FF2B5EF4-FFF2-40B4-BE49-F238E27FC236}">
                <a16:creationId xmlns:a16="http://schemas.microsoft.com/office/drawing/2014/main" id="{73924A65-7029-4695-BF95-81287428BE2B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1145612" y="3945425"/>
            <a:ext cx="1826191" cy="1136338"/>
          </a:xfrm>
          <a:custGeom>
            <a:avLst/>
            <a:gdLst>
              <a:gd name="connsiteX0" fmla="*/ 0 w 1826191"/>
              <a:gd name="connsiteY0" fmla="*/ 0 h 1136338"/>
              <a:gd name="connsiteX1" fmla="*/ 1826191 w 1826191"/>
              <a:gd name="connsiteY1" fmla="*/ 0 h 1136338"/>
              <a:gd name="connsiteX2" fmla="*/ 1826191 w 1826191"/>
              <a:gd name="connsiteY2" fmla="*/ 1136338 h 1136338"/>
              <a:gd name="connsiteX3" fmla="*/ 0 w 1826191"/>
              <a:gd name="connsiteY3" fmla="*/ 1136338 h 11363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6191" h="1136338">
                <a:moveTo>
                  <a:pt x="0" y="0"/>
                </a:moveTo>
                <a:lnTo>
                  <a:pt x="1826191" y="0"/>
                </a:lnTo>
                <a:lnTo>
                  <a:pt x="1826191" y="1136338"/>
                </a:lnTo>
                <a:lnTo>
                  <a:pt x="0" y="113633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3381523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pHolder14">
            <a:extLst>
              <a:ext uri="{FF2B5EF4-FFF2-40B4-BE49-F238E27FC236}">
                <a16:creationId xmlns:a16="http://schemas.microsoft.com/office/drawing/2014/main" id="{0CC23EBC-8048-4727-9745-6455D7E9CD2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125032" y="2128841"/>
            <a:ext cx="875595" cy="874343"/>
          </a:xfrm>
          <a:custGeom>
            <a:avLst/>
            <a:gdLst>
              <a:gd name="connsiteX0" fmla="*/ 437798 w 875595"/>
              <a:gd name="connsiteY0" fmla="*/ 0 h 874343"/>
              <a:gd name="connsiteX1" fmla="*/ 875595 w 875595"/>
              <a:gd name="connsiteY1" fmla="*/ 437172 h 874343"/>
              <a:gd name="connsiteX2" fmla="*/ 437798 w 875595"/>
              <a:gd name="connsiteY2" fmla="*/ 874343 h 874343"/>
              <a:gd name="connsiteX3" fmla="*/ 0 w 875595"/>
              <a:gd name="connsiteY3" fmla="*/ 437172 h 874343"/>
              <a:gd name="connsiteX4" fmla="*/ 437798 w 875595"/>
              <a:gd name="connsiteY4" fmla="*/ 0 h 8743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75595" h="874343">
                <a:moveTo>
                  <a:pt x="437798" y="0"/>
                </a:moveTo>
                <a:cubicBezTo>
                  <a:pt x="679586" y="0"/>
                  <a:pt x="875595" y="195728"/>
                  <a:pt x="875595" y="437172"/>
                </a:cubicBezTo>
                <a:cubicBezTo>
                  <a:pt x="875595" y="678615"/>
                  <a:pt x="679586" y="874343"/>
                  <a:pt x="437798" y="874343"/>
                </a:cubicBezTo>
                <a:cubicBezTo>
                  <a:pt x="196008" y="874343"/>
                  <a:pt x="0" y="678615"/>
                  <a:pt x="0" y="437172"/>
                </a:cubicBezTo>
                <a:cubicBezTo>
                  <a:pt x="0" y="195728"/>
                  <a:pt x="196008" y="0"/>
                  <a:pt x="437798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  <a:effectLst/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2ACAD086-506A-4584-A34E-85907D0EF2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98751" y="394444"/>
            <a:ext cx="5346498" cy="768096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</a:t>
            </a:r>
            <a:endParaRPr lang="en-ID" dirty="0"/>
          </a:p>
        </p:txBody>
      </p:sp>
      <p:sp>
        <p:nvSpPr>
          <p:cNvPr id="19" name="PpHolder13">
            <a:extLst>
              <a:ext uri="{FF2B5EF4-FFF2-40B4-BE49-F238E27FC236}">
                <a16:creationId xmlns:a16="http://schemas.microsoft.com/office/drawing/2014/main" id="{F2F51047-80EA-4BAE-B600-ECE437156D9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400115" y="2366751"/>
            <a:ext cx="856181" cy="856181"/>
          </a:xfrm>
          <a:custGeom>
            <a:avLst/>
            <a:gdLst>
              <a:gd name="connsiteX0" fmla="*/ 428092 w 856181"/>
              <a:gd name="connsiteY0" fmla="*/ 0 h 856181"/>
              <a:gd name="connsiteX1" fmla="*/ 856181 w 856181"/>
              <a:gd name="connsiteY1" fmla="*/ 428091 h 856181"/>
              <a:gd name="connsiteX2" fmla="*/ 428092 w 856181"/>
              <a:gd name="connsiteY2" fmla="*/ 856181 h 856181"/>
              <a:gd name="connsiteX3" fmla="*/ 0 w 856181"/>
              <a:gd name="connsiteY3" fmla="*/ 428091 h 856181"/>
              <a:gd name="connsiteX4" fmla="*/ 428092 w 856181"/>
              <a:gd name="connsiteY4" fmla="*/ 0 h 8561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56181" h="856181">
                <a:moveTo>
                  <a:pt x="428092" y="0"/>
                </a:moveTo>
                <a:cubicBezTo>
                  <a:pt x="664519" y="0"/>
                  <a:pt x="856181" y="191663"/>
                  <a:pt x="856181" y="428091"/>
                </a:cubicBezTo>
                <a:cubicBezTo>
                  <a:pt x="856181" y="664519"/>
                  <a:pt x="664519" y="856181"/>
                  <a:pt x="428092" y="856181"/>
                </a:cubicBezTo>
                <a:cubicBezTo>
                  <a:pt x="191664" y="856181"/>
                  <a:pt x="0" y="664519"/>
                  <a:pt x="0" y="428091"/>
                </a:cubicBezTo>
                <a:cubicBezTo>
                  <a:pt x="0" y="191663"/>
                  <a:pt x="191664" y="0"/>
                  <a:pt x="428092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  <a:effectLst/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15" name="PpHolder22">
            <a:extLst>
              <a:ext uri="{FF2B5EF4-FFF2-40B4-BE49-F238E27FC236}">
                <a16:creationId xmlns:a16="http://schemas.microsoft.com/office/drawing/2014/main" id="{2C70BCC8-0751-48B5-93F3-085EC8152F97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6888602" y="2366747"/>
            <a:ext cx="856181" cy="856181"/>
          </a:xfrm>
          <a:custGeom>
            <a:avLst/>
            <a:gdLst>
              <a:gd name="connsiteX0" fmla="*/ 428091 w 856181"/>
              <a:gd name="connsiteY0" fmla="*/ 0 h 856181"/>
              <a:gd name="connsiteX1" fmla="*/ 856181 w 856181"/>
              <a:gd name="connsiteY1" fmla="*/ 428091 h 856181"/>
              <a:gd name="connsiteX2" fmla="*/ 428091 w 856181"/>
              <a:gd name="connsiteY2" fmla="*/ 856181 h 856181"/>
              <a:gd name="connsiteX3" fmla="*/ 0 w 856181"/>
              <a:gd name="connsiteY3" fmla="*/ 428091 h 856181"/>
              <a:gd name="connsiteX4" fmla="*/ 428091 w 856181"/>
              <a:gd name="connsiteY4" fmla="*/ 0 h 8561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56181" h="856181">
                <a:moveTo>
                  <a:pt x="428091" y="0"/>
                </a:moveTo>
                <a:cubicBezTo>
                  <a:pt x="664519" y="0"/>
                  <a:pt x="856181" y="191663"/>
                  <a:pt x="856181" y="428091"/>
                </a:cubicBezTo>
                <a:cubicBezTo>
                  <a:pt x="856181" y="664519"/>
                  <a:pt x="664519" y="856181"/>
                  <a:pt x="428091" y="856181"/>
                </a:cubicBezTo>
                <a:cubicBezTo>
                  <a:pt x="191663" y="856181"/>
                  <a:pt x="0" y="664519"/>
                  <a:pt x="0" y="428091"/>
                </a:cubicBezTo>
                <a:cubicBezTo>
                  <a:pt x="0" y="191663"/>
                  <a:pt x="191663" y="0"/>
                  <a:pt x="428091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  <a:effectLst/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8853572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">
            <a:extLst>
              <a:ext uri="{FF2B5EF4-FFF2-40B4-BE49-F238E27FC236}">
                <a16:creationId xmlns:a16="http://schemas.microsoft.com/office/drawing/2014/main" id="{089DADD4-8789-4DD4-A994-CF8C8664EDC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1"/>
            <a:ext cx="9144000" cy="4743449"/>
          </a:xfrm>
          <a:custGeom>
            <a:avLst/>
            <a:gdLst>
              <a:gd name="connsiteX0" fmla="*/ 0 w 9144000"/>
              <a:gd name="connsiteY0" fmla="*/ 0 h 4743449"/>
              <a:gd name="connsiteX1" fmla="*/ 9144000 w 9144000"/>
              <a:gd name="connsiteY1" fmla="*/ 0 h 4743449"/>
              <a:gd name="connsiteX2" fmla="*/ 9144000 w 9144000"/>
              <a:gd name="connsiteY2" fmla="*/ 4743449 h 4743449"/>
              <a:gd name="connsiteX3" fmla="*/ 0 w 9144000"/>
              <a:gd name="connsiteY3" fmla="*/ 4743449 h 47434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0" h="4743449">
                <a:moveTo>
                  <a:pt x="0" y="0"/>
                </a:moveTo>
                <a:lnTo>
                  <a:pt x="9144000" y="0"/>
                </a:lnTo>
                <a:lnTo>
                  <a:pt x="9144000" y="4743449"/>
                </a:lnTo>
                <a:lnTo>
                  <a:pt x="0" y="4743449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E7C68687-C315-467E-89BD-5E710B9BA9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51296" y="1565438"/>
            <a:ext cx="2671520" cy="832104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3600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Click to edit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3347555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9">
            <a:extLst>
              <a:ext uri="{FF2B5EF4-FFF2-40B4-BE49-F238E27FC236}">
                <a16:creationId xmlns:a16="http://schemas.microsoft.com/office/drawing/2014/main" id="{6671376D-200A-4A19-9E89-7466B7D12F3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" y="2202"/>
            <a:ext cx="4617325" cy="6855798"/>
          </a:xfrm>
          <a:custGeom>
            <a:avLst/>
            <a:gdLst>
              <a:gd name="connsiteX0" fmla="*/ 0 w 4617325"/>
              <a:gd name="connsiteY0" fmla="*/ 0 h 6855798"/>
              <a:gd name="connsiteX1" fmla="*/ 1697685 w 4617325"/>
              <a:gd name="connsiteY1" fmla="*/ 0 h 6855798"/>
              <a:gd name="connsiteX2" fmla="*/ 4617325 w 4617325"/>
              <a:gd name="connsiteY2" fmla="*/ 2745453 h 6855798"/>
              <a:gd name="connsiteX3" fmla="*/ 246195 w 4617325"/>
              <a:gd name="connsiteY3" fmla="*/ 6855798 h 6855798"/>
              <a:gd name="connsiteX4" fmla="*/ 129411 w 4617325"/>
              <a:gd name="connsiteY4" fmla="*/ 6855798 h 6855798"/>
              <a:gd name="connsiteX5" fmla="*/ 0 w 4617325"/>
              <a:gd name="connsiteY5" fmla="*/ 6734108 h 68557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617325" h="6855798">
                <a:moveTo>
                  <a:pt x="0" y="0"/>
                </a:moveTo>
                <a:lnTo>
                  <a:pt x="1697685" y="0"/>
                </a:lnTo>
                <a:lnTo>
                  <a:pt x="4617325" y="2745453"/>
                </a:lnTo>
                <a:lnTo>
                  <a:pt x="246195" y="6855798"/>
                </a:lnTo>
                <a:lnTo>
                  <a:pt x="129411" y="6855798"/>
                </a:lnTo>
                <a:lnTo>
                  <a:pt x="0" y="673410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  <a:effectLst/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1B78C5A2-3AF7-4CFD-ACD4-F06794E8E3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rot="5400000">
            <a:off x="5394057" y="2933197"/>
            <a:ext cx="5721658" cy="991606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8984802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3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">
            <a:extLst>
              <a:ext uri="{FF2B5EF4-FFF2-40B4-BE49-F238E27FC236}">
                <a16:creationId xmlns:a16="http://schemas.microsoft.com/office/drawing/2014/main" id="{AEF3FEFA-CC2E-4FE3-A317-1C08B5F46C5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913213" y="0"/>
            <a:ext cx="7317581" cy="3883842"/>
          </a:xfrm>
          <a:custGeom>
            <a:avLst/>
            <a:gdLst>
              <a:gd name="connsiteX0" fmla="*/ 0 w 7317581"/>
              <a:gd name="connsiteY0" fmla="*/ 0 h 3883842"/>
              <a:gd name="connsiteX1" fmla="*/ 7317581 w 7317581"/>
              <a:gd name="connsiteY1" fmla="*/ 0 h 3883842"/>
              <a:gd name="connsiteX2" fmla="*/ 7317581 w 7317581"/>
              <a:gd name="connsiteY2" fmla="*/ 3883842 h 3883842"/>
              <a:gd name="connsiteX3" fmla="*/ 0 w 7317581"/>
              <a:gd name="connsiteY3" fmla="*/ 3883842 h 38838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17581" h="3883842">
                <a:moveTo>
                  <a:pt x="0" y="0"/>
                </a:moveTo>
                <a:lnTo>
                  <a:pt x="7317581" y="0"/>
                </a:lnTo>
                <a:lnTo>
                  <a:pt x="7317581" y="3883842"/>
                </a:lnTo>
                <a:lnTo>
                  <a:pt x="0" y="3883842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F625AF31-4982-4BD3-B906-3C439D15A6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98751" y="4492733"/>
            <a:ext cx="5346498" cy="768096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6292296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">
            <a:extLst>
              <a:ext uri="{FF2B5EF4-FFF2-40B4-BE49-F238E27FC236}">
                <a16:creationId xmlns:a16="http://schemas.microsoft.com/office/drawing/2014/main" id="{EDBB80BF-A63E-4B6C-B2CD-F9CDC14B789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1"/>
            <a:ext cx="9144000" cy="2743203"/>
          </a:xfrm>
          <a:custGeom>
            <a:avLst/>
            <a:gdLst>
              <a:gd name="connsiteX0" fmla="*/ 0 w 9144000"/>
              <a:gd name="connsiteY0" fmla="*/ 0 h 2743203"/>
              <a:gd name="connsiteX1" fmla="*/ 9144000 w 9144000"/>
              <a:gd name="connsiteY1" fmla="*/ 0 h 2743203"/>
              <a:gd name="connsiteX2" fmla="*/ 9144000 w 9144000"/>
              <a:gd name="connsiteY2" fmla="*/ 2743203 h 2743203"/>
              <a:gd name="connsiteX3" fmla="*/ 0 w 9144000"/>
              <a:gd name="connsiteY3" fmla="*/ 2743203 h 27432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0" h="2743203">
                <a:moveTo>
                  <a:pt x="0" y="0"/>
                </a:moveTo>
                <a:lnTo>
                  <a:pt x="9144000" y="0"/>
                </a:lnTo>
                <a:lnTo>
                  <a:pt x="9144000" y="2743203"/>
                </a:lnTo>
                <a:lnTo>
                  <a:pt x="0" y="2743203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1569615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pHolder9">
            <a:extLst>
              <a:ext uri="{FF2B5EF4-FFF2-40B4-BE49-F238E27FC236}">
                <a16:creationId xmlns:a16="http://schemas.microsoft.com/office/drawing/2014/main" id="{441D49C7-EBA5-4D65-9758-56CA2E79DA95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273739" y="3769313"/>
            <a:ext cx="3612464" cy="2814859"/>
          </a:xfrm>
          <a:custGeom>
            <a:avLst/>
            <a:gdLst>
              <a:gd name="connsiteX0" fmla="*/ 0 w 3612464"/>
              <a:gd name="connsiteY0" fmla="*/ 0 h 2814859"/>
              <a:gd name="connsiteX1" fmla="*/ 3612464 w 3612464"/>
              <a:gd name="connsiteY1" fmla="*/ 0 h 2814859"/>
              <a:gd name="connsiteX2" fmla="*/ 3612464 w 3612464"/>
              <a:gd name="connsiteY2" fmla="*/ 2814859 h 2814859"/>
              <a:gd name="connsiteX3" fmla="*/ 0 w 3612464"/>
              <a:gd name="connsiteY3" fmla="*/ 2814859 h 28148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12464" h="2814859">
                <a:moveTo>
                  <a:pt x="0" y="0"/>
                </a:moveTo>
                <a:lnTo>
                  <a:pt x="3612464" y="0"/>
                </a:lnTo>
                <a:lnTo>
                  <a:pt x="3612464" y="2814859"/>
                </a:lnTo>
                <a:lnTo>
                  <a:pt x="0" y="2814859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9BB4F034-85B6-4056-862D-2081B9E84F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22698" y="1100444"/>
            <a:ext cx="2633472" cy="2121408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ID" dirty="0"/>
          </a:p>
        </p:txBody>
      </p:sp>
      <p:sp>
        <p:nvSpPr>
          <p:cNvPr id="12" name="PpHolder3">
            <a:extLst>
              <a:ext uri="{FF2B5EF4-FFF2-40B4-BE49-F238E27FC236}">
                <a16:creationId xmlns:a16="http://schemas.microsoft.com/office/drawing/2014/main" id="{4FA2C28D-F31B-461F-B01A-97D585581E0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264458" y="570278"/>
            <a:ext cx="3879542" cy="4474346"/>
          </a:xfrm>
          <a:custGeom>
            <a:avLst/>
            <a:gdLst>
              <a:gd name="connsiteX0" fmla="*/ 0 w 3879542"/>
              <a:gd name="connsiteY0" fmla="*/ 0 h 4474346"/>
              <a:gd name="connsiteX1" fmla="*/ 3879542 w 3879542"/>
              <a:gd name="connsiteY1" fmla="*/ 0 h 4474346"/>
              <a:gd name="connsiteX2" fmla="*/ 3879542 w 3879542"/>
              <a:gd name="connsiteY2" fmla="*/ 4474346 h 4474346"/>
              <a:gd name="connsiteX3" fmla="*/ 0 w 3879542"/>
              <a:gd name="connsiteY3" fmla="*/ 4474346 h 44743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79542" h="4474346">
                <a:moveTo>
                  <a:pt x="0" y="0"/>
                </a:moveTo>
                <a:lnTo>
                  <a:pt x="3879542" y="0"/>
                </a:lnTo>
                <a:lnTo>
                  <a:pt x="3879542" y="4474346"/>
                </a:lnTo>
                <a:lnTo>
                  <a:pt x="0" y="447434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5563136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pHolder2">
            <a:extLst>
              <a:ext uri="{FF2B5EF4-FFF2-40B4-BE49-F238E27FC236}">
                <a16:creationId xmlns:a16="http://schemas.microsoft.com/office/drawing/2014/main" id="{D3F03A06-2B89-49EA-8088-E2BD1A8E1C9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87368" y="794547"/>
            <a:ext cx="3655316" cy="4505920"/>
          </a:xfrm>
          <a:custGeom>
            <a:avLst/>
            <a:gdLst>
              <a:gd name="connsiteX0" fmla="*/ 0 w 3655316"/>
              <a:gd name="connsiteY0" fmla="*/ 0 h 4505920"/>
              <a:gd name="connsiteX1" fmla="*/ 3655316 w 3655316"/>
              <a:gd name="connsiteY1" fmla="*/ 0 h 4505920"/>
              <a:gd name="connsiteX2" fmla="*/ 3655316 w 3655316"/>
              <a:gd name="connsiteY2" fmla="*/ 4505920 h 4505920"/>
              <a:gd name="connsiteX3" fmla="*/ 0 w 3655316"/>
              <a:gd name="connsiteY3" fmla="*/ 4505920 h 45059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55316" h="4505920">
                <a:moveTo>
                  <a:pt x="0" y="0"/>
                </a:moveTo>
                <a:lnTo>
                  <a:pt x="3655316" y="0"/>
                </a:lnTo>
                <a:lnTo>
                  <a:pt x="3655316" y="4505920"/>
                </a:lnTo>
                <a:lnTo>
                  <a:pt x="0" y="450592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10" name="PpHolder12">
            <a:extLst>
              <a:ext uri="{FF2B5EF4-FFF2-40B4-BE49-F238E27FC236}">
                <a16:creationId xmlns:a16="http://schemas.microsoft.com/office/drawing/2014/main" id="{749BDE85-4CEA-43DD-9428-104C38566FD4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2515024" y="4409010"/>
            <a:ext cx="2514176" cy="1592426"/>
          </a:xfrm>
          <a:custGeom>
            <a:avLst/>
            <a:gdLst>
              <a:gd name="connsiteX0" fmla="*/ 0 w 2514176"/>
              <a:gd name="connsiteY0" fmla="*/ 0 h 1592426"/>
              <a:gd name="connsiteX1" fmla="*/ 2514176 w 2514176"/>
              <a:gd name="connsiteY1" fmla="*/ 0 h 1592426"/>
              <a:gd name="connsiteX2" fmla="*/ 2514176 w 2514176"/>
              <a:gd name="connsiteY2" fmla="*/ 1592426 h 1592426"/>
              <a:gd name="connsiteX3" fmla="*/ 0 w 2514176"/>
              <a:gd name="connsiteY3" fmla="*/ 1592426 h 15924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14176" h="1592426">
                <a:moveTo>
                  <a:pt x="0" y="0"/>
                </a:moveTo>
                <a:lnTo>
                  <a:pt x="2514176" y="0"/>
                </a:lnTo>
                <a:lnTo>
                  <a:pt x="2514176" y="1592426"/>
                </a:lnTo>
                <a:lnTo>
                  <a:pt x="0" y="159242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F41E5536-1C60-4691-A169-F27EA4D1BC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0257" y="994263"/>
            <a:ext cx="2633472" cy="1444752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6511300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3">
            <a:extLst>
              <a:ext uri="{FF2B5EF4-FFF2-40B4-BE49-F238E27FC236}">
                <a16:creationId xmlns:a16="http://schemas.microsoft.com/office/drawing/2014/main" id="{08F71793-9950-469D-81C0-96F85E20049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268188" y="1270164"/>
            <a:ext cx="2744390" cy="4097222"/>
          </a:xfrm>
          <a:custGeom>
            <a:avLst/>
            <a:gdLst>
              <a:gd name="connsiteX0" fmla="*/ 0 w 2744390"/>
              <a:gd name="connsiteY0" fmla="*/ 0 h 4097222"/>
              <a:gd name="connsiteX1" fmla="*/ 2744390 w 2744390"/>
              <a:gd name="connsiteY1" fmla="*/ 0 h 4097222"/>
              <a:gd name="connsiteX2" fmla="*/ 2744390 w 2744390"/>
              <a:gd name="connsiteY2" fmla="*/ 4097222 h 4097222"/>
              <a:gd name="connsiteX3" fmla="*/ 0 w 2744390"/>
              <a:gd name="connsiteY3" fmla="*/ 4097222 h 40972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44390" h="4097222">
                <a:moveTo>
                  <a:pt x="0" y="0"/>
                </a:moveTo>
                <a:lnTo>
                  <a:pt x="2744390" y="0"/>
                </a:lnTo>
                <a:lnTo>
                  <a:pt x="2744390" y="4097222"/>
                </a:lnTo>
                <a:lnTo>
                  <a:pt x="0" y="4097222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56586193-22F9-4002-99B4-BE502FE62A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6462" y="1837281"/>
            <a:ext cx="3545538" cy="1444752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3424556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3">
            <a:extLst>
              <a:ext uri="{FF2B5EF4-FFF2-40B4-BE49-F238E27FC236}">
                <a16:creationId xmlns:a16="http://schemas.microsoft.com/office/drawing/2014/main" id="{325CEFCF-179D-49AE-AA8C-2529ADABFA3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715002" y="1065229"/>
            <a:ext cx="3428998" cy="4727542"/>
          </a:xfrm>
          <a:custGeom>
            <a:avLst/>
            <a:gdLst>
              <a:gd name="connsiteX0" fmla="*/ 0 w 3428998"/>
              <a:gd name="connsiteY0" fmla="*/ 0 h 4727542"/>
              <a:gd name="connsiteX1" fmla="*/ 3428998 w 3428998"/>
              <a:gd name="connsiteY1" fmla="*/ 0 h 4727542"/>
              <a:gd name="connsiteX2" fmla="*/ 3428998 w 3428998"/>
              <a:gd name="connsiteY2" fmla="*/ 4727542 h 4727542"/>
              <a:gd name="connsiteX3" fmla="*/ 0 w 3428998"/>
              <a:gd name="connsiteY3" fmla="*/ 4727542 h 47275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28998" h="4727542">
                <a:moveTo>
                  <a:pt x="0" y="0"/>
                </a:moveTo>
                <a:lnTo>
                  <a:pt x="3428998" y="0"/>
                </a:lnTo>
                <a:lnTo>
                  <a:pt x="3428998" y="4727542"/>
                </a:lnTo>
                <a:lnTo>
                  <a:pt x="0" y="4727542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6AB43FF1-F45F-4158-8112-90F8276489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38135" y="1612486"/>
            <a:ext cx="3908316" cy="768096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696093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">
            <a:extLst>
              <a:ext uri="{FF2B5EF4-FFF2-40B4-BE49-F238E27FC236}">
                <a16:creationId xmlns:a16="http://schemas.microsoft.com/office/drawing/2014/main" id="{1C21ADA4-B15F-4914-B9A4-523B3AF49B2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1065230"/>
            <a:ext cx="4114800" cy="4727546"/>
          </a:xfrm>
          <a:custGeom>
            <a:avLst/>
            <a:gdLst>
              <a:gd name="connsiteX0" fmla="*/ 0 w 4114800"/>
              <a:gd name="connsiteY0" fmla="*/ 0 h 4727546"/>
              <a:gd name="connsiteX1" fmla="*/ 4114800 w 4114800"/>
              <a:gd name="connsiteY1" fmla="*/ 0 h 4727546"/>
              <a:gd name="connsiteX2" fmla="*/ 4114800 w 4114800"/>
              <a:gd name="connsiteY2" fmla="*/ 4727546 h 4727546"/>
              <a:gd name="connsiteX3" fmla="*/ 0 w 4114800"/>
              <a:gd name="connsiteY3" fmla="*/ 4727546 h 47275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114800" h="4727546">
                <a:moveTo>
                  <a:pt x="0" y="0"/>
                </a:moveTo>
                <a:lnTo>
                  <a:pt x="4114800" y="0"/>
                </a:lnTo>
                <a:lnTo>
                  <a:pt x="4114800" y="4727546"/>
                </a:lnTo>
                <a:lnTo>
                  <a:pt x="0" y="472754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5632557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967787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6" r:id="rId1"/>
    <p:sldLayoutId id="2147483747" r:id="rId2"/>
    <p:sldLayoutId id="2147483748" r:id="rId3"/>
    <p:sldLayoutId id="2147483749" r:id="rId4"/>
    <p:sldLayoutId id="2147483750" r:id="rId5"/>
    <p:sldLayoutId id="2147483751" r:id="rId6"/>
    <p:sldLayoutId id="2147483752" r:id="rId7"/>
    <p:sldLayoutId id="2147483753" r:id="rId8"/>
    <p:sldLayoutId id="2147483754" r:id="rId9"/>
    <p:sldLayoutId id="2147483755" r:id="rId10"/>
    <p:sldLayoutId id="2147483756" r:id="rId11"/>
    <p:sldLayoutId id="2147483757" r:id="rId12"/>
    <p:sldLayoutId id="2147483758" r:id="rId13"/>
    <p:sldLayoutId id="2147483759" r:id="rId14"/>
    <p:sldLayoutId id="2147483760" r:id="rId15"/>
    <p:sldLayoutId id="2147483761" r:id="rId16"/>
    <p:sldLayoutId id="2147483762" r:id="rId17"/>
    <p:sldLayoutId id="2147483763" r:id="rId18"/>
    <p:sldLayoutId id="2147483764" r:id="rId19"/>
    <p:sldLayoutId id="2147483765" r:id="rId20"/>
    <p:sldLayoutId id="2147483766" r:id="rId21"/>
    <p:sldLayoutId id="2147483767" r:id="rId22"/>
    <p:sldLayoutId id="2147483768" r:id="rId23"/>
    <p:sldLayoutId id="2147483769" r:id="rId24"/>
    <p:sldLayoutId id="2147483770" r:id="rId25"/>
    <p:sldLayoutId id="2147483771" r:id="rId26"/>
    <p:sldLayoutId id="2147483772" r:id="rId27"/>
    <p:sldLayoutId id="2147483773" r:id="rId28"/>
    <p:sldLayoutId id="2147483774" r:id="rId29"/>
    <p:sldLayoutId id="2147483775" r:id="rId30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2880" userDrawn="1">
          <p15:clr>
            <a:srgbClr val="F26B43"/>
          </p15:clr>
        </p15:guide>
        <p15:guide id="2" pos="3456" userDrawn="1">
          <p15:clr>
            <a:srgbClr val="F26B43"/>
          </p15:clr>
        </p15:guide>
        <p15:guide id="3" pos="5760" userDrawn="1">
          <p15:clr>
            <a:srgbClr val="F26B43"/>
          </p15:clr>
        </p15:guide>
        <p15:guide id="4" pos="3168" userDrawn="1">
          <p15:clr>
            <a:srgbClr val="F26B43"/>
          </p15:clr>
        </p15:guide>
        <p15:guide id="5" pos="3744" userDrawn="1">
          <p15:clr>
            <a:srgbClr val="F26B43"/>
          </p15:clr>
        </p15:guide>
        <p15:guide id="6" pos="4032" userDrawn="1">
          <p15:clr>
            <a:srgbClr val="F26B43"/>
          </p15:clr>
        </p15:guide>
        <p15:guide id="7" orient="horz" pos="2160" userDrawn="1">
          <p15:clr>
            <a:srgbClr val="F26B43"/>
          </p15:clr>
        </p15:guide>
        <p15:guide id="8" pos="4321" userDrawn="1">
          <p15:clr>
            <a:srgbClr val="F26B43"/>
          </p15:clr>
        </p15:guide>
        <p15:guide id="9" orient="horz" pos="4320" userDrawn="1">
          <p15:clr>
            <a:srgbClr val="F26B43"/>
          </p15:clr>
        </p15:guide>
        <p15:guide id="10" pos="4609" userDrawn="1">
          <p15:clr>
            <a:srgbClr val="F26B43"/>
          </p15:clr>
        </p15:guide>
        <p15:guide id="11" pos="4897" userDrawn="1">
          <p15:clr>
            <a:srgbClr val="F26B43"/>
          </p15:clr>
        </p15:guide>
        <p15:guide id="12" pos="5185" userDrawn="1">
          <p15:clr>
            <a:srgbClr val="F26B43"/>
          </p15:clr>
        </p15:guide>
        <p15:guide id="13" pos="5473" userDrawn="1">
          <p15:clr>
            <a:srgbClr val="F26B43"/>
          </p15:clr>
        </p15:guide>
        <p15:guide id="14" pos="2592" userDrawn="1">
          <p15:clr>
            <a:srgbClr val="F26B43"/>
          </p15:clr>
        </p15:guide>
        <p15:guide id="15" pos="2304" userDrawn="1">
          <p15:clr>
            <a:srgbClr val="F26B43"/>
          </p15:clr>
        </p15:guide>
        <p15:guide id="16" pos="2016" userDrawn="1">
          <p15:clr>
            <a:srgbClr val="F26B43"/>
          </p15:clr>
        </p15:guide>
        <p15:guide id="17" pos="1728" userDrawn="1">
          <p15:clr>
            <a:srgbClr val="F26B43"/>
          </p15:clr>
        </p15:guide>
        <p15:guide id="18" pos="1439" userDrawn="1">
          <p15:clr>
            <a:srgbClr val="F26B43"/>
          </p15:clr>
        </p15:guide>
        <p15:guide id="19" pos="1151" userDrawn="1">
          <p15:clr>
            <a:srgbClr val="F26B43"/>
          </p15:clr>
        </p15:guide>
        <p15:guide id="20" pos="863" userDrawn="1">
          <p15:clr>
            <a:srgbClr val="F26B43"/>
          </p15:clr>
        </p15:guide>
        <p15:guide id="21" pos="575" userDrawn="1">
          <p15:clr>
            <a:srgbClr val="F26B43"/>
          </p15:clr>
        </p15:guide>
        <p15:guide id="22" pos="287" userDrawn="1">
          <p15:clr>
            <a:srgbClr val="F26B43"/>
          </p15:clr>
        </p15:guide>
        <p15:guide id="23" userDrawn="1">
          <p15:clr>
            <a:srgbClr val="F26B43"/>
          </p15:clr>
        </p15:guide>
        <p15:guide id="24" pos="3024" userDrawn="1">
          <p15:clr>
            <a:srgbClr val="F26B43"/>
          </p15:clr>
        </p15:guide>
        <p15:guide id="25" pos="3312" userDrawn="1">
          <p15:clr>
            <a:srgbClr val="F26B43"/>
          </p15:clr>
        </p15:guide>
        <p15:guide id="26" pos="3600" userDrawn="1">
          <p15:clr>
            <a:srgbClr val="F26B43"/>
          </p15:clr>
        </p15:guide>
        <p15:guide id="27" pos="3888" userDrawn="1">
          <p15:clr>
            <a:srgbClr val="F26B43"/>
          </p15:clr>
        </p15:guide>
        <p15:guide id="28" pos="4176" userDrawn="1">
          <p15:clr>
            <a:srgbClr val="F26B43"/>
          </p15:clr>
        </p15:guide>
        <p15:guide id="29" pos="4465" userDrawn="1">
          <p15:clr>
            <a:srgbClr val="F26B43"/>
          </p15:clr>
        </p15:guide>
        <p15:guide id="30" orient="horz" pos="2352" userDrawn="1">
          <p15:clr>
            <a:srgbClr val="F26B43"/>
          </p15:clr>
        </p15:guide>
        <p15:guide id="31" pos="5617" userDrawn="1">
          <p15:clr>
            <a:srgbClr val="F26B43"/>
          </p15:clr>
        </p15:guide>
        <p15:guide id="32" orient="horz" pos="2928" userDrawn="1">
          <p15:clr>
            <a:srgbClr val="F26B43"/>
          </p15:clr>
        </p15:guide>
        <p15:guide id="33" orient="horz" pos="3312" userDrawn="1">
          <p15:clr>
            <a:srgbClr val="F26B43"/>
          </p15:clr>
        </p15:guide>
        <p15:guide id="34" orient="horz" pos="3696" userDrawn="1">
          <p15:clr>
            <a:srgbClr val="F26B43"/>
          </p15:clr>
        </p15:guide>
        <p15:guide id="35" orient="horz" pos="4080" userDrawn="1">
          <p15:clr>
            <a:srgbClr val="F26B43"/>
          </p15:clr>
        </p15:guide>
        <p15:guide id="36" orient="horz" pos="2544" userDrawn="1">
          <p15:clr>
            <a:srgbClr val="F26B43"/>
          </p15:clr>
        </p15:guide>
        <p15:guide id="37" orient="horz" pos="2736" userDrawn="1">
          <p15:clr>
            <a:srgbClr val="F26B43"/>
          </p15:clr>
        </p15:guide>
        <p15:guide id="38" orient="horz" pos="3120" userDrawn="1">
          <p15:clr>
            <a:srgbClr val="F26B43"/>
          </p15:clr>
        </p15:guide>
        <p15:guide id="39" orient="horz" pos="3504" userDrawn="1">
          <p15:clr>
            <a:srgbClr val="F26B43"/>
          </p15:clr>
        </p15:guide>
        <p15:guide id="40" orient="horz" pos="3888" userDrawn="1">
          <p15:clr>
            <a:srgbClr val="F26B43"/>
          </p15:clr>
        </p15:guide>
        <p15:guide id="41" pos="2736" userDrawn="1">
          <p15:clr>
            <a:srgbClr val="F26B43"/>
          </p15:clr>
        </p15:guide>
        <p15:guide id="42" pos="2448" userDrawn="1">
          <p15:clr>
            <a:srgbClr val="F26B43"/>
          </p15:clr>
        </p15:guide>
        <p15:guide id="43" pos="2160" userDrawn="1">
          <p15:clr>
            <a:srgbClr val="F26B43"/>
          </p15:clr>
        </p15:guide>
        <p15:guide id="44" pos="1872" userDrawn="1">
          <p15:clr>
            <a:srgbClr val="F26B43"/>
          </p15:clr>
        </p15:guide>
        <p15:guide id="45" pos="1584" userDrawn="1">
          <p15:clr>
            <a:srgbClr val="F26B43"/>
          </p15:clr>
        </p15:guide>
        <p15:guide id="46" pos="1295" userDrawn="1">
          <p15:clr>
            <a:srgbClr val="F26B43"/>
          </p15:clr>
        </p15:guide>
        <p15:guide id="47" pos="1007" userDrawn="1">
          <p15:clr>
            <a:srgbClr val="F26B43"/>
          </p15:clr>
        </p15:guide>
        <p15:guide id="48" pos="719" userDrawn="1">
          <p15:clr>
            <a:srgbClr val="F26B43"/>
          </p15:clr>
        </p15:guide>
        <p15:guide id="49" pos="431" userDrawn="1">
          <p15:clr>
            <a:srgbClr val="F26B43"/>
          </p15:clr>
        </p15:guide>
        <p15:guide id="50" pos="143" userDrawn="1">
          <p15:clr>
            <a:srgbClr val="F26B43"/>
          </p15:clr>
        </p15:guide>
        <p15:guide id="51" orient="horz" pos="1776" userDrawn="1">
          <p15:clr>
            <a:srgbClr val="F26B43"/>
          </p15:clr>
        </p15:guide>
        <p15:guide id="52" orient="horz" pos="1392" userDrawn="1">
          <p15:clr>
            <a:srgbClr val="F26B43"/>
          </p15:clr>
        </p15:guide>
        <p15:guide id="53" orient="horz" pos="1008" userDrawn="1">
          <p15:clr>
            <a:srgbClr val="F26B43"/>
          </p15:clr>
        </p15:guide>
        <p15:guide id="54" orient="horz" pos="624" userDrawn="1">
          <p15:clr>
            <a:srgbClr val="F26B43"/>
          </p15:clr>
        </p15:guide>
        <p15:guide id="55" orient="horz" pos="240" userDrawn="1">
          <p15:clr>
            <a:srgbClr val="F26B43"/>
          </p15:clr>
        </p15:guide>
        <p15:guide id="56" orient="horz" pos="1584" userDrawn="1">
          <p15:clr>
            <a:srgbClr val="F26B43"/>
          </p15:clr>
        </p15:guide>
        <p15:guide id="57" orient="horz" pos="1968" userDrawn="1">
          <p15:clr>
            <a:srgbClr val="F26B43"/>
          </p15:clr>
        </p15:guide>
        <p15:guide id="58" orient="horz" pos="1200" userDrawn="1">
          <p15:clr>
            <a:srgbClr val="F26B43"/>
          </p15:clr>
        </p15:guide>
        <p15:guide id="59" orient="horz" pos="816" userDrawn="1">
          <p15:clr>
            <a:srgbClr val="F26B43"/>
          </p15:clr>
        </p15:guide>
        <p15:guide id="60" orient="horz" pos="432" userDrawn="1">
          <p15:clr>
            <a:srgbClr val="F26B43"/>
          </p15:clr>
        </p15:guide>
        <p15:guide id="61" pos="5041" userDrawn="1">
          <p15:clr>
            <a:srgbClr val="F26B43"/>
          </p15:clr>
        </p15:guide>
        <p15:guide id="62" pos="4753" userDrawn="1">
          <p15:clr>
            <a:srgbClr val="F26B43"/>
          </p15:clr>
        </p15:guide>
        <p15:guide id="63" pos="5329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9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0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5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8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30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PpHolder1">
            <a:extLst>
              <a:ext uri="{FF2B5EF4-FFF2-40B4-BE49-F238E27FC236}">
                <a16:creationId xmlns:a16="http://schemas.microsoft.com/office/drawing/2014/main" id="{392174FA-22BA-4D55-970F-5205AD86957A}"/>
              </a:ext>
            </a:extLst>
          </p:cNvPr>
          <p:cNvPicPr>
            <a:picLocks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144000" cy="6858000"/>
          </a:xfrm>
          <a:custGeom>
            <a:avLst/>
            <a:gdLst>
              <a:gd name="connsiteX0" fmla="*/ 0 w 9144000"/>
              <a:gd name="connsiteY0" fmla="*/ 0 h 6858000"/>
              <a:gd name="connsiteX1" fmla="*/ 9144000 w 9144000"/>
              <a:gd name="connsiteY1" fmla="*/ 0 h 6858000"/>
              <a:gd name="connsiteX2" fmla="*/ 9144000 w 9144000"/>
              <a:gd name="connsiteY2" fmla="*/ 6858000 h 6858000"/>
              <a:gd name="connsiteX3" fmla="*/ 0 w 9144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0" h="6858000">
                <a:moveTo>
                  <a:pt x="0" y="0"/>
                </a:moveTo>
                <a:lnTo>
                  <a:pt x="9144000" y="0"/>
                </a:lnTo>
                <a:lnTo>
                  <a:pt x="9144000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59" name="Rectangle 1">
            <a:extLst>
              <a:ext uri="{FF2B5EF4-FFF2-40B4-BE49-F238E27FC236}">
                <a16:creationId xmlns:a16="http://schemas.microsoft.com/office/drawing/2014/main" id="{B7209FF7-2FC3-46EE-94B9-F9095D22347B}"/>
              </a:ext>
            </a:extLst>
          </p:cNvPr>
          <p:cNvSpPr/>
          <p:nvPr/>
        </p:nvSpPr>
        <p:spPr>
          <a:xfrm>
            <a:off x="0" y="0"/>
            <a:ext cx="9144000" cy="6858000"/>
          </a:xfrm>
          <a:custGeom>
            <a:avLst/>
            <a:gdLst>
              <a:gd name="connsiteX0" fmla="*/ 0 w 12192000"/>
              <a:gd name="connsiteY0" fmla="*/ 0 h 5856669"/>
              <a:gd name="connsiteX1" fmla="*/ 12192000 w 12192000"/>
              <a:gd name="connsiteY1" fmla="*/ 0 h 5856669"/>
              <a:gd name="connsiteX2" fmla="*/ 12192000 w 12192000"/>
              <a:gd name="connsiteY2" fmla="*/ 5856669 h 5856669"/>
              <a:gd name="connsiteX3" fmla="*/ 0 w 12192000"/>
              <a:gd name="connsiteY3" fmla="*/ 5856669 h 58566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5856669">
                <a:moveTo>
                  <a:pt x="0" y="0"/>
                </a:moveTo>
                <a:lnTo>
                  <a:pt x="12192000" y="0"/>
                </a:lnTo>
                <a:lnTo>
                  <a:pt x="12192000" y="5856669"/>
                </a:lnTo>
                <a:lnTo>
                  <a:pt x="0" y="5856669"/>
                </a:lnTo>
                <a:close/>
              </a:path>
            </a:pathLst>
          </a:custGeom>
          <a:gradFill>
            <a:gsLst>
              <a:gs pos="0">
                <a:schemeClr val="tx2">
                  <a:alpha val="82000"/>
                </a:schemeClr>
              </a:gs>
              <a:gs pos="100000">
                <a:schemeClr val="tx2">
                  <a:lumMod val="5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118" name="Freeform 19">
            <a:extLst>
              <a:ext uri="{FF2B5EF4-FFF2-40B4-BE49-F238E27FC236}">
                <a16:creationId xmlns:a16="http://schemas.microsoft.com/office/drawing/2014/main" id="{3C621A08-38B1-4856-8D9D-DAB1610454B4}"/>
              </a:ext>
            </a:extLst>
          </p:cNvPr>
          <p:cNvSpPr/>
          <p:nvPr/>
        </p:nvSpPr>
        <p:spPr>
          <a:xfrm>
            <a:off x="4297546" y="6581800"/>
            <a:ext cx="548909" cy="276200"/>
          </a:xfrm>
          <a:custGeom>
            <a:avLst/>
            <a:gdLst>
              <a:gd name="connsiteX0" fmla="*/ 365939 w 731878"/>
              <a:gd name="connsiteY0" fmla="*/ 0 h 368267"/>
              <a:gd name="connsiteX1" fmla="*/ 731878 w 731878"/>
              <a:gd name="connsiteY1" fmla="*/ 368267 h 368267"/>
              <a:gd name="connsiteX2" fmla="*/ 0 w 731878"/>
              <a:gd name="connsiteY2" fmla="*/ 368267 h 368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31878" h="368267">
                <a:moveTo>
                  <a:pt x="365939" y="0"/>
                </a:moveTo>
                <a:lnTo>
                  <a:pt x="731878" y="368267"/>
                </a:lnTo>
                <a:lnTo>
                  <a:pt x="0" y="36826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91" name="Freeform 9">
            <a:extLst>
              <a:ext uri="{FF2B5EF4-FFF2-40B4-BE49-F238E27FC236}">
                <a16:creationId xmlns:a16="http://schemas.microsoft.com/office/drawing/2014/main" id="{2B5F0CC4-2632-4B22-948F-AC92272409C7}"/>
              </a:ext>
            </a:extLst>
          </p:cNvPr>
          <p:cNvSpPr>
            <a:spLocks/>
          </p:cNvSpPr>
          <p:nvPr/>
        </p:nvSpPr>
        <p:spPr bwMode="auto">
          <a:xfrm>
            <a:off x="8649530" y="3371229"/>
            <a:ext cx="116469" cy="115544"/>
          </a:xfrm>
          <a:custGeom>
            <a:avLst/>
            <a:gdLst>
              <a:gd name="T0" fmla="*/ 208 w 210"/>
              <a:gd name="T1" fmla="*/ 111 h 208"/>
              <a:gd name="T2" fmla="*/ 208 w 210"/>
              <a:gd name="T3" fmla="*/ 110 h 208"/>
              <a:gd name="T4" fmla="*/ 209 w 210"/>
              <a:gd name="T5" fmla="*/ 109 h 208"/>
              <a:gd name="T6" fmla="*/ 209 w 210"/>
              <a:gd name="T7" fmla="*/ 108 h 208"/>
              <a:gd name="T8" fmla="*/ 209 w 210"/>
              <a:gd name="T9" fmla="*/ 107 h 208"/>
              <a:gd name="T10" fmla="*/ 209 w 210"/>
              <a:gd name="T11" fmla="*/ 102 h 208"/>
              <a:gd name="T12" fmla="*/ 209 w 210"/>
              <a:gd name="T13" fmla="*/ 101 h 208"/>
              <a:gd name="T14" fmla="*/ 209 w 210"/>
              <a:gd name="T15" fmla="*/ 100 h 208"/>
              <a:gd name="T16" fmla="*/ 208 w 210"/>
              <a:gd name="T17" fmla="*/ 99 h 208"/>
              <a:gd name="T18" fmla="*/ 208 w 210"/>
              <a:gd name="T19" fmla="*/ 98 h 208"/>
              <a:gd name="T20" fmla="*/ 206 w 210"/>
              <a:gd name="T21" fmla="*/ 96 h 208"/>
              <a:gd name="T22" fmla="*/ 114 w 210"/>
              <a:gd name="T23" fmla="*/ 5 h 208"/>
              <a:gd name="T24" fmla="*/ 97 w 210"/>
              <a:gd name="T25" fmla="*/ 5 h 208"/>
              <a:gd name="T26" fmla="*/ 97 w 210"/>
              <a:gd name="T27" fmla="*/ 22 h 208"/>
              <a:gd name="T28" fmla="*/ 169 w 210"/>
              <a:gd name="T29" fmla="*/ 93 h 208"/>
              <a:gd name="T30" fmla="*/ 12 w 210"/>
              <a:gd name="T31" fmla="*/ 93 h 208"/>
              <a:gd name="T32" fmla="*/ 0 w 210"/>
              <a:gd name="T33" fmla="*/ 105 h 208"/>
              <a:gd name="T34" fmla="*/ 12 w 210"/>
              <a:gd name="T35" fmla="*/ 117 h 208"/>
              <a:gd name="T36" fmla="*/ 169 w 210"/>
              <a:gd name="T37" fmla="*/ 117 h 208"/>
              <a:gd name="T38" fmla="*/ 97 w 210"/>
              <a:gd name="T39" fmla="*/ 188 h 208"/>
              <a:gd name="T40" fmla="*/ 97 w 210"/>
              <a:gd name="T41" fmla="*/ 205 h 208"/>
              <a:gd name="T42" fmla="*/ 106 w 210"/>
              <a:gd name="T43" fmla="*/ 208 h 208"/>
              <a:gd name="T44" fmla="*/ 114 w 210"/>
              <a:gd name="T45" fmla="*/ 205 h 208"/>
              <a:gd name="T46" fmla="*/ 206 w 210"/>
              <a:gd name="T47" fmla="*/ 113 h 208"/>
              <a:gd name="T48" fmla="*/ 206 w 210"/>
              <a:gd name="T49" fmla="*/ 113 h 208"/>
              <a:gd name="T50" fmla="*/ 208 w 210"/>
              <a:gd name="T51" fmla="*/ 111 h 2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210" h="208">
                <a:moveTo>
                  <a:pt x="208" y="111"/>
                </a:moveTo>
                <a:cubicBezTo>
                  <a:pt x="208" y="111"/>
                  <a:pt x="208" y="111"/>
                  <a:pt x="208" y="110"/>
                </a:cubicBezTo>
                <a:cubicBezTo>
                  <a:pt x="208" y="110"/>
                  <a:pt x="208" y="110"/>
                  <a:pt x="209" y="109"/>
                </a:cubicBezTo>
                <a:cubicBezTo>
                  <a:pt x="209" y="109"/>
                  <a:pt x="209" y="108"/>
                  <a:pt x="209" y="108"/>
                </a:cubicBezTo>
                <a:cubicBezTo>
                  <a:pt x="209" y="108"/>
                  <a:pt x="209" y="107"/>
                  <a:pt x="209" y="107"/>
                </a:cubicBezTo>
                <a:cubicBezTo>
                  <a:pt x="210" y="105"/>
                  <a:pt x="210" y="104"/>
                  <a:pt x="209" y="102"/>
                </a:cubicBezTo>
                <a:cubicBezTo>
                  <a:pt x="209" y="102"/>
                  <a:pt x="209" y="102"/>
                  <a:pt x="209" y="101"/>
                </a:cubicBezTo>
                <a:cubicBezTo>
                  <a:pt x="209" y="101"/>
                  <a:pt x="209" y="100"/>
                  <a:pt x="209" y="100"/>
                </a:cubicBezTo>
                <a:cubicBezTo>
                  <a:pt x="208" y="100"/>
                  <a:pt x="208" y="99"/>
                  <a:pt x="208" y="99"/>
                </a:cubicBezTo>
                <a:cubicBezTo>
                  <a:pt x="208" y="99"/>
                  <a:pt x="208" y="98"/>
                  <a:pt x="208" y="98"/>
                </a:cubicBezTo>
                <a:cubicBezTo>
                  <a:pt x="207" y="97"/>
                  <a:pt x="207" y="97"/>
                  <a:pt x="206" y="96"/>
                </a:cubicBezTo>
                <a:cubicBezTo>
                  <a:pt x="114" y="5"/>
                  <a:pt x="114" y="5"/>
                  <a:pt x="114" y="5"/>
                </a:cubicBezTo>
                <a:cubicBezTo>
                  <a:pt x="110" y="0"/>
                  <a:pt x="102" y="0"/>
                  <a:pt x="97" y="5"/>
                </a:cubicBezTo>
                <a:cubicBezTo>
                  <a:pt x="93" y="9"/>
                  <a:pt x="93" y="17"/>
                  <a:pt x="97" y="22"/>
                </a:cubicBezTo>
                <a:cubicBezTo>
                  <a:pt x="169" y="93"/>
                  <a:pt x="169" y="93"/>
                  <a:pt x="169" y="93"/>
                </a:cubicBezTo>
                <a:cubicBezTo>
                  <a:pt x="12" y="93"/>
                  <a:pt x="12" y="93"/>
                  <a:pt x="12" y="93"/>
                </a:cubicBezTo>
                <a:cubicBezTo>
                  <a:pt x="6" y="93"/>
                  <a:pt x="0" y="98"/>
                  <a:pt x="0" y="105"/>
                </a:cubicBezTo>
                <a:cubicBezTo>
                  <a:pt x="0" y="111"/>
                  <a:pt x="6" y="117"/>
                  <a:pt x="12" y="117"/>
                </a:cubicBezTo>
                <a:cubicBezTo>
                  <a:pt x="169" y="117"/>
                  <a:pt x="169" y="117"/>
                  <a:pt x="169" y="117"/>
                </a:cubicBezTo>
                <a:cubicBezTo>
                  <a:pt x="97" y="188"/>
                  <a:pt x="97" y="188"/>
                  <a:pt x="97" y="188"/>
                </a:cubicBezTo>
                <a:cubicBezTo>
                  <a:pt x="93" y="192"/>
                  <a:pt x="93" y="200"/>
                  <a:pt x="97" y="205"/>
                </a:cubicBezTo>
                <a:cubicBezTo>
                  <a:pt x="100" y="207"/>
                  <a:pt x="103" y="208"/>
                  <a:pt x="106" y="208"/>
                </a:cubicBezTo>
                <a:cubicBezTo>
                  <a:pt x="109" y="208"/>
                  <a:pt x="112" y="207"/>
                  <a:pt x="114" y="205"/>
                </a:cubicBezTo>
                <a:cubicBezTo>
                  <a:pt x="206" y="113"/>
                  <a:pt x="206" y="113"/>
                  <a:pt x="206" y="113"/>
                </a:cubicBezTo>
                <a:cubicBezTo>
                  <a:pt x="206" y="113"/>
                  <a:pt x="206" y="113"/>
                  <a:pt x="206" y="113"/>
                </a:cubicBezTo>
                <a:cubicBezTo>
                  <a:pt x="207" y="113"/>
                  <a:pt x="207" y="112"/>
                  <a:pt x="208" y="11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056EB2E2-AA4A-4BC3-88FB-E0BA8D70B570}"/>
              </a:ext>
            </a:extLst>
          </p:cNvPr>
          <p:cNvSpPr txBox="1"/>
          <p:nvPr/>
        </p:nvSpPr>
        <p:spPr>
          <a:xfrm>
            <a:off x="7984590" y="3325127"/>
            <a:ext cx="685800" cy="20774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50" dirty="0">
                <a:solidFill>
                  <a:schemeClr val="bg2"/>
                </a:solidFill>
              </a:rPr>
              <a:t>Next Slides</a:t>
            </a:r>
          </a:p>
        </p:txBody>
      </p:sp>
      <p:sp>
        <p:nvSpPr>
          <p:cNvPr id="94" name="Freeform 9">
            <a:extLst>
              <a:ext uri="{FF2B5EF4-FFF2-40B4-BE49-F238E27FC236}">
                <a16:creationId xmlns:a16="http://schemas.microsoft.com/office/drawing/2014/main" id="{04105B6D-973A-454D-812A-536BC4BE9331}"/>
              </a:ext>
            </a:extLst>
          </p:cNvPr>
          <p:cNvSpPr>
            <a:spLocks/>
          </p:cNvSpPr>
          <p:nvPr/>
        </p:nvSpPr>
        <p:spPr bwMode="auto">
          <a:xfrm flipH="1">
            <a:off x="378002" y="3371229"/>
            <a:ext cx="116469" cy="115544"/>
          </a:xfrm>
          <a:custGeom>
            <a:avLst/>
            <a:gdLst>
              <a:gd name="T0" fmla="*/ 208 w 210"/>
              <a:gd name="T1" fmla="*/ 111 h 208"/>
              <a:gd name="T2" fmla="*/ 208 w 210"/>
              <a:gd name="T3" fmla="*/ 110 h 208"/>
              <a:gd name="T4" fmla="*/ 209 w 210"/>
              <a:gd name="T5" fmla="*/ 109 h 208"/>
              <a:gd name="T6" fmla="*/ 209 w 210"/>
              <a:gd name="T7" fmla="*/ 108 h 208"/>
              <a:gd name="T8" fmla="*/ 209 w 210"/>
              <a:gd name="T9" fmla="*/ 107 h 208"/>
              <a:gd name="T10" fmla="*/ 209 w 210"/>
              <a:gd name="T11" fmla="*/ 102 h 208"/>
              <a:gd name="T12" fmla="*/ 209 w 210"/>
              <a:gd name="T13" fmla="*/ 101 h 208"/>
              <a:gd name="T14" fmla="*/ 209 w 210"/>
              <a:gd name="T15" fmla="*/ 100 h 208"/>
              <a:gd name="T16" fmla="*/ 208 w 210"/>
              <a:gd name="T17" fmla="*/ 99 h 208"/>
              <a:gd name="T18" fmla="*/ 208 w 210"/>
              <a:gd name="T19" fmla="*/ 98 h 208"/>
              <a:gd name="T20" fmla="*/ 206 w 210"/>
              <a:gd name="T21" fmla="*/ 96 h 208"/>
              <a:gd name="T22" fmla="*/ 114 w 210"/>
              <a:gd name="T23" fmla="*/ 5 h 208"/>
              <a:gd name="T24" fmla="*/ 97 w 210"/>
              <a:gd name="T25" fmla="*/ 5 h 208"/>
              <a:gd name="T26" fmla="*/ 97 w 210"/>
              <a:gd name="T27" fmla="*/ 22 h 208"/>
              <a:gd name="T28" fmla="*/ 169 w 210"/>
              <a:gd name="T29" fmla="*/ 93 h 208"/>
              <a:gd name="T30" fmla="*/ 12 w 210"/>
              <a:gd name="T31" fmla="*/ 93 h 208"/>
              <a:gd name="T32" fmla="*/ 0 w 210"/>
              <a:gd name="T33" fmla="*/ 105 h 208"/>
              <a:gd name="T34" fmla="*/ 12 w 210"/>
              <a:gd name="T35" fmla="*/ 117 h 208"/>
              <a:gd name="T36" fmla="*/ 169 w 210"/>
              <a:gd name="T37" fmla="*/ 117 h 208"/>
              <a:gd name="T38" fmla="*/ 97 w 210"/>
              <a:gd name="T39" fmla="*/ 188 h 208"/>
              <a:gd name="T40" fmla="*/ 97 w 210"/>
              <a:gd name="T41" fmla="*/ 205 h 208"/>
              <a:gd name="T42" fmla="*/ 106 w 210"/>
              <a:gd name="T43" fmla="*/ 208 h 208"/>
              <a:gd name="T44" fmla="*/ 114 w 210"/>
              <a:gd name="T45" fmla="*/ 205 h 208"/>
              <a:gd name="T46" fmla="*/ 206 w 210"/>
              <a:gd name="T47" fmla="*/ 113 h 208"/>
              <a:gd name="T48" fmla="*/ 206 w 210"/>
              <a:gd name="T49" fmla="*/ 113 h 208"/>
              <a:gd name="T50" fmla="*/ 208 w 210"/>
              <a:gd name="T51" fmla="*/ 111 h 2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210" h="208">
                <a:moveTo>
                  <a:pt x="208" y="111"/>
                </a:moveTo>
                <a:cubicBezTo>
                  <a:pt x="208" y="111"/>
                  <a:pt x="208" y="111"/>
                  <a:pt x="208" y="110"/>
                </a:cubicBezTo>
                <a:cubicBezTo>
                  <a:pt x="208" y="110"/>
                  <a:pt x="208" y="110"/>
                  <a:pt x="209" y="109"/>
                </a:cubicBezTo>
                <a:cubicBezTo>
                  <a:pt x="209" y="109"/>
                  <a:pt x="209" y="108"/>
                  <a:pt x="209" y="108"/>
                </a:cubicBezTo>
                <a:cubicBezTo>
                  <a:pt x="209" y="108"/>
                  <a:pt x="209" y="107"/>
                  <a:pt x="209" y="107"/>
                </a:cubicBezTo>
                <a:cubicBezTo>
                  <a:pt x="210" y="105"/>
                  <a:pt x="210" y="104"/>
                  <a:pt x="209" y="102"/>
                </a:cubicBezTo>
                <a:cubicBezTo>
                  <a:pt x="209" y="102"/>
                  <a:pt x="209" y="102"/>
                  <a:pt x="209" y="101"/>
                </a:cubicBezTo>
                <a:cubicBezTo>
                  <a:pt x="209" y="101"/>
                  <a:pt x="209" y="100"/>
                  <a:pt x="209" y="100"/>
                </a:cubicBezTo>
                <a:cubicBezTo>
                  <a:pt x="208" y="100"/>
                  <a:pt x="208" y="99"/>
                  <a:pt x="208" y="99"/>
                </a:cubicBezTo>
                <a:cubicBezTo>
                  <a:pt x="208" y="99"/>
                  <a:pt x="208" y="98"/>
                  <a:pt x="208" y="98"/>
                </a:cubicBezTo>
                <a:cubicBezTo>
                  <a:pt x="207" y="97"/>
                  <a:pt x="207" y="97"/>
                  <a:pt x="206" y="96"/>
                </a:cubicBezTo>
                <a:cubicBezTo>
                  <a:pt x="114" y="5"/>
                  <a:pt x="114" y="5"/>
                  <a:pt x="114" y="5"/>
                </a:cubicBezTo>
                <a:cubicBezTo>
                  <a:pt x="110" y="0"/>
                  <a:pt x="102" y="0"/>
                  <a:pt x="97" y="5"/>
                </a:cubicBezTo>
                <a:cubicBezTo>
                  <a:pt x="93" y="9"/>
                  <a:pt x="93" y="17"/>
                  <a:pt x="97" y="22"/>
                </a:cubicBezTo>
                <a:cubicBezTo>
                  <a:pt x="169" y="93"/>
                  <a:pt x="169" y="93"/>
                  <a:pt x="169" y="93"/>
                </a:cubicBezTo>
                <a:cubicBezTo>
                  <a:pt x="12" y="93"/>
                  <a:pt x="12" y="93"/>
                  <a:pt x="12" y="93"/>
                </a:cubicBezTo>
                <a:cubicBezTo>
                  <a:pt x="6" y="93"/>
                  <a:pt x="0" y="98"/>
                  <a:pt x="0" y="105"/>
                </a:cubicBezTo>
                <a:cubicBezTo>
                  <a:pt x="0" y="111"/>
                  <a:pt x="6" y="117"/>
                  <a:pt x="12" y="117"/>
                </a:cubicBezTo>
                <a:cubicBezTo>
                  <a:pt x="169" y="117"/>
                  <a:pt x="169" y="117"/>
                  <a:pt x="169" y="117"/>
                </a:cubicBezTo>
                <a:cubicBezTo>
                  <a:pt x="97" y="188"/>
                  <a:pt x="97" y="188"/>
                  <a:pt x="97" y="188"/>
                </a:cubicBezTo>
                <a:cubicBezTo>
                  <a:pt x="93" y="192"/>
                  <a:pt x="93" y="200"/>
                  <a:pt x="97" y="205"/>
                </a:cubicBezTo>
                <a:cubicBezTo>
                  <a:pt x="100" y="207"/>
                  <a:pt x="103" y="208"/>
                  <a:pt x="106" y="208"/>
                </a:cubicBezTo>
                <a:cubicBezTo>
                  <a:pt x="109" y="208"/>
                  <a:pt x="112" y="207"/>
                  <a:pt x="114" y="205"/>
                </a:cubicBezTo>
                <a:cubicBezTo>
                  <a:pt x="206" y="113"/>
                  <a:pt x="206" y="113"/>
                  <a:pt x="206" y="113"/>
                </a:cubicBezTo>
                <a:cubicBezTo>
                  <a:pt x="206" y="113"/>
                  <a:pt x="206" y="113"/>
                  <a:pt x="206" y="113"/>
                </a:cubicBezTo>
                <a:cubicBezTo>
                  <a:pt x="207" y="113"/>
                  <a:pt x="207" y="112"/>
                  <a:pt x="208" y="11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03D86F09-062D-4EFE-8F29-FCE7D52E0E7A}"/>
              </a:ext>
            </a:extLst>
          </p:cNvPr>
          <p:cNvSpPr txBox="1"/>
          <p:nvPr/>
        </p:nvSpPr>
        <p:spPr>
          <a:xfrm flipH="1">
            <a:off x="515556" y="3325127"/>
            <a:ext cx="685800" cy="20774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50" dirty="0" err="1">
                <a:solidFill>
                  <a:schemeClr val="bg2"/>
                </a:solidFill>
              </a:rPr>
              <a:t>Prev</a:t>
            </a:r>
            <a:r>
              <a:rPr lang="en-US" sz="750" dirty="0">
                <a:solidFill>
                  <a:schemeClr val="bg2"/>
                </a:solidFill>
              </a:rPr>
              <a:t> Slides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24C75B5-FD3C-48AB-AFE4-E582300A0BBF}"/>
              </a:ext>
            </a:extLst>
          </p:cNvPr>
          <p:cNvSpPr txBox="1"/>
          <p:nvPr/>
        </p:nvSpPr>
        <p:spPr>
          <a:xfrm>
            <a:off x="2940045" y="3610589"/>
            <a:ext cx="326391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spc="225" dirty="0">
                <a:solidFill>
                  <a:schemeClr val="bg2"/>
                </a:solidFill>
              </a:rPr>
              <a:t>2021 Woman fashion Collection</a:t>
            </a:r>
            <a:endParaRPr lang="en-ID" sz="900" spc="225" dirty="0">
              <a:solidFill>
                <a:schemeClr val="bg2"/>
              </a:solidFill>
            </a:endParaRPr>
          </a:p>
        </p:txBody>
      </p:sp>
      <p:grpSp>
        <p:nvGrpSpPr>
          <p:cNvPr id="66" name="Graphic 64">
            <a:extLst>
              <a:ext uri="{FF2B5EF4-FFF2-40B4-BE49-F238E27FC236}">
                <a16:creationId xmlns:a16="http://schemas.microsoft.com/office/drawing/2014/main" id="{DB7F4CB6-F645-463C-AEA2-790DB075BEA2}"/>
              </a:ext>
            </a:extLst>
          </p:cNvPr>
          <p:cNvGrpSpPr/>
          <p:nvPr/>
        </p:nvGrpSpPr>
        <p:grpSpPr>
          <a:xfrm>
            <a:off x="3223958" y="3039662"/>
            <a:ext cx="2696084" cy="519360"/>
            <a:chOff x="4733924" y="3166776"/>
            <a:chExt cx="2721197" cy="524198"/>
          </a:xfrm>
          <a:solidFill>
            <a:schemeClr val="accent1"/>
          </a:solidFill>
        </p:grpSpPr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22F6B45B-9682-4BAB-9FCB-5DD94649BE35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5BFFD53F-17CC-435F-B8AF-A07A62296AB6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475F1802-119F-4B9E-A4D3-FE1B10D4216B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D7BFECE5-A1BD-474E-BA95-4C713A292B76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35B008E7-6A05-4E59-A27B-D8A6B8B9E474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EA2B283B-0DF7-4DAC-B71B-109E25D7A074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0A93F963-0545-4747-8477-8A47D9DC09FB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6E0D7E08-A0A1-4ECE-9010-98C6ACCCB01B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grpSp>
        <p:nvGrpSpPr>
          <p:cNvPr id="110" name="Group 109">
            <a:extLst>
              <a:ext uri="{FF2B5EF4-FFF2-40B4-BE49-F238E27FC236}">
                <a16:creationId xmlns:a16="http://schemas.microsoft.com/office/drawing/2014/main" id="{780286F6-F6CD-42CD-B3D3-4EEF878C337F}"/>
              </a:ext>
            </a:extLst>
          </p:cNvPr>
          <p:cNvGrpSpPr/>
          <p:nvPr/>
        </p:nvGrpSpPr>
        <p:grpSpPr>
          <a:xfrm>
            <a:off x="4226834" y="285749"/>
            <a:ext cx="690332" cy="226314"/>
            <a:chOff x="5635779" y="1131019"/>
            <a:chExt cx="920442" cy="301752"/>
          </a:xfrm>
        </p:grpSpPr>
        <p:sp>
          <p:nvSpPr>
            <p:cNvPr id="101" name="Diamond 100">
              <a:extLst>
                <a:ext uri="{FF2B5EF4-FFF2-40B4-BE49-F238E27FC236}">
                  <a16:creationId xmlns:a16="http://schemas.microsoft.com/office/drawing/2014/main" id="{C743CD90-964A-4977-8E4A-E0BBDE7A0B31}"/>
                </a:ext>
              </a:extLst>
            </p:cNvPr>
            <p:cNvSpPr/>
            <p:nvPr/>
          </p:nvSpPr>
          <p:spPr>
            <a:xfrm>
              <a:off x="5947250" y="1131019"/>
              <a:ext cx="297501" cy="301752"/>
            </a:xfrm>
            <a:prstGeom prst="diamond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ID" sz="1350"/>
            </a:p>
          </p:txBody>
        </p:sp>
        <p:grpSp>
          <p:nvGrpSpPr>
            <p:cNvPr id="108" name="Group 107">
              <a:extLst>
                <a:ext uri="{FF2B5EF4-FFF2-40B4-BE49-F238E27FC236}">
                  <a16:creationId xmlns:a16="http://schemas.microsoft.com/office/drawing/2014/main" id="{BAD513CB-13AA-46B4-A03D-7936561AFCEB}"/>
                </a:ext>
              </a:extLst>
            </p:cNvPr>
            <p:cNvGrpSpPr/>
            <p:nvPr/>
          </p:nvGrpSpPr>
          <p:grpSpPr>
            <a:xfrm>
              <a:off x="5635779" y="1193998"/>
              <a:ext cx="920442" cy="175796"/>
              <a:chOff x="5656252" y="1193998"/>
              <a:chExt cx="920442" cy="175796"/>
            </a:xfrm>
          </p:grpSpPr>
          <p:sp>
            <p:nvSpPr>
              <p:cNvPr id="102" name="Rectangle 101">
                <a:extLst>
                  <a:ext uri="{FF2B5EF4-FFF2-40B4-BE49-F238E27FC236}">
                    <a16:creationId xmlns:a16="http://schemas.microsoft.com/office/drawing/2014/main" id="{CC1169E4-0958-4202-8C17-C356A86F3A64}"/>
                  </a:ext>
                </a:extLst>
              </p:cNvPr>
              <p:cNvSpPr/>
              <p:nvPr/>
            </p:nvSpPr>
            <p:spPr>
              <a:xfrm rot="10800000" flipV="1">
                <a:off x="6406485" y="1193998"/>
                <a:ext cx="170209" cy="175796"/>
              </a:xfrm>
              <a:prstGeom prst="diamond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103" name="Rectangle 102">
                <a:extLst>
                  <a:ext uri="{FF2B5EF4-FFF2-40B4-BE49-F238E27FC236}">
                    <a16:creationId xmlns:a16="http://schemas.microsoft.com/office/drawing/2014/main" id="{BD6086E7-5C56-4CFC-8EF0-8C1A1CAFA465}"/>
                  </a:ext>
                </a:extLst>
              </p:cNvPr>
              <p:cNvSpPr/>
              <p:nvPr/>
            </p:nvSpPr>
            <p:spPr>
              <a:xfrm rot="10800000" flipV="1">
                <a:off x="5656252" y="1193998"/>
                <a:ext cx="170209" cy="175796"/>
              </a:xfrm>
              <a:prstGeom prst="diamond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ID" sz="135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1545336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1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0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4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" grpId="0" animBg="1"/>
      <p:bldP spid="118" grpId="0" animBg="1"/>
      <p:bldP spid="91" grpId="0" animBg="1"/>
      <p:bldP spid="92" grpId="0"/>
      <p:bldP spid="94" grpId="0" animBg="1"/>
      <p:bldP spid="95" grpId="0"/>
      <p:bldP spid="9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" name="PpHolder1">
            <a:extLst>
              <a:ext uri="{FF2B5EF4-FFF2-40B4-BE49-F238E27FC236}">
                <a16:creationId xmlns:a16="http://schemas.microsoft.com/office/drawing/2014/main" id="{D36CCC4E-4357-45DA-9751-12FFA0CA81BD}"/>
              </a:ext>
            </a:extLst>
          </p:cNvPr>
          <p:cNvPicPr>
            <a:picLocks/>
          </p:cNvPicPr>
          <p:nvPr/>
        </p:nvPicPr>
        <p:blipFill>
          <a:blip r:embed="rId2"/>
          <a:srcRect l="27511" r="47500" b="16667"/>
          <a:stretch>
            <a:fillRect/>
          </a:stretch>
        </p:blipFill>
        <p:spPr>
          <a:xfrm>
            <a:off x="2515632" y="0"/>
            <a:ext cx="2284971" cy="5715000"/>
          </a:xfrm>
          <a:custGeom>
            <a:avLst/>
            <a:gdLst>
              <a:gd name="connsiteX0" fmla="*/ 0 w 2284971"/>
              <a:gd name="connsiteY0" fmla="*/ 0 h 5715000"/>
              <a:gd name="connsiteX1" fmla="*/ 2284971 w 2284971"/>
              <a:gd name="connsiteY1" fmla="*/ 0 h 5715000"/>
              <a:gd name="connsiteX2" fmla="*/ 2284971 w 2284971"/>
              <a:gd name="connsiteY2" fmla="*/ 5715000 h 5715000"/>
              <a:gd name="connsiteX3" fmla="*/ 0 w 2284971"/>
              <a:gd name="connsiteY3" fmla="*/ 5715000 h 5715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84971" h="5715000">
                <a:moveTo>
                  <a:pt x="0" y="0"/>
                </a:moveTo>
                <a:lnTo>
                  <a:pt x="2284971" y="0"/>
                </a:lnTo>
                <a:lnTo>
                  <a:pt x="2284971" y="5715000"/>
                </a:lnTo>
                <a:lnTo>
                  <a:pt x="0" y="5715000"/>
                </a:lnTo>
                <a:close/>
              </a:path>
            </a:pathLst>
          </a:custGeom>
        </p:spPr>
      </p:pic>
      <p:sp>
        <p:nvSpPr>
          <p:cNvPr id="9" name="Title 8">
            <a:extLst>
              <a:ext uri="{FF2B5EF4-FFF2-40B4-BE49-F238E27FC236}">
                <a16:creationId xmlns:a16="http://schemas.microsoft.com/office/drawing/2014/main" id="{1C4308F9-C7DF-42CF-A6F9-52C3F785E2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2021 Collection Material Category</a:t>
            </a:r>
            <a:endParaRPr lang="en-ID" dirty="0"/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AD5B35D7-4C76-47B4-B689-1CEC08D3EF05}"/>
              </a:ext>
            </a:extLst>
          </p:cNvPr>
          <p:cNvSpPr txBox="1"/>
          <p:nvPr/>
        </p:nvSpPr>
        <p:spPr>
          <a:xfrm>
            <a:off x="5257798" y="2318383"/>
            <a:ext cx="3581401" cy="69121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</a:t>
            </a:r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id="{4A1A3045-C8B5-439B-A1A0-B0EAC65D9B76}"/>
              </a:ext>
            </a:extLst>
          </p:cNvPr>
          <p:cNvSpPr/>
          <p:nvPr/>
        </p:nvSpPr>
        <p:spPr>
          <a:xfrm>
            <a:off x="3657600" y="4496584"/>
            <a:ext cx="2057400" cy="16002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8" name="Rectangle 87">
            <a:extLst>
              <a:ext uri="{FF2B5EF4-FFF2-40B4-BE49-F238E27FC236}">
                <a16:creationId xmlns:a16="http://schemas.microsoft.com/office/drawing/2014/main" id="{FF847FDF-402D-4555-B5EB-4FB7E2DCA909}"/>
              </a:ext>
            </a:extLst>
          </p:cNvPr>
          <p:cNvSpPr/>
          <p:nvPr/>
        </p:nvSpPr>
        <p:spPr>
          <a:xfrm>
            <a:off x="5947188" y="4496584"/>
            <a:ext cx="2513572" cy="914400"/>
          </a:xfrm>
          <a:prstGeom prst="rect">
            <a:avLst/>
          </a:prstGeom>
          <a:noFill/>
          <a:ln w="127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9C1E1A6D-211A-432A-B3B1-86AA1D1F8D34}"/>
              </a:ext>
            </a:extLst>
          </p:cNvPr>
          <p:cNvSpPr txBox="1"/>
          <p:nvPr/>
        </p:nvSpPr>
        <p:spPr>
          <a:xfrm>
            <a:off x="5257799" y="3036541"/>
            <a:ext cx="2331720" cy="20774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50" spc="225" dirty="0">
                <a:solidFill>
                  <a:schemeClr val="accent1"/>
                </a:solidFill>
              </a:rPr>
              <a:t>www.yourwebsithere.com</a:t>
            </a:r>
            <a:endParaRPr lang="en-ID" sz="750" spc="225" dirty="0">
              <a:solidFill>
                <a:schemeClr val="accent1"/>
              </a:solidFill>
            </a:endParaRP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2C8BD40C-4D96-49ED-A505-B7D1D4CD28A5}"/>
              </a:ext>
            </a:extLst>
          </p:cNvPr>
          <p:cNvSpPr txBox="1"/>
          <p:nvPr/>
        </p:nvSpPr>
        <p:spPr>
          <a:xfrm>
            <a:off x="6148161" y="4688327"/>
            <a:ext cx="2111626" cy="55399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500" dirty="0" err="1">
                <a:solidFill>
                  <a:schemeClr val="accent1"/>
                </a:solidFill>
                <a:latin typeface="+mj-lt"/>
              </a:rPr>
              <a:t>Fashiona</a:t>
            </a:r>
            <a:r>
              <a:rPr lang="en-US" sz="1500" dirty="0">
                <a:solidFill>
                  <a:schemeClr val="accent1"/>
                </a:solidFill>
                <a:latin typeface="+mj-lt"/>
              </a:rPr>
              <a:t> Category &amp; Specification</a:t>
            </a:r>
          </a:p>
        </p:txBody>
      </p:sp>
      <p:sp>
        <p:nvSpPr>
          <p:cNvPr id="103" name="Diamond 102">
            <a:extLst>
              <a:ext uri="{FF2B5EF4-FFF2-40B4-BE49-F238E27FC236}">
                <a16:creationId xmlns:a16="http://schemas.microsoft.com/office/drawing/2014/main" id="{6C40B981-3A4B-45E4-BA75-0141F912D503}"/>
              </a:ext>
            </a:extLst>
          </p:cNvPr>
          <p:cNvSpPr/>
          <p:nvPr/>
        </p:nvSpPr>
        <p:spPr>
          <a:xfrm>
            <a:off x="0" y="5178566"/>
            <a:ext cx="400539" cy="945945"/>
          </a:xfrm>
          <a:custGeom>
            <a:avLst/>
            <a:gdLst>
              <a:gd name="connsiteX0" fmla="*/ 87590 w 534052"/>
              <a:gd name="connsiteY0" fmla="*/ 0 h 1261260"/>
              <a:gd name="connsiteX1" fmla="*/ 534052 w 534052"/>
              <a:gd name="connsiteY1" fmla="*/ 1030923 h 1261260"/>
              <a:gd name="connsiteX2" fmla="*/ 0 w 534052"/>
              <a:gd name="connsiteY2" fmla="*/ 1261260 h 1261260"/>
              <a:gd name="connsiteX3" fmla="*/ 0 w 534052"/>
              <a:gd name="connsiteY3" fmla="*/ 37778 h 12612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34052" h="1261260">
                <a:moveTo>
                  <a:pt x="87590" y="0"/>
                </a:moveTo>
                <a:lnTo>
                  <a:pt x="534052" y="1030923"/>
                </a:lnTo>
                <a:lnTo>
                  <a:pt x="0" y="1261260"/>
                </a:lnTo>
                <a:lnTo>
                  <a:pt x="0" y="3777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3ED3E63D-E662-4363-9530-69D118D20288}"/>
              </a:ext>
            </a:extLst>
          </p:cNvPr>
          <p:cNvSpPr txBox="1"/>
          <p:nvPr/>
        </p:nvSpPr>
        <p:spPr>
          <a:xfrm>
            <a:off x="3744799" y="5380016"/>
            <a:ext cx="1883004" cy="45095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825" dirty="0">
                <a:solidFill>
                  <a:schemeClr val="bg2"/>
                </a:solidFill>
              </a:rPr>
              <a:t>A wonderful serenity has taken possession of my entire</a:t>
            </a:r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8A7C48C5-1B07-4BBD-8867-470B7EEB02D7}"/>
              </a:ext>
            </a:extLst>
          </p:cNvPr>
          <p:cNvSpPr txBox="1"/>
          <p:nvPr/>
        </p:nvSpPr>
        <p:spPr>
          <a:xfrm>
            <a:off x="3971103" y="5145799"/>
            <a:ext cx="1430395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500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1500" dirty="0">
              <a:solidFill>
                <a:schemeClr val="bg2"/>
              </a:solidFill>
              <a:latin typeface="+mj-lt"/>
            </a:endParaRPr>
          </a:p>
        </p:txBody>
      </p:sp>
      <p:grpSp>
        <p:nvGrpSpPr>
          <p:cNvPr id="106" name="Group 105">
            <a:extLst>
              <a:ext uri="{FF2B5EF4-FFF2-40B4-BE49-F238E27FC236}">
                <a16:creationId xmlns:a16="http://schemas.microsoft.com/office/drawing/2014/main" id="{F4DA698F-7CCA-49D3-A48F-FB4387414C13}"/>
              </a:ext>
            </a:extLst>
          </p:cNvPr>
          <p:cNvGrpSpPr>
            <a:grpSpLocks noChangeAspect="1"/>
          </p:cNvGrpSpPr>
          <p:nvPr/>
        </p:nvGrpSpPr>
        <p:grpSpPr>
          <a:xfrm>
            <a:off x="4521512" y="4773971"/>
            <a:ext cx="329578" cy="296384"/>
            <a:chOff x="5698807" y="3071812"/>
            <a:chExt cx="794384" cy="714375"/>
          </a:xfrm>
          <a:solidFill>
            <a:schemeClr val="bg2"/>
          </a:solidFill>
        </p:grpSpPr>
        <p:sp>
          <p:nvSpPr>
            <p:cNvPr id="107" name="Graphic 7" descr="Crown with solid fill">
              <a:extLst>
                <a:ext uri="{FF2B5EF4-FFF2-40B4-BE49-F238E27FC236}">
                  <a16:creationId xmlns:a16="http://schemas.microsoft.com/office/drawing/2014/main" id="{D6EDB49C-8856-4102-A830-12FA70F84AA7}"/>
                </a:ext>
              </a:extLst>
            </p:cNvPr>
            <p:cNvSpPr/>
            <p:nvPr/>
          </p:nvSpPr>
          <p:spPr>
            <a:xfrm>
              <a:off x="6057900" y="3071812"/>
              <a:ext cx="76200" cy="114300"/>
            </a:xfrm>
            <a:custGeom>
              <a:avLst/>
              <a:gdLst>
                <a:gd name="connsiteX0" fmla="*/ 76200 w 76200"/>
                <a:gd name="connsiteY0" fmla="*/ 57150 h 114300"/>
                <a:gd name="connsiteX1" fmla="*/ 38100 w 76200"/>
                <a:gd name="connsiteY1" fmla="*/ 0 h 114300"/>
                <a:gd name="connsiteX2" fmla="*/ 0 w 76200"/>
                <a:gd name="connsiteY2" fmla="*/ 57150 h 114300"/>
                <a:gd name="connsiteX3" fmla="*/ 38100 w 76200"/>
                <a:gd name="connsiteY3" fmla="*/ 114300 h 114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6200" h="114300">
                  <a:moveTo>
                    <a:pt x="76200" y="57150"/>
                  </a:moveTo>
                  <a:lnTo>
                    <a:pt x="38100" y="0"/>
                  </a:lnTo>
                  <a:lnTo>
                    <a:pt x="0" y="57150"/>
                  </a:lnTo>
                  <a:lnTo>
                    <a:pt x="38100" y="11430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8" name="Graphic 7" descr="Crown with solid fill">
              <a:extLst>
                <a:ext uri="{FF2B5EF4-FFF2-40B4-BE49-F238E27FC236}">
                  <a16:creationId xmlns:a16="http://schemas.microsoft.com/office/drawing/2014/main" id="{3E944B35-A15B-4F23-999A-4B4643957006}"/>
                </a:ext>
              </a:extLst>
            </p:cNvPr>
            <p:cNvSpPr/>
            <p:nvPr/>
          </p:nvSpPr>
          <p:spPr>
            <a:xfrm>
              <a:off x="5800725" y="3214687"/>
              <a:ext cx="590550" cy="457200"/>
            </a:xfrm>
            <a:custGeom>
              <a:avLst/>
              <a:gdLst>
                <a:gd name="connsiteX0" fmla="*/ 295275 w 590550"/>
                <a:gd name="connsiteY0" fmla="*/ 0 h 457200"/>
                <a:gd name="connsiteX1" fmla="*/ 160020 w 590550"/>
                <a:gd name="connsiteY1" fmla="*/ 226695 h 457200"/>
                <a:gd name="connsiteX2" fmla="*/ 0 w 590550"/>
                <a:gd name="connsiteY2" fmla="*/ 152400 h 457200"/>
                <a:gd name="connsiteX3" fmla="*/ 57150 w 590550"/>
                <a:gd name="connsiteY3" fmla="*/ 400050 h 457200"/>
                <a:gd name="connsiteX4" fmla="*/ 57150 w 590550"/>
                <a:gd name="connsiteY4" fmla="*/ 457200 h 457200"/>
                <a:gd name="connsiteX5" fmla="*/ 533400 w 590550"/>
                <a:gd name="connsiteY5" fmla="*/ 457200 h 457200"/>
                <a:gd name="connsiteX6" fmla="*/ 533400 w 590550"/>
                <a:gd name="connsiteY6" fmla="*/ 400050 h 457200"/>
                <a:gd name="connsiteX7" fmla="*/ 590550 w 590550"/>
                <a:gd name="connsiteY7" fmla="*/ 152400 h 457200"/>
                <a:gd name="connsiteX8" fmla="*/ 430530 w 590550"/>
                <a:gd name="connsiteY8" fmla="*/ 226695 h 457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90550" h="457200">
                  <a:moveTo>
                    <a:pt x="295275" y="0"/>
                  </a:moveTo>
                  <a:lnTo>
                    <a:pt x="160020" y="226695"/>
                  </a:lnTo>
                  <a:lnTo>
                    <a:pt x="0" y="152400"/>
                  </a:lnTo>
                  <a:lnTo>
                    <a:pt x="57150" y="400050"/>
                  </a:lnTo>
                  <a:lnTo>
                    <a:pt x="57150" y="457200"/>
                  </a:lnTo>
                  <a:lnTo>
                    <a:pt x="533400" y="457200"/>
                  </a:lnTo>
                  <a:lnTo>
                    <a:pt x="533400" y="400050"/>
                  </a:lnTo>
                  <a:lnTo>
                    <a:pt x="590550" y="152400"/>
                  </a:lnTo>
                  <a:lnTo>
                    <a:pt x="430530" y="22669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9" name="Graphic 7" descr="Crown with solid fill">
              <a:extLst>
                <a:ext uri="{FF2B5EF4-FFF2-40B4-BE49-F238E27FC236}">
                  <a16:creationId xmlns:a16="http://schemas.microsoft.com/office/drawing/2014/main" id="{32A72D56-605E-433F-842F-78EA2E24B5F3}"/>
                </a:ext>
              </a:extLst>
            </p:cNvPr>
            <p:cNvSpPr/>
            <p:nvPr/>
          </p:nvSpPr>
          <p:spPr>
            <a:xfrm>
              <a:off x="5857875" y="3709987"/>
              <a:ext cx="476250" cy="76200"/>
            </a:xfrm>
            <a:custGeom>
              <a:avLst/>
              <a:gdLst>
                <a:gd name="connsiteX0" fmla="*/ 0 w 476250"/>
                <a:gd name="connsiteY0" fmla="*/ 0 h 76200"/>
                <a:gd name="connsiteX1" fmla="*/ 476250 w 476250"/>
                <a:gd name="connsiteY1" fmla="*/ 0 h 76200"/>
                <a:gd name="connsiteX2" fmla="*/ 476250 w 476250"/>
                <a:gd name="connsiteY2" fmla="*/ 76200 h 76200"/>
                <a:gd name="connsiteX3" fmla="*/ 0 w 476250"/>
                <a:gd name="connsiteY3" fmla="*/ 76200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6250" h="76200">
                  <a:moveTo>
                    <a:pt x="0" y="0"/>
                  </a:moveTo>
                  <a:lnTo>
                    <a:pt x="476250" y="0"/>
                  </a:lnTo>
                  <a:lnTo>
                    <a:pt x="476250" y="76200"/>
                  </a:lnTo>
                  <a:lnTo>
                    <a:pt x="0" y="7620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0" name="Graphic 7" descr="Crown with solid fill">
              <a:extLst>
                <a:ext uri="{FF2B5EF4-FFF2-40B4-BE49-F238E27FC236}">
                  <a16:creationId xmlns:a16="http://schemas.microsoft.com/office/drawing/2014/main" id="{838706A8-E6AC-420C-A545-DF1BDD5D2110}"/>
                </a:ext>
              </a:extLst>
            </p:cNvPr>
            <p:cNvSpPr/>
            <p:nvPr/>
          </p:nvSpPr>
          <p:spPr>
            <a:xfrm>
              <a:off x="5698807" y="3265169"/>
              <a:ext cx="80009" cy="80010"/>
            </a:xfrm>
            <a:custGeom>
              <a:avLst/>
              <a:gdLst>
                <a:gd name="connsiteX0" fmla="*/ 0 w 80009"/>
                <a:gd name="connsiteY0" fmla="*/ 0 h 80010"/>
                <a:gd name="connsiteX1" fmla="*/ 13335 w 80009"/>
                <a:gd name="connsiteY1" fmla="*/ 66675 h 80010"/>
                <a:gd name="connsiteX2" fmla="*/ 80010 w 80009"/>
                <a:gd name="connsiteY2" fmla="*/ 80010 h 80010"/>
                <a:gd name="connsiteX3" fmla="*/ 66675 w 80009"/>
                <a:gd name="connsiteY3" fmla="*/ 13335 h 800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0009" h="80010">
                  <a:moveTo>
                    <a:pt x="0" y="0"/>
                  </a:moveTo>
                  <a:lnTo>
                    <a:pt x="13335" y="66675"/>
                  </a:lnTo>
                  <a:lnTo>
                    <a:pt x="80010" y="80010"/>
                  </a:lnTo>
                  <a:lnTo>
                    <a:pt x="66675" y="1333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1" name="Graphic 7" descr="Crown with solid fill">
              <a:extLst>
                <a:ext uri="{FF2B5EF4-FFF2-40B4-BE49-F238E27FC236}">
                  <a16:creationId xmlns:a16="http://schemas.microsoft.com/office/drawing/2014/main" id="{9EC4D509-BA90-4E39-A329-06ECD8E5AA60}"/>
                </a:ext>
              </a:extLst>
            </p:cNvPr>
            <p:cNvSpPr/>
            <p:nvPr/>
          </p:nvSpPr>
          <p:spPr>
            <a:xfrm>
              <a:off x="6413182" y="3265169"/>
              <a:ext cx="80009" cy="80010"/>
            </a:xfrm>
            <a:custGeom>
              <a:avLst/>
              <a:gdLst>
                <a:gd name="connsiteX0" fmla="*/ 13335 w 80009"/>
                <a:gd name="connsiteY0" fmla="*/ 13335 h 80010"/>
                <a:gd name="connsiteX1" fmla="*/ 0 w 80009"/>
                <a:gd name="connsiteY1" fmla="*/ 80010 h 80010"/>
                <a:gd name="connsiteX2" fmla="*/ 66675 w 80009"/>
                <a:gd name="connsiteY2" fmla="*/ 66675 h 80010"/>
                <a:gd name="connsiteX3" fmla="*/ 80010 w 80009"/>
                <a:gd name="connsiteY3" fmla="*/ 0 h 800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0009" h="80010">
                  <a:moveTo>
                    <a:pt x="13335" y="13335"/>
                  </a:moveTo>
                  <a:lnTo>
                    <a:pt x="0" y="80010"/>
                  </a:lnTo>
                  <a:lnTo>
                    <a:pt x="66675" y="66675"/>
                  </a:lnTo>
                  <a:lnTo>
                    <a:pt x="80010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73" name="Diamond 72">
            <a:extLst>
              <a:ext uri="{FF2B5EF4-FFF2-40B4-BE49-F238E27FC236}">
                <a16:creationId xmlns:a16="http://schemas.microsoft.com/office/drawing/2014/main" id="{BA943FE6-A4D9-4C58-A764-680B933F6932}"/>
              </a:ext>
            </a:extLst>
          </p:cNvPr>
          <p:cNvSpPr/>
          <p:nvPr/>
        </p:nvSpPr>
        <p:spPr>
          <a:xfrm>
            <a:off x="581991" y="2209237"/>
            <a:ext cx="128000" cy="128000"/>
          </a:xfrm>
          <a:prstGeom prst="diamond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 sz="1350"/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D27CF0EC-B1DF-4374-89E8-4B36AA291A5E}"/>
              </a:ext>
            </a:extLst>
          </p:cNvPr>
          <p:cNvSpPr txBox="1"/>
          <p:nvPr/>
        </p:nvSpPr>
        <p:spPr>
          <a:xfrm>
            <a:off x="801022" y="2163592"/>
            <a:ext cx="1376201" cy="2192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825" dirty="0"/>
              <a:t>A wonderful serenity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826F3B7E-5F44-4526-A36C-8FD02E70E6F3}"/>
              </a:ext>
            </a:extLst>
          </p:cNvPr>
          <p:cNvSpPr txBox="1"/>
          <p:nvPr/>
        </p:nvSpPr>
        <p:spPr>
          <a:xfrm>
            <a:off x="801023" y="2422109"/>
            <a:ext cx="1376845" cy="45095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/>
              <a:t>I am so happy my dear tranquil existence</a:t>
            </a:r>
          </a:p>
        </p:txBody>
      </p:sp>
      <p:sp>
        <p:nvSpPr>
          <p:cNvPr id="76" name="Diamond 75">
            <a:extLst>
              <a:ext uri="{FF2B5EF4-FFF2-40B4-BE49-F238E27FC236}">
                <a16:creationId xmlns:a16="http://schemas.microsoft.com/office/drawing/2014/main" id="{E6A2E9FF-ADC9-4604-B5D8-780A0C534D47}"/>
              </a:ext>
            </a:extLst>
          </p:cNvPr>
          <p:cNvSpPr/>
          <p:nvPr/>
        </p:nvSpPr>
        <p:spPr>
          <a:xfrm>
            <a:off x="581991" y="2524387"/>
            <a:ext cx="128000" cy="128000"/>
          </a:xfrm>
          <a:prstGeom prst="diamond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 sz="1350"/>
          </a:p>
        </p:txBody>
      </p:sp>
      <p:sp>
        <p:nvSpPr>
          <p:cNvPr id="77" name="Diamond 76">
            <a:extLst>
              <a:ext uri="{FF2B5EF4-FFF2-40B4-BE49-F238E27FC236}">
                <a16:creationId xmlns:a16="http://schemas.microsoft.com/office/drawing/2014/main" id="{BBF3A951-0F12-445B-93FC-29C94974EB43}"/>
              </a:ext>
            </a:extLst>
          </p:cNvPr>
          <p:cNvSpPr/>
          <p:nvPr/>
        </p:nvSpPr>
        <p:spPr>
          <a:xfrm>
            <a:off x="582636" y="2993761"/>
            <a:ext cx="128000" cy="128000"/>
          </a:xfrm>
          <a:prstGeom prst="diamond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 sz="1350"/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ED538AE8-EA85-4C66-9B4C-1B61EE8323A7}"/>
              </a:ext>
            </a:extLst>
          </p:cNvPr>
          <p:cNvSpPr txBox="1"/>
          <p:nvPr/>
        </p:nvSpPr>
        <p:spPr>
          <a:xfrm>
            <a:off x="801667" y="2948116"/>
            <a:ext cx="1376201" cy="2192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825" dirty="0"/>
              <a:t>A wonderful serenity</a:t>
            </a: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7BB7564E-8DD4-4952-8180-A82BA1681CD3}"/>
              </a:ext>
            </a:extLst>
          </p:cNvPr>
          <p:cNvSpPr txBox="1"/>
          <p:nvPr/>
        </p:nvSpPr>
        <p:spPr>
          <a:xfrm>
            <a:off x="801668" y="3210957"/>
            <a:ext cx="1467231" cy="45095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/>
              <a:t>I am so happy my dear tranquil existence</a:t>
            </a:r>
          </a:p>
        </p:txBody>
      </p:sp>
      <p:sp>
        <p:nvSpPr>
          <p:cNvPr id="100" name="Diamond 99">
            <a:extLst>
              <a:ext uri="{FF2B5EF4-FFF2-40B4-BE49-F238E27FC236}">
                <a16:creationId xmlns:a16="http://schemas.microsoft.com/office/drawing/2014/main" id="{D50A4211-082A-4FC2-A974-0A49D9732E1F}"/>
              </a:ext>
            </a:extLst>
          </p:cNvPr>
          <p:cNvSpPr/>
          <p:nvPr/>
        </p:nvSpPr>
        <p:spPr>
          <a:xfrm>
            <a:off x="582636" y="3313235"/>
            <a:ext cx="128000" cy="128000"/>
          </a:xfrm>
          <a:prstGeom prst="diamond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 sz="1350"/>
          </a:p>
        </p:txBody>
      </p:sp>
      <p:sp>
        <p:nvSpPr>
          <p:cNvPr id="112" name="Diamond 111">
            <a:extLst>
              <a:ext uri="{FF2B5EF4-FFF2-40B4-BE49-F238E27FC236}">
                <a16:creationId xmlns:a16="http://schemas.microsoft.com/office/drawing/2014/main" id="{44320089-3C6B-4BA0-9A8D-82C115C975D2}"/>
              </a:ext>
            </a:extLst>
          </p:cNvPr>
          <p:cNvSpPr/>
          <p:nvPr/>
        </p:nvSpPr>
        <p:spPr>
          <a:xfrm>
            <a:off x="582637" y="3777814"/>
            <a:ext cx="128000" cy="128000"/>
          </a:xfrm>
          <a:prstGeom prst="diamond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 sz="1350"/>
          </a:p>
        </p:txBody>
      </p:sp>
      <p:sp>
        <p:nvSpPr>
          <p:cNvPr id="113" name="TextBox 112">
            <a:extLst>
              <a:ext uri="{FF2B5EF4-FFF2-40B4-BE49-F238E27FC236}">
                <a16:creationId xmlns:a16="http://schemas.microsoft.com/office/drawing/2014/main" id="{8E06013E-D3CA-4626-9661-464985934DD2}"/>
              </a:ext>
            </a:extLst>
          </p:cNvPr>
          <p:cNvSpPr txBox="1"/>
          <p:nvPr/>
        </p:nvSpPr>
        <p:spPr>
          <a:xfrm>
            <a:off x="801668" y="3732169"/>
            <a:ext cx="1376201" cy="2192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825" dirty="0"/>
              <a:t>A wonderful serenity</a:t>
            </a:r>
          </a:p>
        </p:txBody>
      </p:sp>
      <p:grpSp>
        <p:nvGrpSpPr>
          <p:cNvPr id="39" name="Graphic 64">
            <a:extLst>
              <a:ext uri="{FF2B5EF4-FFF2-40B4-BE49-F238E27FC236}">
                <a16:creationId xmlns:a16="http://schemas.microsoft.com/office/drawing/2014/main" id="{E4EBB573-CEC1-4E58-9411-E6D897516658}"/>
              </a:ext>
            </a:extLst>
          </p:cNvPr>
          <p:cNvGrpSpPr/>
          <p:nvPr/>
        </p:nvGrpSpPr>
        <p:grpSpPr>
          <a:xfrm>
            <a:off x="273738" y="343548"/>
            <a:ext cx="627512" cy="120881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31A38FBF-7E4F-42F1-8AFB-8F091A95AC2C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9F181073-278B-425C-858D-CD38F27E42EB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C3AD5E2C-C27A-4DAA-878F-694B05F14A1D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234CB671-AA3A-4F75-BE11-BE6C48673AB3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C5FDE0A8-9F2C-4801-BC46-94489D655650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6D1F88AF-7F96-45E6-A33E-68597648E750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85B03D41-3897-42F7-97BC-1FAEF82634FA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B9FF3403-29ED-49EC-B73F-7350C03C570A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48" name="Diamond 79">
            <a:extLst>
              <a:ext uri="{FF2B5EF4-FFF2-40B4-BE49-F238E27FC236}">
                <a16:creationId xmlns:a16="http://schemas.microsoft.com/office/drawing/2014/main" id="{861BE6F9-F66E-4530-B9A2-EC2FCAD0A3C4}"/>
              </a:ext>
            </a:extLst>
          </p:cNvPr>
          <p:cNvSpPr/>
          <p:nvPr/>
        </p:nvSpPr>
        <p:spPr>
          <a:xfrm>
            <a:off x="1" y="290832"/>
            <a:ext cx="111563" cy="226314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 sz="1350"/>
          </a:p>
        </p:txBody>
      </p:sp>
      <p:sp>
        <p:nvSpPr>
          <p:cNvPr id="49" name="Diamond 100">
            <a:extLst>
              <a:ext uri="{FF2B5EF4-FFF2-40B4-BE49-F238E27FC236}">
                <a16:creationId xmlns:a16="http://schemas.microsoft.com/office/drawing/2014/main" id="{AABBC214-C321-4AAA-8647-956FA732249D}"/>
              </a:ext>
            </a:extLst>
          </p:cNvPr>
          <p:cNvSpPr/>
          <p:nvPr/>
        </p:nvSpPr>
        <p:spPr>
          <a:xfrm>
            <a:off x="8492069" y="5205223"/>
            <a:ext cx="651932" cy="1652777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</p:spTree>
    <p:extLst>
      <p:ext uri="{BB962C8B-B14F-4D97-AF65-F5344CB8AC3E}">
        <p14:creationId xmlns:p14="http://schemas.microsoft.com/office/powerpoint/2010/main" val="35220555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500"/>
                            </p:stCondLst>
                            <p:childTnLst>
                              <p:par>
                                <p:cTn id="4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0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500"/>
                            </p:stCondLst>
                            <p:childTnLst>
                              <p:par>
                                <p:cTn id="5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6000"/>
                            </p:stCondLst>
                            <p:childTnLst>
                              <p:par>
                                <p:cTn id="5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6500"/>
                            </p:stCondLst>
                            <p:childTnLst>
                              <p:par>
                                <p:cTn id="8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6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9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2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5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7000"/>
                            </p:stCondLst>
                            <p:childTnLst>
                              <p:par>
                                <p:cTn id="9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9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84" grpId="0"/>
      <p:bldP spid="85" grpId="0" animBg="1"/>
      <p:bldP spid="88" grpId="0" animBg="1"/>
      <p:bldP spid="72" grpId="0"/>
      <p:bldP spid="81" grpId="0"/>
      <p:bldP spid="103" grpId="0" animBg="1"/>
      <p:bldP spid="104" grpId="0"/>
      <p:bldP spid="105" grpId="0"/>
      <p:bldP spid="73" grpId="0" animBg="1"/>
      <p:bldP spid="74" grpId="0"/>
      <p:bldP spid="75" grpId="0"/>
      <p:bldP spid="76" grpId="0" animBg="1"/>
      <p:bldP spid="77" grpId="0" animBg="1"/>
      <p:bldP spid="78" grpId="0"/>
      <p:bldP spid="79" grpId="0"/>
      <p:bldP spid="100" grpId="0" animBg="1"/>
      <p:bldP spid="112" grpId="0" animBg="1"/>
      <p:bldP spid="113" grpId="0"/>
      <p:bldP spid="48" grpId="0" animBg="1"/>
      <p:bldP spid="49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Diamond 115">
            <a:extLst>
              <a:ext uri="{FF2B5EF4-FFF2-40B4-BE49-F238E27FC236}">
                <a16:creationId xmlns:a16="http://schemas.microsoft.com/office/drawing/2014/main" id="{FABFF34F-28C4-45E0-8F71-9F5F3FC6A4ED}"/>
              </a:ext>
            </a:extLst>
          </p:cNvPr>
          <p:cNvSpPr/>
          <p:nvPr/>
        </p:nvSpPr>
        <p:spPr>
          <a:xfrm rot="20442496">
            <a:off x="3650453" y="191693"/>
            <a:ext cx="1406534" cy="1404439"/>
          </a:xfrm>
          <a:prstGeom prst="diamond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A20F6BDC-EB15-4965-B7FD-F58B878F17B4}"/>
              </a:ext>
            </a:extLst>
          </p:cNvPr>
          <p:cNvSpPr txBox="1"/>
          <p:nvPr/>
        </p:nvSpPr>
        <p:spPr>
          <a:xfrm>
            <a:off x="1244342" y="3745642"/>
            <a:ext cx="3449868" cy="89896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15BF60D4-EB77-4C7A-8813-D2DB8EB47373}"/>
              </a:ext>
            </a:extLst>
          </p:cNvPr>
          <p:cNvSpPr txBox="1"/>
          <p:nvPr/>
        </p:nvSpPr>
        <p:spPr>
          <a:xfrm>
            <a:off x="1685598" y="4696617"/>
            <a:ext cx="1259540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000" dirty="0">
                <a:solidFill>
                  <a:schemeClr val="accent1"/>
                </a:solidFill>
                <a:latin typeface="+mj-lt"/>
              </a:rPr>
              <a:t>31.768</a:t>
            </a:r>
          </a:p>
        </p:txBody>
      </p:sp>
      <p:sp>
        <p:nvSpPr>
          <p:cNvPr id="94" name="Graphic 517" descr="Diamond">
            <a:extLst>
              <a:ext uri="{FF2B5EF4-FFF2-40B4-BE49-F238E27FC236}">
                <a16:creationId xmlns:a16="http://schemas.microsoft.com/office/drawing/2014/main" id="{A1C40D49-CB0B-4BB7-9646-EF08671E8078}"/>
              </a:ext>
            </a:extLst>
          </p:cNvPr>
          <p:cNvSpPr/>
          <p:nvPr/>
        </p:nvSpPr>
        <p:spPr>
          <a:xfrm>
            <a:off x="1319723" y="4867449"/>
            <a:ext cx="281032" cy="212336"/>
          </a:xfrm>
          <a:custGeom>
            <a:avLst/>
            <a:gdLst>
              <a:gd name="connsiteX0" fmla="*/ 237380 w 296724"/>
              <a:gd name="connsiteY0" fmla="*/ 0 h 224191"/>
              <a:gd name="connsiteX1" fmla="*/ 59345 w 296724"/>
              <a:gd name="connsiteY1" fmla="*/ 0 h 224191"/>
              <a:gd name="connsiteX2" fmla="*/ 0 w 296724"/>
              <a:gd name="connsiteY2" fmla="*/ 75830 h 224191"/>
              <a:gd name="connsiteX3" fmla="*/ 148362 w 296724"/>
              <a:gd name="connsiteY3" fmla="*/ 224192 h 224191"/>
              <a:gd name="connsiteX4" fmla="*/ 148362 w 296724"/>
              <a:gd name="connsiteY4" fmla="*/ 224192 h 224191"/>
              <a:gd name="connsiteX5" fmla="*/ 296724 w 296724"/>
              <a:gd name="connsiteY5" fmla="*/ 75830 h 224191"/>
              <a:gd name="connsiteX6" fmla="*/ 91292 w 296724"/>
              <a:gd name="connsiteY6" fmla="*/ 82423 h 224191"/>
              <a:gd name="connsiteX7" fmla="*/ 134515 w 296724"/>
              <a:gd name="connsiteY7" fmla="*/ 182387 h 224191"/>
              <a:gd name="connsiteX8" fmla="*/ 34552 w 296724"/>
              <a:gd name="connsiteY8" fmla="*/ 82423 h 224191"/>
              <a:gd name="connsiteX9" fmla="*/ 191222 w 296724"/>
              <a:gd name="connsiteY9" fmla="*/ 82423 h 224191"/>
              <a:gd name="connsiteX10" fmla="*/ 148362 w 296724"/>
              <a:gd name="connsiteY10" fmla="*/ 181332 h 224191"/>
              <a:gd name="connsiteX11" fmla="*/ 105502 w 296724"/>
              <a:gd name="connsiteY11" fmla="*/ 82423 h 224191"/>
              <a:gd name="connsiteX12" fmla="*/ 104546 w 296724"/>
              <a:gd name="connsiteY12" fmla="*/ 69236 h 224191"/>
              <a:gd name="connsiteX13" fmla="*/ 119745 w 296724"/>
              <a:gd name="connsiteY13" fmla="*/ 19782 h 224191"/>
              <a:gd name="connsiteX14" fmla="*/ 176980 w 296724"/>
              <a:gd name="connsiteY14" fmla="*/ 19782 h 224191"/>
              <a:gd name="connsiteX15" fmla="*/ 192178 w 296724"/>
              <a:gd name="connsiteY15" fmla="*/ 69236 h 224191"/>
              <a:gd name="connsiteX16" fmla="*/ 205432 w 296724"/>
              <a:gd name="connsiteY16" fmla="*/ 82423 h 224191"/>
              <a:gd name="connsiteX17" fmla="*/ 262140 w 296724"/>
              <a:gd name="connsiteY17" fmla="*/ 82423 h 224191"/>
              <a:gd name="connsiteX18" fmla="*/ 162275 w 296724"/>
              <a:gd name="connsiteY18" fmla="*/ 182288 h 224191"/>
              <a:gd name="connsiteX19" fmla="*/ 266459 w 296724"/>
              <a:gd name="connsiteY19" fmla="*/ 69236 h 224191"/>
              <a:gd name="connsiteX20" fmla="*/ 205993 w 296724"/>
              <a:gd name="connsiteY20" fmla="*/ 69236 h 224191"/>
              <a:gd name="connsiteX21" fmla="*/ 190761 w 296724"/>
              <a:gd name="connsiteY21" fmla="*/ 19782 h 224191"/>
              <a:gd name="connsiteX22" fmla="*/ 227752 w 296724"/>
              <a:gd name="connsiteY22" fmla="*/ 19782 h 224191"/>
              <a:gd name="connsiteX23" fmla="*/ 68972 w 296724"/>
              <a:gd name="connsiteY23" fmla="*/ 19782 h 224191"/>
              <a:gd name="connsiteX24" fmla="*/ 105964 w 296724"/>
              <a:gd name="connsiteY24" fmla="*/ 19782 h 224191"/>
              <a:gd name="connsiteX25" fmla="*/ 90732 w 296724"/>
              <a:gd name="connsiteY25" fmla="*/ 69236 h 224191"/>
              <a:gd name="connsiteX26" fmla="*/ 30266 w 296724"/>
              <a:gd name="connsiteY26" fmla="*/ 69236 h 2241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296724" h="224191">
                <a:moveTo>
                  <a:pt x="237380" y="0"/>
                </a:moveTo>
                <a:lnTo>
                  <a:pt x="59345" y="0"/>
                </a:lnTo>
                <a:lnTo>
                  <a:pt x="0" y="75830"/>
                </a:lnTo>
                <a:lnTo>
                  <a:pt x="148362" y="224192"/>
                </a:lnTo>
                <a:lnTo>
                  <a:pt x="148362" y="224192"/>
                </a:lnTo>
                <a:lnTo>
                  <a:pt x="296724" y="75830"/>
                </a:lnTo>
                <a:close/>
                <a:moveTo>
                  <a:pt x="91292" y="82423"/>
                </a:moveTo>
                <a:lnTo>
                  <a:pt x="134515" y="182387"/>
                </a:lnTo>
                <a:lnTo>
                  <a:pt x="34552" y="82423"/>
                </a:lnTo>
                <a:close/>
                <a:moveTo>
                  <a:pt x="191222" y="82423"/>
                </a:moveTo>
                <a:lnTo>
                  <a:pt x="148362" y="181332"/>
                </a:lnTo>
                <a:lnTo>
                  <a:pt x="105502" y="82423"/>
                </a:lnTo>
                <a:close/>
                <a:moveTo>
                  <a:pt x="104546" y="69236"/>
                </a:moveTo>
                <a:lnTo>
                  <a:pt x="119745" y="19782"/>
                </a:lnTo>
                <a:lnTo>
                  <a:pt x="176980" y="19782"/>
                </a:lnTo>
                <a:lnTo>
                  <a:pt x="192178" y="69236"/>
                </a:lnTo>
                <a:close/>
                <a:moveTo>
                  <a:pt x="205432" y="82423"/>
                </a:moveTo>
                <a:lnTo>
                  <a:pt x="262140" y="82423"/>
                </a:lnTo>
                <a:lnTo>
                  <a:pt x="162275" y="182288"/>
                </a:lnTo>
                <a:close/>
                <a:moveTo>
                  <a:pt x="266459" y="69236"/>
                </a:moveTo>
                <a:lnTo>
                  <a:pt x="205993" y="69236"/>
                </a:lnTo>
                <a:lnTo>
                  <a:pt x="190761" y="19782"/>
                </a:lnTo>
                <a:lnTo>
                  <a:pt x="227752" y="19782"/>
                </a:lnTo>
                <a:close/>
                <a:moveTo>
                  <a:pt x="68972" y="19782"/>
                </a:moveTo>
                <a:lnTo>
                  <a:pt x="105964" y="19782"/>
                </a:lnTo>
                <a:lnTo>
                  <a:pt x="90732" y="69236"/>
                </a:lnTo>
                <a:lnTo>
                  <a:pt x="30266" y="69236"/>
                </a:lnTo>
                <a:close/>
              </a:path>
            </a:pathLst>
          </a:custGeom>
          <a:solidFill>
            <a:schemeClr val="accent1"/>
          </a:solidFill>
          <a:ln w="327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61602FD7-D438-4F01-AB6E-5555093F3103}"/>
              </a:ext>
            </a:extLst>
          </p:cNvPr>
          <p:cNvSpPr txBox="1"/>
          <p:nvPr/>
        </p:nvSpPr>
        <p:spPr>
          <a:xfrm>
            <a:off x="1670997" y="5158245"/>
            <a:ext cx="974830" cy="2192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825" dirty="0"/>
              <a:t>Description</a:t>
            </a:r>
            <a:endParaRPr lang="en-ID" sz="825" dirty="0"/>
          </a:p>
        </p:txBody>
      </p:sp>
      <p:cxnSp>
        <p:nvCxnSpPr>
          <p:cNvPr id="96" name="Straight Connector 95">
            <a:extLst>
              <a:ext uri="{FF2B5EF4-FFF2-40B4-BE49-F238E27FC236}">
                <a16:creationId xmlns:a16="http://schemas.microsoft.com/office/drawing/2014/main" id="{3AEF6442-A89F-4717-8E8C-4B31FA00ADD1}"/>
              </a:ext>
            </a:extLst>
          </p:cNvPr>
          <p:cNvCxnSpPr>
            <a:cxnSpLocks/>
          </p:cNvCxnSpPr>
          <p:nvPr/>
        </p:nvCxnSpPr>
        <p:spPr>
          <a:xfrm>
            <a:off x="3066628" y="4797047"/>
            <a:ext cx="0" cy="480060"/>
          </a:xfrm>
          <a:prstGeom prst="line">
            <a:avLst/>
          </a:prstGeom>
          <a:ln w="127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7" name="Graphic 497" descr="Shopping bag">
            <a:extLst>
              <a:ext uri="{FF2B5EF4-FFF2-40B4-BE49-F238E27FC236}">
                <a16:creationId xmlns:a16="http://schemas.microsoft.com/office/drawing/2014/main" id="{F095668D-F889-4A01-81A0-66C0DA4C80EB}"/>
              </a:ext>
            </a:extLst>
          </p:cNvPr>
          <p:cNvSpPr/>
          <p:nvPr/>
        </p:nvSpPr>
        <p:spPr>
          <a:xfrm>
            <a:off x="3365940" y="4839480"/>
            <a:ext cx="192061" cy="268276"/>
          </a:xfrm>
          <a:custGeom>
            <a:avLst/>
            <a:gdLst>
              <a:gd name="connsiteX0" fmla="*/ 172113 w 207707"/>
              <a:gd name="connsiteY0" fmla="*/ 261117 h 290130"/>
              <a:gd name="connsiteX1" fmla="*/ 181015 w 207707"/>
              <a:gd name="connsiteY1" fmla="*/ 120668 h 290130"/>
              <a:gd name="connsiteX2" fmla="*/ 190246 w 207707"/>
              <a:gd name="connsiteY2" fmla="*/ 242984 h 290130"/>
              <a:gd name="connsiteX3" fmla="*/ 172113 w 207707"/>
              <a:gd name="connsiteY3" fmla="*/ 261117 h 290130"/>
              <a:gd name="connsiteX4" fmla="*/ 151672 w 207707"/>
              <a:gd name="connsiteY4" fmla="*/ 270349 h 290130"/>
              <a:gd name="connsiteX5" fmla="*/ 19795 w 207707"/>
              <a:gd name="connsiteY5" fmla="*/ 270349 h 290130"/>
              <a:gd name="connsiteX6" fmla="*/ 31334 w 207707"/>
              <a:gd name="connsiteY6" fmla="*/ 85720 h 290130"/>
              <a:gd name="connsiteX7" fmla="*/ 45841 w 207707"/>
              <a:gd name="connsiteY7" fmla="*/ 85720 h 290130"/>
              <a:gd name="connsiteX8" fmla="*/ 45841 w 207707"/>
              <a:gd name="connsiteY8" fmla="*/ 112096 h 290130"/>
              <a:gd name="connsiteX9" fmla="*/ 52434 w 207707"/>
              <a:gd name="connsiteY9" fmla="*/ 118690 h 290130"/>
              <a:gd name="connsiteX10" fmla="*/ 59028 w 207707"/>
              <a:gd name="connsiteY10" fmla="*/ 112096 h 290130"/>
              <a:gd name="connsiteX11" fmla="*/ 59028 w 207707"/>
              <a:gd name="connsiteY11" fmla="*/ 85720 h 290130"/>
              <a:gd name="connsiteX12" fmla="*/ 124967 w 207707"/>
              <a:gd name="connsiteY12" fmla="*/ 85720 h 290130"/>
              <a:gd name="connsiteX13" fmla="*/ 124967 w 207707"/>
              <a:gd name="connsiteY13" fmla="*/ 112096 h 290130"/>
              <a:gd name="connsiteX14" fmla="*/ 131561 w 207707"/>
              <a:gd name="connsiteY14" fmla="*/ 118690 h 290130"/>
              <a:gd name="connsiteX15" fmla="*/ 138155 w 207707"/>
              <a:gd name="connsiteY15" fmla="*/ 112096 h 290130"/>
              <a:gd name="connsiteX16" fmla="*/ 138155 w 207707"/>
              <a:gd name="connsiteY16" fmla="*/ 85720 h 290130"/>
              <a:gd name="connsiteX17" fmla="*/ 163212 w 207707"/>
              <a:gd name="connsiteY17" fmla="*/ 85720 h 290130"/>
              <a:gd name="connsiteX18" fmla="*/ 151672 w 207707"/>
              <a:gd name="connsiteY18" fmla="*/ 270349 h 290130"/>
              <a:gd name="connsiteX19" fmla="*/ 59028 w 207707"/>
              <a:gd name="connsiteY19" fmla="*/ 52751 h 290130"/>
              <a:gd name="connsiteX20" fmla="*/ 83096 w 207707"/>
              <a:gd name="connsiteY20" fmla="*/ 21100 h 290130"/>
              <a:gd name="connsiteX21" fmla="*/ 75513 w 207707"/>
              <a:gd name="connsiteY21" fmla="*/ 46157 h 290130"/>
              <a:gd name="connsiteX22" fmla="*/ 75513 w 207707"/>
              <a:gd name="connsiteY22" fmla="*/ 65939 h 290130"/>
              <a:gd name="connsiteX23" fmla="*/ 59028 w 207707"/>
              <a:gd name="connsiteY23" fmla="*/ 65939 h 290130"/>
              <a:gd name="connsiteX24" fmla="*/ 59028 w 207707"/>
              <a:gd name="connsiteY24" fmla="*/ 52751 h 290130"/>
              <a:gd name="connsiteX25" fmla="*/ 100570 w 207707"/>
              <a:gd name="connsiteY25" fmla="*/ 20771 h 290130"/>
              <a:gd name="connsiteX26" fmla="*/ 124967 w 207707"/>
              <a:gd name="connsiteY26" fmla="*/ 52751 h 290130"/>
              <a:gd name="connsiteX27" fmla="*/ 124967 w 207707"/>
              <a:gd name="connsiteY27" fmla="*/ 65939 h 290130"/>
              <a:gd name="connsiteX28" fmla="*/ 88701 w 207707"/>
              <a:gd name="connsiteY28" fmla="*/ 65939 h 290130"/>
              <a:gd name="connsiteX29" fmla="*/ 88701 w 207707"/>
              <a:gd name="connsiteY29" fmla="*/ 46157 h 290130"/>
              <a:gd name="connsiteX30" fmla="*/ 100570 w 207707"/>
              <a:gd name="connsiteY30" fmla="*/ 20771 h 290130"/>
              <a:gd name="connsiteX31" fmla="*/ 121670 w 207707"/>
              <a:gd name="connsiteY31" fmla="*/ 13188 h 290130"/>
              <a:gd name="connsiteX32" fmla="*/ 154639 w 207707"/>
              <a:gd name="connsiteY32" fmla="*/ 46157 h 290130"/>
              <a:gd name="connsiteX33" fmla="*/ 154639 w 207707"/>
              <a:gd name="connsiteY33" fmla="*/ 65939 h 290130"/>
              <a:gd name="connsiteX34" fmla="*/ 138155 w 207707"/>
              <a:gd name="connsiteY34" fmla="*/ 65939 h 290130"/>
              <a:gd name="connsiteX35" fmla="*/ 138155 w 207707"/>
              <a:gd name="connsiteY35" fmla="*/ 52751 h 290130"/>
              <a:gd name="connsiteX36" fmla="*/ 116395 w 207707"/>
              <a:gd name="connsiteY36" fmla="*/ 13517 h 290130"/>
              <a:gd name="connsiteX37" fmla="*/ 121670 w 207707"/>
              <a:gd name="connsiteY37" fmla="*/ 13188 h 290130"/>
              <a:gd name="connsiteX38" fmla="*/ 197500 w 207707"/>
              <a:gd name="connsiteY38" fmla="*/ 78467 h 290130"/>
              <a:gd name="connsiteX39" fmla="*/ 184312 w 207707"/>
              <a:gd name="connsiteY39" fmla="*/ 65939 h 290130"/>
              <a:gd name="connsiteX40" fmla="*/ 170135 w 207707"/>
              <a:gd name="connsiteY40" fmla="*/ 65939 h 290130"/>
              <a:gd name="connsiteX41" fmla="*/ 183323 w 207707"/>
              <a:gd name="connsiteY41" fmla="*/ 77148 h 290130"/>
              <a:gd name="connsiteX42" fmla="*/ 170135 w 207707"/>
              <a:gd name="connsiteY42" fmla="*/ 65939 h 290130"/>
              <a:gd name="connsiteX43" fmla="*/ 167827 w 207707"/>
              <a:gd name="connsiteY43" fmla="*/ 65939 h 290130"/>
              <a:gd name="connsiteX44" fmla="*/ 167827 w 207707"/>
              <a:gd name="connsiteY44" fmla="*/ 46157 h 290130"/>
              <a:gd name="connsiteX45" fmla="*/ 121670 w 207707"/>
              <a:gd name="connsiteY45" fmla="*/ 0 h 290130"/>
              <a:gd name="connsiteX46" fmla="*/ 97602 w 207707"/>
              <a:gd name="connsiteY46" fmla="*/ 6924 h 290130"/>
              <a:gd name="connsiteX47" fmla="*/ 91998 w 207707"/>
              <a:gd name="connsiteY47" fmla="*/ 6594 h 290130"/>
              <a:gd name="connsiteX48" fmla="*/ 45841 w 207707"/>
              <a:gd name="connsiteY48" fmla="*/ 52751 h 290130"/>
              <a:gd name="connsiteX49" fmla="*/ 45841 w 207707"/>
              <a:gd name="connsiteY49" fmla="*/ 65939 h 290130"/>
              <a:gd name="connsiteX50" fmla="*/ 25400 w 207707"/>
              <a:gd name="connsiteY50" fmla="*/ 65939 h 290130"/>
              <a:gd name="connsiteX51" fmla="*/ 12212 w 207707"/>
              <a:gd name="connsiteY51" fmla="*/ 78467 h 290130"/>
              <a:gd name="connsiteX52" fmla="*/ 13 w 207707"/>
              <a:gd name="connsiteY52" fmla="*/ 276283 h 290130"/>
              <a:gd name="connsiteX53" fmla="*/ 13201 w 207707"/>
              <a:gd name="connsiteY53" fmla="*/ 290131 h 290130"/>
              <a:gd name="connsiteX54" fmla="*/ 158266 w 207707"/>
              <a:gd name="connsiteY54" fmla="*/ 290131 h 290130"/>
              <a:gd name="connsiteX55" fmla="*/ 165849 w 207707"/>
              <a:gd name="connsiteY55" fmla="*/ 290131 h 290130"/>
              <a:gd name="connsiteX56" fmla="*/ 175410 w 207707"/>
              <a:gd name="connsiteY56" fmla="*/ 285844 h 290130"/>
              <a:gd name="connsiteX57" fmla="*/ 206731 w 207707"/>
              <a:gd name="connsiteY57" fmla="*/ 254853 h 290130"/>
              <a:gd name="connsiteX58" fmla="*/ 210687 w 207707"/>
              <a:gd name="connsiteY58" fmla="*/ 244633 h 290130"/>
              <a:gd name="connsiteX59" fmla="*/ 197500 w 207707"/>
              <a:gd name="connsiteY59" fmla="*/ 78467 h 2901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</a:cxnLst>
            <a:rect l="l" t="t" r="r" b="b"/>
            <a:pathLst>
              <a:path w="207707" h="290130">
                <a:moveTo>
                  <a:pt x="172113" y="261117"/>
                </a:moveTo>
                <a:lnTo>
                  <a:pt x="181015" y="120668"/>
                </a:lnTo>
                <a:lnTo>
                  <a:pt x="190246" y="242984"/>
                </a:lnTo>
                <a:lnTo>
                  <a:pt x="172113" y="261117"/>
                </a:lnTo>
                <a:close/>
                <a:moveTo>
                  <a:pt x="151672" y="270349"/>
                </a:moveTo>
                <a:lnTo>
                  <a:pt x="19795" y="270349"/>
                </a:lnTo>
                <a:lnTo>
                  <a:pt x="31334" y="85720"/>
                </a:lnTo>
                <a:lnTo>
                  <a:pt x="45841" y="85720"/>
                </a:lnTo>
                <a:lnTo>
                  <a:pt x="45841" y="112096"/>
                </a:lnTo>
                <a:cubicBezTo>
                  <a:pt x="45841" y="115723"/>
                  <a:pt x="48808" y="118690"/>
                  <a:pt x="52434" y="118690"/>
                </a:cubicBezTo>
                <a:cubicBezTo>
                  <a:pt x="56061" y="118690"/>
                  <a:pt x="59028" y="115723"/>
                  <a:pt x="59028" y="112096"/>
                </a:cubicBezTo>
                <a:lnTo>
                  <a:pt x="59028" y="85720"/>
                </a:lnTo>
                <a:lnTo>
                  <a:pt x="124967" y="85720"/>
                </a:lnTo>
                <a:lnTo>
                  <a:pt x="124967" y="112096"/>
                </a:lnTo>
                <a:cubicBezTo>
                  <a:pt x="124967" y="115723"/>
                  <a:pt x="127934" y="118690"/>
                  <a:pt x="131561" y="118690"/>
                </a:cubicBezTo>
                <a:cubicBezTo>
                  <a:pt x="135188" y="118690"/>
                  <a:pt x="138155" y="115723"/>
                  <a:pt x="138155" y="112096"/>
                </a:cubicBezTo>
                <a:lnTo>
                  <a:pt x="138155" y="85720"/>
                </a:lnTo>
                <a:lnTo>
                  <a:pt x="163212" y="85720"/>
                </a:lnTo>
                <a:lnTo>
                  <a:pt x="151672" y="270349"/>
                </a:lnTo>
                <a:close/>
                <a:moveTo>
                  <a:pt x="59028" y="52751"/>
                </a:moveTo>
                <a:cubicBezTo>
                  <a:pt x="59028" y="37585"/>
                  <a:pt x="69249" y="25057"/>
                  <a:pt x="83096" y="21100"/>
                </a:cubicBezTo>
                <a:cubicBezTo>
                  <a:pt x="78151" y="28354"/>
                  <a:pt x="75513" y="36926"/>
                  <a:pt x="75513" y="46157"/>
                </a:cubicBezTo>
                <a:lnTo>
                  <a:pt x="75513" y="65939"/>
                </a:lnTo>
                <a:lnTo>
                  <a:pt x="59028" y="65939"/>
                </a:lnTo>
                <a:lnTo>
                  <a:pt x="59028" y="52751"/>
                </a:lnTo>
                <a:close/>
                <a:moveTo>
                  <a:pt x="100570" y="20771"/>
                </a:moveTo>
                <a:cubicBezTo>
                  <a:pt x="114747" y="24397"/>
                  <a:pt x="124967" y="37255"/>
                  <a:pt x="124967" y="52751"/>
                </a:cubicBezTo>
                <a:lnTo>
                  <a:pt x="124967" y="65939"/>
                </a:lnTo>
                <a:lnTo>
                  <a:pt x="88701" y="65939"/>
                </a:lnTo>
                <a:lnTo>
                  <a:pt x="88701" y="46157"/>
                </a:lnTo>
                <a:cubicBezTo>
                  <a:pt x="88701" y="35937"/>
                  <a:pt x="93316" y="27035"/>
                  <a:pt x="100570" y="20771"/>
                </a:cubicBezTo>
                <a:close/>
                <a:moveTo>
                  <a:pt x="121670" y="13188"/>
                </a:moveTo>
                <a:cubicBezTo>
                  <a:pt x="139803" y="13188"/>
                  <a:pt x="154639" y="28024"/>
                  <a:pt x="154639" y="46157"/>
                </a:cubicBezTo>
                <a:lnTo>
                  <a:pt x="154639" y="65939"/>
                </a:lnTo>
                <a:lnTo>
                  <a:pt x="138155" y="65939"/>
                </a:lnTo>
                <a:lnTo>
                  <a:pt x="138155" y="52751"/>
                </a:lnTo>
                <a:cubicBezTo>
                  <a:pt x="138155" y="36266"/>
                  <a:pt x="129583" y="21760"/>
                  <a:pt x="116395" y="13517"/>
                </a:cubicBezTo>
                <a:cubicBezTo>
                  <a:pt x="118043" y="13517"/>
                  <a:pt x="120022" y="13188"/>
                  <a:pt x="121670" y="13188"/>
                </a:cubicBezTo>
                <a:close/>
                <a:moveTo>
                  <a:pt x="197500" y="78467"/>
                </a:moveTo>
                <a:cubicBezTo>
                  <a:pt x="197170" y="71544"/>
                  <a:pt x="191235" y="65939"/>
                  <a:pt x="184312" y="65939"/>
                </a:cubicBezTo>
                <a:lnTo>
                  <a:pt x="170135" y="65939"/>
                </a:lnTo>
                <a:cubicBezTo>
                  <a:pt x="176729" y="65939"/>
                  <a:pt x="182334" y="70884"/>
                  <a:pt x="183323" y="77148"/>
                </a:cubicBezTo>
                <a:cubicBezTo>
                  <a:pt x="182334" y="70884"/>
                  <a:pt x="177059" y="65939"/>
                  <a:pt x="170135" y="65939"/>
                </a:cubicBezTo>
                <a:lnTo>
                  <a:pt x="167827" y="65939"/>
                </a:lnTo>
                <a:lnTo>
                  <a:pt x="167827" y="46157"/>
                </a:lnTo>
                <a:cubicBezTo>
                  <a:pt x="167827" y="20771"/>
                  <a:pt x="147057" y="0"/>
                  <a:pt x="121670" y="0"/>
                </a:cubicBezTo>
                <a:cubicBezTo>
                  <a:pt x="112768" y="0"/>
                  <a:pt x="104526" y="2638"/>
                  <a:pt x="97602" y="6924"/>
                </a:cubicBezTo>
                <a:cubicBezTo>
                  <a:pt x="95624" y="6594"/>
                  <a:pt x="93976" y="6594"/>
                  <a:pt x="91998" y="6594"/>
                </a:cubicBezTo>
                <a:cubicBezTo>
                  <a:pt x="66611" y="6594"/>
                  <a:pt x="45841" y="27365"/>
                  <a:pt x="45841" y="52751"/>
                </a:cubicBezTo>
                <a:lnTo>
                  <a:pt x="45841" y="65939"/>
                </a:lnTo>
                <a:lnTo>
                  <a:pt x="25400" y="65939"/>
                </a:lnTo>
                <a:cubicBezTo>
                  <a:pt x="18476" y="65939"/>
                  <a:pt x="12541" y="71214"/>
                  <a:pt x="12212" y="78467"/>
                </a:cubicBezTo>
                <a:lnTo>
                  <a:pt x="13" y="276283"/>
                </a:lnTo>
                <a:cubicBezTo>
                  <a:pt x="-317" y="283866"/>
                  <a:pt x="5618" y="290131"/>
                  <a:pt x="13201" y="290131"/>
                </a:cubicBezTo>
                <a:lnTo>
                  <a:pt x="158266" y="290131"/>
                </a:lnTo>
                <a:lnTo>
                  <a:pt x="165849" y="290131"/>
                </a:lnTo>
                <a:cubicBezTo>
                  <a:pt x="169476" y="290131"/>
                  <a:pt x="173102" y="288482"/>
                  <a:pt x="175410" y="285844"/>
                </a:cubicBezTo>
                <a:lnTo>
                  <a:pt x="206731" y="254853"/>
                </a:lnTo>
                <a:cubicBezTo>
                  <a:pt x="209369" y="252216"/>
                  <a:pt x="211017" y="248259"/>
                  <a:pt x="210687" y="244633"/>
                </a:cubicBezTo>
                <a:lnTo>
                  <a:pt x="197500" y="78467"/>
                </a:lnTo>
                <a:close/>
              </a:path>
            </a:pathLst>
          </a:custGeom>
          <a:solidFill>
            <a:schemeClr val="accent1"/>
          </a:solidFill>
          <a:ln w="327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A7375B24-72D2-485A-86D3-B4CFCC19B4E9}"/>
              </a:ext>
            </a:extLst>
          </p:cNvPr>
          <p:cNvSpPr txBox="1"/>
          <p:nvPr/>
        </p:nvSpPr>
        <p:spPr>
          <a:xfrm>
            <a:off x="3646129" y="4696618"/>
            <a:ext cx="1181123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000" dirty="0">
                <a:solidFill>
                  <a:schemeClr val="accent1"/>
                </a:solidFill>
                <a:latin typeface="+mj-lt"/>
              </a:rPr>
              <a:t>8.628</a:t>
            </a: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4D72BB44-B696-4994-B723-1C5600A49F61}"/>
              </a:ext>
            </a:extLst>
          </p:cNvPr>
          <p:cNvSpPr txBox="1"/>
          <p:nvPr/>
        </p:nvSpPr>
        <p:spPr>
          <a:xfrm>
            <a:off x="3631529" y="5158245"/>
            <a:ext cx="974830" cy="2192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825" dirty="0"/>
              <a:t>Description</a:t>
            </a:r>
            <a:endParaRPr lang="en-ID" sz="825" dirty="0"/>
          </a:p>
        </p:txBody>
      </p:sp>
      <p:sp>
        <p:nvSpPr>
          <p:cNvPr id="100" name="Diamond 100">
            <a:extLst>
              <a:ext uri="{FF2B5EF4-FFF2-40B4-BE49-F238E27FC236}">
                <a16:creationId xmlns:a16="http://schemas.microsoft.com/office/drawing/2014/main" id="{C634FBDE-8821-4BD9-8D13-6BF05EE44AAE}"/>
              </a:ext>
            </a:extLst>
          </p:cNvPr>
          <p:cNvSpPr/>
          <p:nvPr/>
        </p:nvSpPr>
        <p:spPr>
          <a:xfrm flipH="1">
            <a:off x="1" y="5205223"/>
            <a:ext cx="651932" cy="1652777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grpSp>
        <p:nvGrpSpPr>
          <p:cNvPr id="101" name="Graphic 64">
            <a:extLst>
              <a:ext uri="{FF2B5EF4-FFF2-40B4-BE49-F238E27FC236}">
                <a16:creationId xmlns:a16="http://schemas.microsoft.com/office/drawing/2014/main" id="{84E699CF-10DF-483D-8ABA-F3A0E6E57B2F}"/>
              </a:ext>
            </a:extLst>
          </p:cNvPr>
          <p:cNvGrpSpPr/>
          <p:nvPr/>
        </p:nvGrpSpPr>
        <p:grpSpPr>
          <a:xfrm>
            <a:off x="273738" y="343548"/>
            <a:ext cx="627512" cy="120881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102" name="Freeform: Shape 101">
              <a:extLst>
                <a:ext uri="{FF2B5EF4-FFF2-40B4-BE49-F238E27FC236}">
                  <a16:creationId xmlns:a16="http://schemas.microsoft.com/office/drawing/2014/main" id="{FB088AE9-7834-439A-A7B4-B474A6A94C8A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3" name="Freeform: Shape 102">
              <a:extLst>
                <a:ext uri="{FF2B5EF4-FFF2-40B4-BE49-F238E27FC236}">
                  <a16:creationId xmlns:a16="http://schemas.microsoft.com/office/drawing/2014/main" id="{E20A6890-F5BF-477D-BCD8-DEE36F938597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4" name="Freeform: Shape 103">
              <a:extLst>
                <a:ext uri="{FF2B5EF4-FFF2-40B4-BE49-F238E27FC236}">
                  <a16:creationId xmlns:a16="http://schemas.microsoft.com/office/drawing/2014/main" id="{FAEDA118-8663-4079-8445-4BA7EF91D8EF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5" name="Freeform: Shape 104">
              <a:extLst>
                <a:ext uri="{FF2B5EF4-FFF2-40B4-BE49-F238E27FC236}">
                  <a16:creationId xmlns:a16="http://schemas.microsoft.com/office/drawing/2014/main" id="{4B187668-CFA7-4D7F-88F4-418A8205C788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6" name="Freeform: Shape 105">
              <a:extLst>
                <a:ext uri="{FF2B5EF4-FFF2-40B4-BE49-F238E27FC236}">
                  <a16:creationId xmlns:a16="http://schemas.microsoft.com/office/drawing/2014/main" id="{735CB9A2-2D00-42E3-BA35-99C60C97B133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7" name="Freeform: Shape 106">
              <a:extLst>
                <a:ext uri="{FF2B5EF4-FFF2-40B4-BE49-F238E27FC236}">
                  <a16:creationId xmlns:a16="http://schemas.microsoft.com/office/drawing/2014/main" id="{120A7A6F-DFA6-4CA2-9EA3-F950D32B0938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8" name="Freeform: Shape 107">
              <a:extLst>
                <a:ext uri="{FF2B5EF4-FFF2-40B4-BE49-F238E27FC236}">
                  <a16:creationId xmlns:a16="http://schemas.microsoft.com/office/drawing/2014/main" id="{88540BEB-6110-4115-B5CF-3F51B6888C2B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9" name="Freeform: Shape 108">
              <a:extLst>
                <a:ext uri="{FF2B5EF4-FFF2-40B4-BE49-F238E27FC236}">
                  <a16:creationId xmlns:a16="http://schemas.microsoft.com/office/drawing/2014/main" id="{57E1F283-9F75-4773-88C2-646E9730BE69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110" name="Diamond 79">
            <a:extLst>
              <a:ext uri="{FF2B5EF4-FFF2-40B4-BE49-F238E27FC236}">
                <a16:creationId xmlns:a16="http://schemas.microsoft.com/office/drawing/2014/main" id="{6F54F87C-EB7E-403B-A744-2B800818B348}"/>
              </a:ext>
            </a:extLst>
          </p:cNvPr>
          <p:cNvSpPr/>
          <p:nvPr/>
        </p:nvSpPr>
        <p:spPr>
          <a:xfrm>
            <a:off x="1" y="290832"/>
            <a:ext cx="111563" cy="226314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 sz="1350"/>
          </a:p>
        </p:txBody>
      </p:sp>
      <p:pic>
        <p:nvPicPr>
          <p:cNvPr id="34" name="PpHolder13">
            <a:extLst>
              <a:ext uri="{FF2B5EF4-FFF2-40B4-BE49-F238E27FC236}">
                <a16:creationId xmlns:a16="http://schemas.microsoft.com/office/drawing/2014/main" id="{54C80C63-734E-4008-976E-32D0EA509515}"/>
              </a:ext>
            </a:extLst>
          </p:cNvPr>
          <p:cNvPicPr>
            <a:picLocks/>
          </p:cNvPicPr>
          <p:nvPr/>
        </p:nvPicPr>
        <p:blipFill>
          <a:blip r:embed="rId2"/>
          <a:srcRect l="44987" b="15381"/>
          <a:stretch>
            <a:fillRect/>
          </a:stretch>
        </p:blipFill>
        <p:spPr>
          <a:xfrm>
            <a:off x="4113626" y="4"/>
            <a:ext cx="5030374" cy="5803187"/>
          </a:xfrm>
          <a:custGeom>
            <a:avLst/>
            <a:gdLst>
              <a:gd name="connsiteX0" fmla="*/ 972534 w 5030374"/>
              <a:gd name="connsiteY0" fmla="*/ 0 h 5803187"/>
              <a:gd name="connsiteX1" fmla="*/ 5030374 w 5030374"/>
              <a:gd name="connsiteY1" fmla="*/ 0 h 5803187"/>
              <a:gd name="connsiteX2" fmla="*/ 5030374 w 5030374"/>
              <a:gd name="connsiteY2" fmla="*/ 5132472 h 5803187"/>
              <a:gd name="connsiteX3" fmla="*/ 4240848 w 5030374"/>
              <a:gd name="connsiteY3" fmla="*/ 5803187 h 5803187"/>
              <a:gd name="connsiteX4" fmla="*/ 0 w 5030374"/>
              <a:gd name="connsiteY4" fmla="*/ 826186 h 58031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030374" h="5803187">
                <a:moveTo>
                  <a:pt x="972534" y="0"/>
                </a:moveTo>
                <a:lnTo>
                  <a:pt x="5030374" y="0"/>
                </a:lnTo>
                <a:lnTo>
                  <a:pt x="5030374" y="5132472"/>
                </a:lnTo>
                <a:lnTo>
                  <a:pt x="4240848" y="5803187"/>
                </a:lnTo>
                <a:lnTo>
                  <a:pt x="0" y="826186"/>
                </a:lnTo>
                <a:close/>
              </a:path>
            </a:pathLst>
          </a:custGeom>
        </p:spPr>
      </p:pic>
      <p:sp>
        <p:nvSpPr>
          <p:cNvPr id="9" name="Title 8">
            <a:extLst>
              <a:ext uri="{FF2B5EF4-FFF2-40B4-BE49-F238E27FC236}">
                <a16:creationId xmlns:a16="http://schemas.microsoft.com/office/drawing/2014/main" id="{98E1ADC6-CF61-4415-9C93-A7F75FC3A2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2021 Collection Updates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4171525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000"/>
                            </p:stCondLst>
                            <p:childTnLst>
                              <p:par>
                                <p:cTn id="5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500"/>
                            </p:stCondLst>
                            <p:childTnLst>
                              <p:par>
                                <p:cTn id="5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6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6" grpId="0" animBg="1"/>
      <p:bldP spid="81" grpId="0"/>
      <p:bldP spid="93" grpId="0"/>
      <p:bldP spid="94" grpId="0" animBg="1"/>
      <p:bldP spid="95" grpId="0"/>
      <p:bldP spid="97" grpId="0" animBg="1"/>
      <p:bldP spid="98" grpId="0"/>
      <p:bldP spid="99" grpId="0"/>
      <p:bldP spid="100" grpId="0" animBg="1"/>
      <p:bldP spid="110" grpId="0" animBg="1"/>
      <p:bldP spid="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" name="PpHolder1">
            <a:extLst>
              <a:ext uri="{FF2B5EF4-FFF2-40B4-BE49-F238E27FC236}">
                <a16:creationId xmlns:a16="http://schemas.microsoft.com/office/drawing/2014/main" id="{1EE15FE1-CAAF-4D07-9D6E-7E2F01962028}"/>
              </a:ext>
            </a:extLst>
          </p:cNvPr>
          <p:cNvPicPr>
            <a:picLocks/>
          </p:cNvPicPr>
          <p:nvPr/>
        </p:nvPicPr>
        <p:blipFill>
          <a:blip r:embed="rId2"/>
          <a:srcRect l="57500"/>
          <a:stretch>
            <a:fillRect/>
          </a:stretch>
        </p:blipFill>
        <p:spPr>
          <a:xfrm>
            <a:off x="5257806" y="4"/>
            <a:ext cx="3886195" cy="6857997"/>
          </a:xfrm>
          <a:custGeom>
            <a:avLst/>
            <a:gdLst>
              <a:gd name="connsiteX0" fmla="*/ 0 w 3886195"/>
              <a:gd name="connsiteY0" fmla="*/ 0 h 6857997"/>
              <a:gd name="connsiteX1" fmla="*/ 3886195 w 3886195"/>
              <a:gd name="connsiteY1" fmla="*/ 0 h 6857997"/>
              <a:gd name="connsiteX2" fmla="*/ 3886195 w 3886195"/>
              <a:gd name="connsiteY2" fmla="*/ 6857997 h 6857997"/>
              <a:gd name="connsiteX3" fmla="*/ 0 w 3886195"/>
              <a:gd name="connsiteY3" fmla="*/ 6857997 h 68579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86195" h="6857997">
                <a:moveTo>
                  <a:pt x="0" y="0"/>
                </a:moveTo>
                <a:lnTo>
                  <a:pt x="3886195" y="0"/>
                </a:lnTo>
                <a:lnTo>
                  <a:pt x="3886195" y="6857997"/>
                </a:lnTo>
                <a:lnTo>
                  <a:pt x="0" y="6857997"/>
                </a:lnTo>
                <a:close/>
              </a:path>
            </a:pathLst>
          </a:custGeom>
        </p:spPr>
      </p:pic>
      <p:sp>
        <p:nvSpPr>
          <p:cNvPr id="96" name="Rectangle 1">
            <a:extLst>
              <a:ext uri="{FF2B5EF4-FFF2-40B4-BE49-F238E27FC236}">
                <a16:creationId xmlns:a16="http://schemas.microsoft.com/office/drawing/2014/main" id="{C0494710-B82A-45F1-BA1A-FD7D88ABA583}"/>
              </a:ext>
            </a:extLst>
          </p:cNvPr>
          <p:cNvSpPr/>
          <p:nvPr/>
        </p:nvSpPr>
        <p:spPr>
          <a:xfrm>
            <a:off x="5257801" y="1"/>
            <a:ext cx="3886199" cy="6858000"/>
          </a:xfrm>
          <a:custGeom>
            <a:avLst/>
            <a:gdLst>
              <a:gd name="connsiteX0" fmla="*/ 0 w 12192000"/>
              <a:gd name="connsiteY0" fmla="*/ 0 h 5856669"/>
              <a:gd name="connsiteX1" fmla="*/ 12192000 w 12192000"/>
              <a:gd name="connsiteY1" fmla="*/ 0 h 5856669"/>
              <a:gd name="connsiteX2" fmla="*/ 12192000 w 12192000"/>
              <a:gd name="connsiteY2" fmla="*/ 5856669 h 5856669"/>
              <a:gd name="connsiteX3" fmla="*/ 0 w 12192000"/>
              <a:gd name="connsiteY3" fmla="*/ 5856669 h 58566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5856669">
                <a:moveTo>
                  <a:pt x="0" y="0"/>
                </a:moveTo>
                <a:lnTo>
                  <a:pt x="12192000" y="0"/>
                </a:lnTo>
                <a:lnTo>
                  <a:pt x="12192000" y="5856669"/>
                </a:lnTo>
                <a:lnTo>
                  <a:pt x="0" y="5856669"/>
                </a:lnTo>
                <a:close/>
              </a:path>
            </a:pathLst>
          </a:custGeom>
          <a:gradFill>
            <a:gsLst>
              <a:gs pos="0">
                <a:schemeClr val="tx2">
                  <a:alpha val="82000"/>
                </a:schemeClr>
              </a:gs>
              <a:gs pos="100000">
                <a:schemeClr val="tx2">
                  <a:lumMod val="5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9" name="Title 8">
            <a:extLst>
              <a:ext uri="{FF2B5EF4-FFF2-40B4-BE49-F238E27FC236}">
                <a16:creationId xmlns:a16="http://schemas.microsoft.com/office/drawing/2014/main" id="{26D5C94A-C0DB-4A9C-B014-463380C4D0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Our Best Achievement </a:t>
            </a:r>
            <a:endParaRPr lang="en-ID" dirty="0"/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E746CF4A-73D8-47A1-B6D1-FEE90C4D86A6}"/>
              </a:ext>
            </a:extLst>
          </p:cNvPr>
          <p:cNvSpPr/>
          <p:nvPr/>
        </p:nvSpPr>
        <p:spPr>
          <a:xfrm>
            <a:off x="6853052" y="1600592"/>
            <a:ext cx="1834939" cy="1143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2" name="Diamond 81">
            <a:extLst>
              <a:ext uri="{FF2B5EF4-FFF2-40B4-BE49-F238E27FC236}">
                <a16:creationId xmlns:a16="http://schemas.microsoft.com/office/drawing/2014/main" id="{17A4F1E3-7973-493F-A1E1-708BE1F21700}"/>
              </a:ext>
            </a:extLst>
          </p:cNvPr>
          <p:cNvSpPr/>
          <p:nvPr/>
        </p:nvSpPr>
        <p:spPr>
          <a:xfrm>
            <a:off x="6624452" y="1371992"/>
            <a:ext cx="452628" cy="452628"/>
          </a:xfrm>
          <a:prstGeom prst="diamond">
            <a:avLst/>
          </a:prstGeom>
          <a:solidFill>
            <a:schemeClr val="accent2"/>
          </a:solidFill>
          <a:ln w="3810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4" name="Diamond 100">
            <a:extLst>
              <a:ext uri="{FF2B5EF4-FFF2-40B4-BE49-F238E27FC236}">
                <a16:creationId xmlns:a16="http://schemas.microsoft.com/office/drawing/2014/main" id="{F2280E0E-D133-4541-BA92-3EA3CF199B78}"/>
              </a:ext>
            </a:extLst>
          </p:cNvPr>
          <p:cNvSpPr/>
          <p:nvPr/>
        </p:nvSpPr>
        <p:spPr>
          <a:xfrm>
            <a:off x="8492069" y="5205223"/>
            <a:ext cx="651932" cy="1652777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grpSp>
        <p:nvGrpSpPr>
          <p:cNvPr id="85" name="Graphic 64">
            <a:extLst>
              <a:ext uri="{FF2B5EF4-FFF2-40B4-BE49-F238E27FC236}">
                <a16:creationId xmlns:a16="http://schemas.microsoft.com/office/drawing/2014/main" id="{1C90ED7C-8F4F-460C-A6E7-E73C19C45AF3}"/>
              </a:ext>
            </a:extLst>
          </p:cNvPr>
          <p:cNvGrpSpPr/>
          <p:nvPr/>
        </p:nvGrpSpPr>
        <p:grpSpPr>
          <a:xfrm>
            <a:off x="273738" y="343548"/>
            <a:ext cx="627512" cy="120881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A057D410-C02F-4F15-BFAA-A53ED078BBCF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1D423A08-9F49-465B-92D2-4916B4865F70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5C7A7884-5400-473D-8F89-4806F999E73B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47830B96-2012-4A82-AF5E-1154004132B8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9C5C6980-6172-41B2-B19C-A1C0912F99C8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02773313-6C19-4F3A-8E28-9ACF22A4111A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5AF70B30-6C93-470E-AE76-1BA685095436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5443643A-18CA-46BD-8B22-68D47605847B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94" name="Diamond 79">
            <a:extLst>
              <a:ext uri="{FF2B5EF4-FFF2-40B4-BE49-F238E27FC236}">
                <a16:creationId xmlns:a16="http://schemas.microsoft.com/office/drawing/2014/main" id="{3D62D0E0-5831-4241-8A8C-C9D1EE7E46D2}"/>
              </a:ext>
            </a:extLst>
          </p:cNvPr>
          <p:cNvSpPr/>
          <p:nvPr/>
        </p:nvSpPr>
        <p:spPr>
          <a:xfrm>
            <a:off x="1" y="290832"/>
            <a:ext cx="111563" cy="226314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 sz="1350"/>
          </a:p>
        </p:txBody>
      </p:sp>
      <p:sp>
        <p:nvSpPr>
          <p:cNvPr id="99" name="Rectangle 98">
            <a:extLst>
              <a:ext uri="{FF2B5EF4-FFF2-40B4-BE49-F238E27FC236}">
                <a16:creationId xmlns:a16="http://schemas.microsoft.com/office/drawing/2014/main" id="{60716C45-1383-4B86-A96D-B3AF7B4A9D12}"/>
              </a:ext>
            </a:extLst>
          </p:cNvPr>
          <p:cNvSpPr/>
          <p:nvPr/>
        </p:nvSpPr>
        <p:spPr>
          <a:xfrm>
            <a:off x="6853052" y="3200464"/>
            <a:ext cx="1834939" cy="1143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00" name="Diamond 99">
            <a:extLst>
              <a:ext uri="{FF2B5EF4-FFF2-40B4-BE49-F238E27FC236}">
                <a16:creationId xmlns:a16="http://schemas.microsoft.com/office/drawing/2014/main" id="{AB828BF2-9D3B-4F8B-9225-8EF43039CA18}"/>
              </a:ext>
            </a:extLst>
          </p:cNvPr>
          <p:cNvSpPr/>
          <p:nvPr/>
        </p:nvSpPr>
        <p:spPr>
          <a:xfrm>
            <a:off x="6624452" y="2971864"/>
            <a:ext cx="452628" cy="452628"/>
          </a:xfrm>
          <a:prstGeom prst="diamond">
            <a:avLst/>
          </a:prstGeom>
          <a:solidFill>
            <a:schemeClr val="accent2"/>
          </a:solidFill>
          <a:ln w="3810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06" name="Rectangle 105">
            <a:extLst>
              <a:ext uri="{FF2B5EF4-FFF2-40B4-BE49-F238E27FC236}">
                <a16:creationId xmlns:a16="http://schemas.microsoft.com/office/drawing/2014/main" id="{598259E4-162A-48E9-9325-A2C1856294A6}"/>
              </a:ext>
            </a:extLst>
          </p:cNvPr>
          <p:cNvSpPr/>
          <p:nvPr/>
        </p:nvSpPr>
        <p:spPr>
          <a:xfrm>
            <a:off x="3429001" y="4751224"/>
            <a:ext cx="2744390" cy="1592426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317500" rotWithShape="0">
              <a:scrgbClr r="0" g="0" b="0">
                <a:alpha val="20000"/>
              </a:sc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48EF74EA-B27B-4F28-BFE0-33BB4532FA65}"/>
              </a:ext>
            </a:extLst>
          </p:cNvPr>
          <p:cNvSpPr txBox="1"/>
          <p:nvPr/>
        </p:nvSpPr>
        <p:spPr>
          <a:xfrm>
            <a:off x="3900955" y="5330614"/>
            <a:ext cx="2214815" cy="69121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2"/>
                </a:solidFill>
              </a:rPr>
              <a:t>A wonderful serenity has possession of my entire soul, like these morning of spring which I enjoy with</a:t>
            </a:r>
          </a:p>
        </p:txBody>
      </p:sp>
      <p:sp>
        <p:nvSpPr>
          <p:cNvPr id="113" name="TextBox 112">
            <a:extLst>
              <a:ext uri="{FF2B5EF4-FFF2-40B4-BE49-F238E27FC236}">
                <a16:creationId xmlns:a16="http://schemas.microsoft.com/office/drawing/2014/main" id="{0CE3F8C8-C2A5-4ADB-9443-5380EA39A942}"/>
              </a:ext>
            </a:extLst>
          </p:cNvPr>
          <p:cNvSpPr txBox="1"/>
          <p:nvPr/>
        </p:nvSpPr>
        <p:spPr>
          <a:xfrm>
            <a:off x="3900956" y="5084555"/>
            <a:ext cx="1899705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500" dirty="0">
                <a:solidFill>
                  <a:schemeClr val="accent1"/>
                </a:solidFill>
                <a:latin typeface="+mj-lt"/>
              </a:rPr>
              <a:t>Description</a:t>
            </a:r>
          </a:p>
        </p:txBody>
      </p:sp>
      <p:sp>
        <p:nvSpPr>
          <p:cNvPr id="114" name="TextBox 113">
            <a:extLst>
              <a:ext uri="{FF2B5EF4-FFF2-40B4-BE49-F238E27FC236}">
                <a16:creationId xmlns:a16="http://schemas.microsoft.com/office/drawing/2014/main" id="{D40F43EC-0DFE-474E-808F-2E43F7D33642}"/>
              </a:ext>
            </a:extLst>
          </p:cNvPr>
          <p:cNvSpPr txBox="1"/>
          <p:nvPr/>
        </p:nvSpPr>
        <p:spPr>
          <a:xfrm>
            <a:off x="6803073" y="5051395"/>
            <a:ext cx="1483087" cy="78483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500" dirty="0">
                <a:solidFill>
                  <a:schemeClr val="accent1"/>
                </a:solidFill>
                <a:latin typeface="+mj-lt"/>
              </a:rPr>
              <a:t>“ Luxurious &amp; Fashionable Items “</a:t>
            </a:r>
          </a:p>
        </p:txBody>
      </p:sp>
      <p:sp>
        <p:nvSpPr>
          <p:cNvPr id="116" name="TextBox 115">
            <a:extLst>
              <a:ext uri="{FF2B5EF4-FFF2-40B4-BE49-F238E27FC236}">
                <a16:creationId xmlns:a16="http://schemas.microsoft.com/office/drawing/2014/main" id="{7C9037ED-AB9A-4D06-B210-98DF701AD241}"/>
              </a:ext>
            </a:extLst>
          </p:cNvPr>
          <p:cNvSpPr txBox="1"/>
          <p:nvPr/>
        </p:nvSpPr>
        <p:spPr>
          <a:xfrm>
            <a:off x="1458140" y="2516527"/>
            <a:ext cx="2850876" cy="69121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900" dirty="0"/>
              <a:t>A wonderful serenity possession of my entire soul, like these sweet mornings spring which I enjoy with my whole heart I am alone feel </a:t>
            </a:r>
            <a:r>
              <a:rPr lang="en-US" sz="900"/>
              <a:t>the charm.</a:t>
            </a:r>
            <a:endParaRPr lang="en-US" sz="900" dirty="0"/>
          </a:p>
        </p:txBody>
      </p:sp>
      <p:sp>
        <p:nvSpPr>
          <p:cNvPr id="118" name="TextBox 117">
            <a:extLst>
              <a:ext uri="{FF2B5EF4-FFF2-40B4-BE49-F238E27FC236}">
                <a16:creationId xmlns:a16="http://schemas.microsoft.com/office/drawing/2014/main" id="{234E63F7-7DC7-45EF-962C-FBD6317B7EAF}"/>
              </a:ext>
            </a:extLst>
          </p:cNvPr>
          <p:cNvSpPr txBox="1"/>
          <p:nvPr/>
        </p:nvSpPr>
        <p:spPr>
          <a:xfrm>
            <a:off x="1458140" y="3195849"/>
            <a:ext cx="2331720" cy="20774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50" spc="225" dirty="0">
                <a:solidFill>
                  <a:schemeClr val="accent1"/>
                </a:solidFill>
              </a:rPr>
              <a:t>www.yourwebsithere.com</a:t>
            </a:r>
            <a:endParaRPr lang="en-ID" sz="750" spc="225" dirty="0">
              <a:solidFill>
                <a:schemeClr val="accent1"/>
              </a:solidFill>
            </a:endParaRPr>
          </a:p>
        </p:txBody>
      </p:sp>
      <p:sp>
        <p:nvSpPr>
          <p:cNvPr id="121" name="Graphic 447" descr="Trophy">
            <a:extLst>
              <a:ext uri="{FF2B5EF4-FFF2-40B4-BE49-F238E27FC236}">
                <a16:creationId xmlns:a16="http://schemas.microsoft.com/office/drawing/2014/main" id="{789C6D47-8193-428D-8570-565B03FEBDDE}"/>
              </a:ext>
            </a:extLst>
          </p:cNvPr>
          <p:cNvSpPr/>
          <p:nvPr/>
        </p:nvSpPr>
        <p:spPr>
          <a:xfrm>
            <a:off x="6779697" y="3118987"/>
            <a:ext cx="142139" cy="158383"/>
          </a:xfrm>
          <a:custGeom>
            <a:avLst/>
            <a:gdLst>
              <a:gd name="connsiteX0" fmla="*/ 197487 w 230785"/>
              <a:gd name="connsiteY0" fmla="*/ 125284 h 257161"/>
              <a:gd name="connsiteX1" fmla="*/ 151329 w 230785"/>
              <a:gd name="connsiteY1" fmla="*/ 147373 h 257161"/>
              <a:gd name="connsiteX2" fmla="*/ 171111 w 230785"/>
              <a:gd name="connsiteY2" fmla="*/ 127262 h 257161"/>
              <a:gd name="connsiteX3" fmla="*/ 178694 w 230785"/>
              <a:gd name="connsiteY3" fmla="*/ 117371 h 257161"/>
              <a:gd name="connsiteX4" fmla="*/ 187596 w 230785"/>
              <a:gd name="connsiteY4" fmla="*/ 86050 h 257161"/>
              <a:gd name="connsiteX5" fmla="*/ 187596 w 230785"/>
              <a:gd name="connsiteY5" fmla="*/ 43190 h 257161"/>
              <a:gd name="connsiteX6" fmla="*/ 210674 w 230785"/>
              <a:gd name="connsiteY6" fmla="*/ 43190 h 257161"/>
              <a:gd name="connsiteX7" fmla="*/ 210674 w 230785"/>
              <a:gd name="connsiteY7" fmla="*/ 93303 h 257161"/>
              <a:gd name="connsiteX8" fmla="*/ 197487 w 230785"/>
              <a:gd name="connsiteY8" fmla="*/ 125284 h 257161"/>
              <a:gd name="connsiteX9" fmla="*/ 33629 w 230785"/>
              <a:gd name="connsiteY9" fmla="*/ 125284 h 257161"/>
              <a:gd name="connsiteX10" fmla="*/ 19782 w 230785"/>
              <a:gd name="connsiteY10" fmla="*/ 93303 h 257161"/>
              <a:gd name="connsiteX11" fmla="*/ 19782 w 230785"/>
              <a:gd name="connsiteY11" fmla="*/ 42860 h 257161"/>
              <a:gd name="connsiteX12" fmla="*/ 42860 w 230785"/>
              <a:gd name="connsiteY12" fmla="*/ 42860 h 257161"/>
              <a:gd name="connsiteX13" fmla="*/ 42860 w 230785"/>
              <a:gd name="connsiteY13" fmla="*/ 85720 h 257161"/>
              <a:gd name="connsiteX14" fmla="*/ 51762 w 230785"/>
              <a:gd name="connsiteY14" fmla="*/ 117041 h 257161"/>
              <a:gd name="connsiteX15" fmla="*/ 59345 w 230785"/>
              <a:gd name="connsiteY15" fmla="*/ 126932 h 257161"/>
              <a:gd name="connsiteX16" fmla="*/ 79127 w 230785"/>
              <a:gd name="connsiteY16" fmla="*/ 147043 h 257161"/>
              <a:gd name="connsiteX17" fmla="*/ 33629 w 230785"/>
              <a:gd name="connsiteY17" fmla="*/ 125284 h 257161"/>
              <a:gd name="connsiteX18" fmla="*/ 230786 w 230785"/>
              <a:gd name="connsiteY18" fmla="*/ 92314 h 257161"/>
              <a:gd name="connsiteX19" fmla="*/ 230786 w 230785"/>
              <a:gd name="connsiteY19" fmla="*/ 23079 h 257161"/>
              <a:gd name="connsiteX20" fmla="*/ 187925 w 230785"/>
              <a:gd name="connsiteY20" fmla="*/ 23079 h 257161"/>
              <a:gd name="connsiteX21" fmla="*/ 187925 w 230785"/>
              <a:gd name="connsiteY21" fmla="*/ 0 h 257161"/>
              <a:gd name="connsiteX22" fmla="*/ 115393 w 230785"/>
              <a:gd name="connsiteY22" fmla="*/ 0 h 257161"/>
              <a:gd name="connsiteX23" fmla="*/ 42860 w 230785"/>
              <a:gd name="connsiteY23" fmla="*/ 0 h 257161"/>
              <a:gd name="connsiteX24" fmla="*/ 42860 w 230785"/>
              <a:gd name="connsiteY24" fmla="*/ 23079 h 257161"/>
              <a:gd name="connsiteX25" fmla="*/ 0 w 230785"/>
              <a:gd name="connsiteY25" fmla="*/ 23079 h 257161"/>
              <a:gd name="connsiteX26" fmla="*/ 0 w 230785"/>
              <a:gd name="connsiteY26" fmla="*/ 91985 h 257161"/>
              <a:gd name="connsiteX27" fmla="*/ 18793 w 230785"/>
              <a:gd name="connsiteY27" fmla="*/ 138142 h 257161"/>
              <a:gd name="connsiteX28" fmla="*/ 97589 w 230785"/>
              <a:gd name="connsiteY28" fmla="*/ 167814 h 257161"/>
              <a:gd name="connsiteX29" fmla="*/ 102205 w 230785"/>
              <a:gd name="connsiteY29" fmla="*/ 184299 h 257161"/>
              <a:gd name="connsiteX30" fmla="*/ 102205 w 230785"/>
              <a:gd name="connsiteY30" fmla="*/ 227159 h 257161"/>
              <a:gd name="connsiteX31" fmla="*/ 85720 w 230785"/>
              <a:gd name="connsiteY31" fmla="*/ 227159 h 257161"/>
              <a:gd name="connsiteX32" fmla="*/ 72533 w 230785"/>
              <a:gd name="connsiteY32" fmla="*/ 240347 h 257161"/>
              <a:gd name="connsiteX33" fmla="*/ 56048 w 230785"/>
              <a:gd name="connsiteY33" fmla="*/ 240347 h 257161"/>
              <a:gd name="connsiteX34" fmla="*/ 42860 w 230785"/>
              <a:gd name="connsiteY34" fmla="*/ 253535 h 257161"/>
              <a:gd name="connsiteX35" fmla="*/ 42860 w 230785"/>
              <a:gd name="connsiteY35" fmla="*/ 260128 h 257161"/>
              <a:gd name="connsiteX36" fmla="*/ 187925 w 230785"/>
              <a:gd name="connsiteY36" fmla="*/ 260128 h 257161"/>
              <a:gd name="connsiteX37" fmla="*/ 187925 w 230785"/>
              <a:gd name="connsiteY37" fmla="*/ 253535 h 257161"/>
              <a:gd name="connsiteX38" fmla="*/ 174738 w 230785"/>
              <a:gd name="connsiteY38" fmla="*/ 240347 h 257161"/>
              <a:gd name="connsiteX39" fmla="*/ 158253 w 230785"/>
              <a:gd name="connsiteY39" fmla="*/ 240347 h 257161"/>
              <a:gd name="connsiteX40" fmla="*/ 145065 w 230785"/>
              <a:gd name="connsiteY40" fmla="*/ 227159 h 257161"/>
              <a:gd name="connsiteX41" fmla="*/ 128581 w 230785"/>
              <a:gd name="connsiteY41" fmla="*/ 227159 h 257161"/>
              <a:gd name="connsiteX42" fmla="*/ 128581 w 230785"/>
              <a:gd name="connsiteY42" fmla="*/ 184629 h 257161"/>
              <a:gd name="connsiteX43" fmla="*/ 133196 w 230785"/>
              <a:gd name="connsiteY43" fmla="*/ 168144 h 257161"/>
              <a:gd name="connsiteX44" fmla="*/ 211993 w 230785"/>
              <a:gd name="connsiteY44" fmla="*/ 138471 h 257161"/>
              <a:gd name="connsiteX45" fmla="*/ 230786 w 230785"/>
              <a:gd name="connsiteY45" fmla="*/ 92314 h 2571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230785" h="257161">
                <a:moveTo>
                  <a:pt x="197487" y="125284"/>
                </a:moveTo>
                <a:cubicBezTo>
                  <a:pt x="185947" y="137153"/>
                  <a:pt x="175067" y="144736"/>
                  <a:pt x="151329" y="147373"/>
                </a:cubicBezTo>
                <a:cubicBezTo>
                  <a:pt x="157594" y="141109"/>
                  <a:pt x="164847" y="134845"/>
                  <a:pt x="171111" y="127262"/>
                </a:cubicBezTo>
                <a:cubicBezTo>
                  <a:pt x="173749" y="124295"/>
                  <a:pt x="178694" y="117701"/>
                  <a:pt x="178694" y="117371"/>
                </a:cubicBezTo>
                <a:cubicBezTo>
                  <a:pt x="184299" y="108140"/>
                  <a:pt x="187596" y="97589"/>
                  <a:pt x="187596" y="86050"/>
                </a:cubicBezTo>
                <a:lnTo>
                  <a:pt x="187596" y="43190"/>
                </a:lnTo>
                <a:lnTo>
                  <a:pt x="210674" y="43190"/>
                </a:lnTo>
                <a:lnTo>
                  <a:pt x="210674" y="93303"/>
                </a:lnTo>
                <a:cubicBezTo>
                  <a:pt x="211004" y="93963"/>
                  <a:pt x="211663" y="110447"/>
                  <a:pt x="197487" y="125284"/>
                </a:cubicBezTo>
                <a:close/>
                <a:moveTo>
                  <a:pt x="33629" y="125284"/>
                </a:moveTo>
                <a:cubicBezTo>
                  <a:pt x="19122" y="110447"/>
                  <a:pt x="19782" y="93963"/>
                  <a:pt x="19782" y="93303"/>
                </a:cubicBezTo>
                <a:lnTo>
                  <a:pt x="19782" y="42860"/>
                </a:lnTo>
                <a:lnTo>
                  <a:pt x="42860" y="42860"/>
                </a:lnTo>
                <a:lnTo>
                  <a:pt x="42860" y="85720"/>
                </a:lnTo>
                <a:cubicBezTo>
                  <a:pt x="42860" y="97260"/>
                  <a:pt x="46157" y="107810"/>
                  <a:pt x="51762" y="117041"/>
                </a:cubicBezTo>
                <a:cubicBezTo>
                  <a:pt x="51762" y="117371"/>
                  <a:pt x="56707" y="124295"/>
                  <a:pt x="59345" y="126932"/>
                </a:cubicBezTo>
                <a:cubicBezTo>
                  <a:pt x="65939" y="134515"/>
                  <a:pt x="72862" y="140779"/>
                  <a:pt x="79127" y="147043"/>
                </a:cubicBezTo>
                <a:cubicBezTo>
                  <a:pt x="56048" y="144406"/>
                  <a:pt x="44838" y="136823"/>
                  <a:pt x="33629" y="125284"/>
                </a:cubicBezTo>
                <a:close/>
                <a:moveTo>
                  <a:pt x="230786" y="92314"/>
                </a:moveTo>
                <a:lnTo>
                  <a:pt x="230786" y="23079"/>
                </a:lnTo>
                <a:lnTo>
                  <a:pt x="187925" y="23079"/>
                </a:lnTo>
                <a:lnTo>
                  <a:pt x="187925" y="0"/>
                </a:lnTo>
                <a:lnTo>
                  <a:pt x="115393" y="0"/>
                </a:lnTo>
                <a:lnTo>
                  <a:pt x="42860" y="0"/>
                </a:lnTo>
                <a:lnTo>
                  <a:pt x="42860" y="23079"/>
                </a:lnTo>
                <a:lnTo>
                  <a:pt x="0" y="23079"/>
                </a:lnTo>
                <a:lnTo>
                  <a:pt x="0" y="91985"/>
                </a:lnTo>
                <a:cubicBezTo>
                  <a:pt x="0" y="95282"/>
                  <a:pt x="0" y="118030"/>
                  <a:pt x="18793" y="138142"/>
                </a:cubicBezTo>
                <a:cubicBezTo>
                  <a:pt x="36926" y="157264"/>
                  <a:pt x="59015" y="167155"/>
                  <a:pt x="97589" y="167814"/>
                </a:cubicBezTo>
                <a:cubicBezTo>
                  <a:pt x="100557" y="172760"/>
                  <a:pt x="102205" y="178364"/>
                  <a:pt x="102205" y="184299"/>
                </a:cubicBezTo>
                <a:lnTo>
                  <a:pt x="102205" y="227159"/>
                </a:lnTo>
                <a:lnTo>
                  <a:pt x="85720" y="227159"/>
                </a:lnTo>
                <a:cubicBezTo>
                  <a:pt x="78467" y="227159"/>
                  <a:pt x="72533" y="233093"/>
                  <a:pt x="72533" y="240347"/>
                </a:cubicBezTo>
                <a:lnTo>
                  <a:pt x="56048" y="240347"/>
                </a:lnTo>
                <a:cubicBezTo>
                  <a:pt x="48795" y="240347"/>
                  <a:pt x="42860" y="246281"/>
                  <a:pt x="42860" y="253535"/>
                </a:cubicBezTo>
                <a:lnTo>
                  <a:pt x="42860" y="260128"/>
                </a:lnTo>
                <a:lnTo>
                  <a:pt x="187925" y="260128"/>
                </a:lnTo>
                <a:lnTo>
                  <a:pt x="187925" y="253535"/>
                </a:lnTo>
                <a:cubicBezTo>
                  <a:pt x="187925" y="246281"/>
                  <a:pt x="181991" y="240347"/>
                  <a:pt x="174738" y="240347"/>
                </a:cubicBezTo>
                <a:lnTo>
                  <a:pt x="158253" y="240347"/>
                </a:lnTo>
                <a:cubicBezTo>
                  <a:pt x="158253" y="233093"/>
                  <a:pt x="152319" y="227159"/>
                  <a:pt x="145065" y="227159"/>
                </a:cubicBezTo>
                <a:lnTo>
                  <a:pt x="128581" y="227159"/>
                </a:lnTo>
                <a:lnTo>
                  <a:pt x="128581" y="184629"/>
                </a:lnTo>
                <a:cubicBezTo>
                  <a:pt x="128581" y="178694"/>
                  <a:pt x="130229" y="173089"/>
                  <a:pt x="133196" y="168144"/>
                </a:cubicBezTo>
                <a:cubicBezTo>
                  <a:pt x="171770" y="167484"/>
                  <a:pt x="193860" y="157264"/>
                  <a:pt x="211993" y="138471"/>
                </a:cubicBezTo>
                <a:cubicBezTo>
                  <a:pt x="230786" y="118690"/>
                  <a:pt x="230786" y="95611"/>
                  <a:pt x="230786" y="92314"/>
                </a:cubicBezTo>
                <a:close/>
              </a:path>
            </a:pathLst>
          </a:custGeom>
          <a:solidFill>
            <a:schemeClr val="bg2"/>
          </a:solidFill>
          <a:ln w="327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122" name="Graphic 447" descr="Trophy">
            <a:extLst>
              <a:ext uri="{FF2B5EF4-FFF2-40B4-BE49-F238E27FC236}">
                <a16:creationId xmlns:a16="http://schemas.microsoft.com/office/drawing/2014/main" id="{B35C12A0-E0B5-435A-8813-B2A589432EFA}"/>
              </a:ext>
            </a:extLst>
          </p:cNvPr>
          <p:cNvSpPr/>
          <p:nvPr/>
        </p:nvSpPr>
        <p:spPr>
          <a:xfrm>
            <a:off x="6779697" y="1519115"/>
            <a:ext cx="142139" cy="158383"/>
          </a:xfrm>
          <a:custGeom>
            <a:avLst/>
            <a:gdLst>
              <a:gd name="connsiteX0" fmla="*/ 197487 w 230785"/>
              <a:gd name="connsiteY0" fmla="*/ 125284 h 257161"/>
              <a:gd name="connsiteX1" fmla="*/ 151329 w 230785"/>
              <a:gd name="connsiteY1" fmla="*/ 147373 h 257161"/>
              <a:gd name="connsiteX2" fmla="*/ 171111 w 230785"/>
              <a:gd name="connsiteY2" fmla="*/ 127262 h 257161"/>
              <a:gd name="connsiteX3" fmla="*/ 178694 w 230785"/>
              <a:gd name="connsiteY3" fmla="*/ 117371 h 257161"/>
              <a:gd name="connsiteX4" fmla="*/ 187596 w 230785"/>
              <a:gd name="connsiteY4" fmla="*/ 86050 h 257161"/>
              <a:gd name="connsiteX5" fmla="*/ 187596 w 230785"/>
              <a:gd name="connsiteY5" fmla="*/ 43190 h 257161"/>
              <a:gd name="connsiteX6" fmla="*/ 210674 w 230785"/>
              <a:gd name="connsiteY6" fmla="*/ 43190 h 257161"/>
              <a:gd name="connsiteX7" fmla="*/ 210674 w 230785"/>
              <a:gd name="connsiteY7" fmla="*/ 93303 h 257161"/>
              <a:gd name="connsiteX8" fmla="*/ 197487 w 230785"/>
              <a:gd name="connsiteY8" fmla="*/ 125284 h 257161"/>
              <a:gd name="connsiteX9" fmla="*/ 33629 w 230785"/>
              <a:gd name="connsiteY9" fmla="*/ 125284 h 257161"/>
              <a:gd name="connsiteX10" fmla="*/ 19782 w 230785"/>
              <a:gd name="connsiteY10" fmla="*/ 93303 h 257161"/>
              <a:gd name="connsiteX11" fmla="*/ 19782 w 230785"/>
              <a:gd name="connsiteY11" fmla="*/ 42860 h 257161"/>
              <a:gd name="connsiteX12" fmla="*/ 42860 w 230785"/>
              <a:gd name="connsiteY12" fmla="*/ 42860 h 257161"/>
              <a:gd name="connsiteX13" fmla="*/ 42860 w 230785"/>
              <a:gd name="connsiteY13" fmla="*/ 85720 h 257161"/>
              <a:gd name="connsiteX14" fmla="*/ 51762 w 230785"/>
              <a:gd name="connsiteY14" fmla="*/ 117041 h 257161"/>
              <a:gd name="connsiteX15" fmla="*/ 59345 w 230785"/>
              <a:gd name="connsiteY15" fmla="*/ 126932 h 257161"/>
              <a:gd name="connsiteX16" fmla="*/ 79127 w 230785"/>
              <a:gd name="connsiteY16" fmla="*/ 147043 h 257161"/>
              <a:gd name="connsiteX17" fmla="*/ 33629 w 230785"/>
              <a:gd name="connsiteY17" fmla="*/ 125284 h 257161"/>
              <a:gd name="connsiteX18" fmla="*/ 230786 w 230785"/>
              <a:gd name="connsiteY18" fmla="*/ 92314 h 257161"/>
              <a:gd name="connsiteX19" fmla="*/ 230786 w 230785"/>
              <a:gd name="connsiteY19" fmla="*/ 23079 h 257161"/>
              <a:gd name="connsiteX20" fmla="*/ 187925 w 230785"/>
              <a:gd name="connsiteY20" fmla="*/ 23079 h 257161"/>
              <a:gd name="connsiteX21" fmla="*/ 187925 w 230785"/>
              <a:gd name="connsiteY21" fmla="*/ 0 h 257161"/>
              <a:gd name="connsiteX22" fmla="*/ 115393 w 230785"/>
              <a:gd name="connsiteY22" fmla="*/ 0 h 257161"/>
              <a:gd name="connsiteX23" fmla="*/ 42860 w 230785"/>
              <a:gd name="connsiteY23" fmla="*/ 0 h 257161"/>
              <a:gd name="connsiteX24" fmla="*/ 42860 w 230785"/>
              <a:gd name="connsiteY24" fmla="*/ 23079 h 257161"/>
              <a:gd name="connsiteX25" fmla="*/ 0 w 230785"/>
              <a:gd name="connsiteY25" fmla="*/ 23079 h 257161"/>
              <a:gd name="connsiteX26" fmla="*/ 0 w 230785"/>
              <a:gd name="connsiteY26" fmla="*/ 91985 h 257161"/>
              <a:gd name="connsiteX27" fmla="*/ 18793 w 230785"/>
              <a:gd name="connsiteY27" fmla="*/ 138142 h 257161"/>
              <a:gd name="connsiteX28" fmla="*/ 97589 w 230785"/>
              <a:gd name="connsiteY28" fmla="*/ 167814 h 257161"/>
              <a:gd name="connsiteX29" fmla="*/ 102205 w 230785"/>
              <a:gd name="connsiteY29" fmla="*/ 184299 h 257161"/>
              <a:gd name="connsiteX30" fmla="*/ 102205 w 230785"/>
              <a:gd name="connsiteY30" fmla="*/ 227159 h 257161"/>
              <a:gd name="connsiteX31" fmla="*/ 85720 w 230785"/>
              <a:gd name="connsiteY31" fmla="*/ 227159 h 257161"/>
              <a:gd name="connsiteX32" fmla="*/ 72533 w 230785"/>
              <a:gd name="connsiteY32" fmla="*/ 240347 h 257161"/>
              <a:gd name="connsiteX33" fmla="*/ 56048 w 230785"/>
              <a:gd name="connsiteY33" fmla="*/ 240347 h 257161"/>
              <a:gd name="connsiteX34" fmla="*/ 42860 w 230785"/>
              <a:gd name="connsiteY34" fmla="*/ 253535 h 257161"/>
              <a:gd name="connsiteX35" fmla="*/ 42860 w 230785"/>
              <a:gd name="connsiteY35" fmla="*/ 260128 h 257161"/>
              <a:gd name="connsiteX36" fmla="*/ 187925 w 230785"/>
              <a:gd name="connsiteY36" fmla="*/ 260128 h 257161"/>
              <a:gd name="connsiteX37" fmla="*/ 187925 w 230785"/>
              <a:gd name="connsiteY37" fmla="*/ 253535 h 257161"/>
              <a:gd name="connsiteX38" fmla="*/ 174738 w 230785"/>
              <a:gd name="connsiteY38" fmla="*/ 240347 h 257161"/>
              <a:gd name="connsiteX39" fmla="*/ 158253 w 230785"/>
              <a:gd name="connsiteY39" fmla="*/ 240347 h 257161"/>
              <a:gd name="connsiteX40" fmla="*/ 145065 w 230785"/>
              <a:gd name="connsiteY40" fmla="*/ 227159 h 257161"/>
              <a:gd name="connsiteX41" fmla="*/ 128581 w 230785"/>
              <a:gd name="connsiteY41" fmla="*/ 227159 h 257161"/>
              <a:gd name="connsiteX42" fmla="*/ 128581 w 230785"/>
              <a:gd name="connsiteY42" fmla="*/ 184629 h 257161"/>
              <a:gd name="connsiteX43" fmla="*/ 133196 w 230785"/>
              <a:gd name="connsiteY43" fmla="*/ 168144 h 257161"/>
              <a:gd name="connsiteX44" fmla="*/ 211993 w 230785"/>
              <a:gd name="connsiteY44" fmla="*/ 138471 h 257161"/>
              <a:gd name="connsiteX45" fmla="*/ 230786 w 230785"/>
              <a:gd name="connsiteY45" fmla="*/ 92314 h 2571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230785" h="257161">
                <a:moveTo>
                  <a:pt x="197487" y="125284"/>
                </a:moveTo>
                <a:cubicBezTo>
                  <a:pt x="185947" y="137153"/>
                  <a:pt x="175067" y="144736"/>
                  <a:pt x="151329" y="147373"/>
                </a:cubicBezTo>
                <a:cubicBezTo>
                  <a:pt x="157594" y="141109"/>
                  <a:pt x="164847" y="134845"/>
                  <a:pt x="171111" y="127262"/>
                </a:cubicBezTo>
                <a:cubicBezTo>
                  <a:pt x="173749" y="124295"/>
                  <a:pt x="178694" y="117701"/>
                  <a:pt x="178694" y="117371"/>
                </a:cubicBezTo>
                <a:cubicBezTo>
                  <a:pt x="184299" y="108140"/>
                  <a:pt x="187596" y="97589"/>
                  <a:pt x="187596" y="86050"/>
                </a:cubicBezTo>
                <a:lnTo>
                  <a:pt x="187596" y="43190"/>
                </a:lnTo>
                <a:lnTo>
                  <a:pt x="210674" y="43190"/>
                </a:lnTo>
                <a:lnTo>
                  <a:pt x="210674" y="93303"/>
                </a:lnTo>
                <a:cubicBezTo>
                  <a:pt x="211004" y="93963"/>
                  <a:pt x="211663" y="110447"/>
                  <a:pt x="197487" y="125284"/>
                </a:cubicBezTo>
                <a:close/>
                <a:moveTo>
                  <a:pt x="33629" y="125284"/>
                </a:moveTo>
                <a:cubicBezTo>
                  <a:pt x="19122" y="110447"/>
                  <a:pt x="19782" y="93963"/>
                  <a:pt x="19782" y="93303"/>
                </a:cubicBezTo>
                <a:lnTo>
                  <a:pt x="19782" y="42860"/>
                </a:lnTo>
                <a:lnTo>
                  <a:pt x="42860" y="42860"/>
                </a:lnTo>
                <a:lnTo>
                  <a:pt x="42860" y="85720"/>
                </a:lnTo>
                <a:cubicBezTo>
                  <a:pt x="42860" y="97260"/>
                  <a:pt x="46157" y="107810"/>
                  <a:pt x="51762" y="117041"/>
                </a:cubicBezTo>
                <a:cubicBezTo>
                  <a:pt x="51762" y="117371"/>
                  <a:pt x="56707" y="124295"/>
                  <a:pt x="59345" y="126932"/>
                </a:cubicBezTo>
                <a:cubicBezTo>
                  <a:pt x="65939" y="134515"/>
                  <a:pt x="72862" y="140779"/>
                  <a:pt x="79127" y="147043"/>
                </a:cubicBezTo>
                <a:cubicBezTo>
                  <a:pt x="56048" y="144406"/>
                  <a:pt x="44838" y="136823"/>
                  <a:pt x="33629" y="125284"/>
                </a:cubicBezTo>
                <a:close/>
                <a:moveTo>
                  <a:pt x="230786" y="92314"/>
                </a:moveTo>
                <a:lnTo>
                  <a:pt x="230786" y="23079"/>
                </a:lnTo>
                <a:lnTo>
                  <a:pt x="187925" y="23079"/>
                </a:lnTo>
                <a:lnTo>
                  <a:pt x="187925" y="0"/>
                </a:lnTo>
                <a:lnTo>
                  <a:pt x="115393" y="0"/>
                </a:lnTo>
                <a:lnTo>
                  <a:pt x="42860" y="0"/>
                </a:lnTo>
                <a:lnTo>
                  <a:pt x="42860" y="23079"/>
                </a:lnTo>
                <a:lnTo>
                  <a:pt x="0" y="23079"/>
                </a:lnTo>
                <a:lnTo>
                  <a:pt x="0" y="91985"/>
                </a:lnTo>
                <a:cubicBezTo>
                  <a:pt x="0" y="95282"/>
                  <a:pt x="0" y="118030"/>
                  <a:pt x="18793" y="138142"/>
                </a:cubicBezTo>
                <a:cubicBezTo>
                  <a:pt x="36926" y="157264"/>
                  <a:pt x="59015" y="167155"/>
                  <a:pt x="97589" y="167814"/>
                </a:cubicBezTo>
                <a:cubicBezTo>
                  <a:pt x="100557" y="172760"/>
                  <a:pt x="102205" y="178364"/>
                  <a:pt x="102205" y="184299"/>
                </a:cubicBezTo>
                <a:lnTo>
                  <a:pt x="102205" y="227159"/>
                </a:lnTo>
                <a:lnTo>
                  <a:pt x="85720" y="227159"/>
                </a:lnTo>
                <a:cubicBezTo>
                  <a:pt x="78467" y="227159"/>
                  <a:pt x="72533" y="233093"/>
                  <a:pt x="72533" y="240347"/>
                </a:cubicBezTo>
                <a:lnTo>
                  <a:pt x="56048" y="240347"/>
                </a:lnTo>
                <a:cubicBezTo>
                  <a:pt x="48795" y="240347"/>
                  <a:pt x="42860" y="246281"/>
                  <a:pt x="42860" y="253535"/>
                </a:cubicBezTo>
                <a:lnTo>
                  <a:pt x="42860" y="260128"/>
                </a:lnTo>
                <a:lnTo>
                  <a:pt x="187925" y="260128"/>
                </a:lnTo>
                <a:lnTo>
                  <a:pt x="187925" y="253535"/>
                </a:lnTo>
                <a:cubicBezTo>
                  <a:pt x="187925" y="246281"/>
                  <a:pt x="181991" y="240347"/>
                  <a:pt x="174738" y="240347"/>
                </a:cubicBezTo>
                <a:lnTo>
                  <a:pt x="158253" y="240347"/>
                </a:lnTo>
                <a:cubicBezTo>
                  <a:pt x="158253" y="233093"/>
                  <a:pt x="152319" y="227159"/>
                  <a:pt x="145065" y="227159"/>
                </a:cubicBezTo>
                <a:lnTo>
                  <a:pt x="128581" y="227159"/>
                </a:lnTo>
                <a:lnTo>
                  <a:pt x="128581" y="184629"/>
                </a:lnTo>
                <a:cubicBezTo>
                  <a:pt x="128581" y="178694"/>
                  <a:pt x="130229" y="173089"/>
                  <a:pt x="133196" y="168144"/>
                </a:cubicBezTo>
                <a:cubicBezTo>
                  <a:pt x="171770" y="167484"/>
                  <a:pt x="193860" y="157264"/>
                  <a:pt x="211993" y="138471"/>
                </a:cubicBezTo>
                <a:cubicBezTo>
                  <a:pt x="230786" y="118690"/>
                  <a:pt x="230786" y="95611"/>
                  <a:pt x="230786" y="92314"/>
                </a:cubicBezTo>
                <a:close/>
              </a:path>
            </a:pathLst>
          </a:custGeom>
          <a:solidFill>
            <a:schemeClr val="bg2"/>
          </a:solidFill>
          <a:ln w="327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123" name="TextBox 122">
            <a:extLst>
              <a:ext uri="{FF2B5EF4-FFF2-40B4-BE49-F238E27FC236}">
                <a16:creationId xmlns:a16="http://schemas.microsoft.com/office/drawing/2014/main" id="{6BC78504-457D-40F5-825A-7824FCFBF711}"/>
              </a:ext>
            </a:extLst>
          </p:cNvPr>
          <p:cNvSpPr txBox="1"/>
          <p:nvPr/>
        </p:nvSpPr>
        <p:spPr>
          <a:xfrm>
            <a:off x="7132997" y="2043763"/>
            <a:ext cx="1444886" cy="45095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>
                <a:solidFill>
                  <a:schemeClr val="bg2"/>
                </a:solidFill>
              </a:rPr>
              <a:t>A wonderful serenity has taken possession</a:t>
            </a:r>
          </a:p>
        </p:txBody>
      </p:sp>
      <p:sp>
        <p:nvSpPr>
          <p:cNvPr id="124" name="TextBox 123">
            <a:extLst>
              <a:ext uri="{FF2B5EF4-FFF2-40B4-BE49-F238E27FC236}">
                <a16:creationId xmlns:a16="http://schemas.microsoft.com/office/drawing/2014/main" id="{2BE6D205-087C-41FE-A51E-275856DD236B}"/>
              </a:ext>
            </a:extLst>
          </p:cNvPr>
          <p:cNvSpPr txBox="1"/>
          <p:nvPr/>
        </p:nvSpPr>
        <p:spPr>
          <a:xfrm>
            <a:off x="7132997" y="1809546"/>
            <a:ext cx="1232304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500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15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26" name="TextBox 125">
            <a:extLst>
              <a:ext uri="{FF2B5EF4-FFF2-40B4-BE49-F238E27FC236}">
                <a16:creationId xmlns:a16="http://schemas.microsoft.com/office/drawing/2014/main" id="{312CBB66-C4DE-4216-B2F8-ABE2A5AF34DA}"/>
              </a:ext>
            </a:extLst>
          </p:cNvPr>
          <p:cNvSpPr txBox="1"/>
          <p:nvPr/>
        </p:nvSpPr>
        <p:spPr>
          <a:xfrm>
            <a:off x="7132997" y="3643636"/>
            <a:ext cx="1444886" cy="45095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>
                <a:solidFill>
                  <a:schemeClr val="bg2"/>
                </a:solidFill>
              </a:rPr>
              <a:t>A wonderful serenity has taken possession</a:t>
            </a:r>
          </a:p>
        </p:txBody>
      </p:sp>
      <p:sp>
        <p:nvSpPr>
          <p:cNvPr id="127" name="TextBox 126">
            <a:extLst>
              <a:ext uri="{FF2B5EF4-FFF2-40B4-BE49-F238E27FC236}">
                <a16:creationId xmlns:a16="http://schemas.microsoft.com/office/drawing/2014/main" id="{001DF55A-DFA9-4CC5-81DC-97433DDC6259}"/>
              </a:ext>
            </a:extLst>
          </p:cNvPr>
          <p:cNvSpPr txBox="1"/>
          <p:nvPr/>
        </p:nvSpPr>
        <p:spPr>
          <a:xfrm>
            <a:off x="7132997" y="3409418"/>
            <a:ext cx="1232304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500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1500" dirty="0">
              <a:solidFill>
                <a:schemeClr val="bg2"/>
              </a:solidFill>
              <a:latin typeface="+mj-lt"/>
            </a:endParaRPr>
          </a:p>
        </p:txBody>
      </p:sp>
      <p:pic>
        <p:nvPicPr>
          <p:cNvPr id="48" name="PpHolder23">
            <a:extLst>
              <a:ext uri="{FF2B5EF4-FFF2-40B4-BE49-F238E27FC236}">
                <a16:creationId xmlns:a16="http://schemas.microsoft.com/office/drawing/2014/main" id="{CE523A2F-E6C3-4842-BB90-6759D09E3108}"/>
              </a:ext>
            </a:extLst>
          </p:cNvPr>
          <p:cNvPicPr>
            <a:picLocks/>
          </p:cNvPicPr>
          <p:nvPr/>
        </p:nvPicPr>
        <p:blipFill>
          <a:blip r:embed="rId2"/>
          <a:srcRect l="5625" t="69280" r="62500" b="7500"/>
          <a:stretch>
            <a:fillRect/>
          </a:stretch>
        </p:blipFill>
        <p:spPr>
          <a:xfrm>
            <a:off x="514355" y="4751224"/>
            <a:ext cx="2914651" cy="1592426"/>
          </a:xfrm>
          <a:custGeom>
            <a:avLst/>
            <a:gdLst>
              <a:gd name="connsiteX0" fmla="*/ 0 w 2914651"/>
              <a:gd name="connsiteY0" fmla="*/ 0 h 1592426"/>
              <a:gd name="connsiteX1" fmla="*/ 2914651 w 2914651"/>
              <a:gd name="connsiteY1" fmla="*/ 0 h 1592426"/>
              <a:gd name="connsiteX2" fmla="*/ 2914651 w 2914651"/>
              <a:gd name="connsiteY2" fmla="*/ 1592426 h 1592426"/>
              <a:gd name="connsiteX3" fmla="*/ 0 w 2914651"/>
              <a:gd name="connsiteY3" fmla="*/ 1592426 h 15924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14651" h="1592426">
                <a:moveTo>
                  <a:pt x="0" y="0"/>
                </a:moveTo>
                <a:lnTo>
                  <a:pt x="2914651" y="0"/>
                </a:lnTo>
                <a:lnTo>
                  <a:pt x="2914651" y="1592426"/>
                </a:lnTo>
                <a:lnTo>
                  <a:pt x="0" y="1592426"/>
                </a:lnTo>
                <a:close/>
              </a:path>
            </a:pathLst>
          </a:custGeom>
        </p:spPr>
      </p:pic>
      <p:sp>
        <p:nvSpPr>
          <p:cNvPr id="108" name="Diamond 107">
            <a:extLst>
              <a:ext uri="{FF2B5EF4-FFF2-40B4-BE49-F238E27FC236}">
                <a16:creationId xmlns:a16="http://schemas.microsoft.com/office/drawing/2014/main" id="{F90F6B00-E7DA-47F5-90D3-C94C19D6CD9A}"/>
              </a:ext>
            </a:extLst>
          </p:cNvPr>
          <p:cNvSpPr/>
          <p:nvPr/>
        </p:nvSpPr>
        <p:spPr>
          <a:xfrm>
            <a:off x="3201120" y="5321123"/>
            <a:ext cx="452628" cy="452628"/>
          </a:xfrm>
          <a:prstGeom prst="diamond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 sz="1350"/>
          </a:p>
        </p:txBody>
      </p:sp>
      <p:sp>
        <p:nvSpPr>
          <p:cNvPr id="120" name="Graphic 447" descr="Trophy">
            <a:extLst>
              <a:ext uri="{FF2B5EF4-FFF2-40B4-BE49-F238E27FC236}">
                <a16:creationId xmlns:a16="http://schemas.microsoft.com/office/drawing/2014/main" id="{ECC5E16A-C329-4CEE-9178-B3E87F0F7E05}"/>
              </a:ext>
            </a:extLst>
          </p:cNvPr>
          <p:cNvSpPr>
            <a:spLocks noChangeAspect="1"/>
          </p:cNvSpPr>
          <p:nvPr/>
        </p:nvSpPr>
        <p:spPr>
          <a:xfrm>
            <a:off x="3365889" y="5478857"/>
            <a:ext cx="123092" cy="137160"/>
          </a:xfrm>
          <a:custGeom>
            <a:avLst/>
            <a:gdLst>
              <a:gd name="connsiteX0" fmla="*/ 197487 w 230785"/>
              <a:gd name="connsiteY0" fmla="*/ 125284 h 257161"/>
              <a:gd name="connsiteX1" fmla="*/ 151329 w 230785"/>
              <a:gd name="connsiteY1" fmla="*/ 147373 h 257161"/>
              <a:gd name="connsiteX2" fmla="*/ 171111 w 230785"/>
              <a:gd name="connsiteY2" fmla="*/ 127262 h 257161"/>
              <a:gd name="connsiteX3" fmla="*/ 178694 w 230785"/>
              <a:gd name="connsiteY3" fmla="*/ 117371 h 257161"/>
              <a:gd name="connsiteX4" fmla="*/ 187596 w 230785"/>
              <a:gd name="connsiteY4" fmla="*/ 86050 h 257161"/>
              <a:gd name="connsiteX5" fmla="*/ 187596 w 230785"/>
              <a:gd name="connsiteY5" fmla="*/ 43190 h 257161"/>
              <a:gd name="connsiteX6" fmla="*/ 210674 w 230785"/>
              <a:gd name="connsiteY6" fmla="*/ 43190 h 257161"/>
              <a:gd name="connsiteX7" fmla="*/ 210674 w 230785"/>
              <a:gd name="connsiteY7" fmla="*/ 93303 h 257161"/>
              <a:gd name="connsiteX8" fmla="*/ 197487 w 230785"/>
              <a:gd name="connsiteY8" fmla="*/ 125284 h 257161"/>
              <a:gd name="connsiteX9" fmla="*/ 33629 w 230785"/>
              <a:gd name="connsiteY9" fmla="*/ 125284 h 257161"/>
              <a:gd name="connsiteX10" fmla="*/ 19782 w 230785"/>
              <a:gd name="connsiteY10" fmla="*/ 93303 h 257161"/>
              <a:gd name="connsiteX11" fmla="*/ 19782 w 230785"/>
              <a:gd name="connsiteY11" fmla="*/ 42860 h 257161"/>
              <a:gd name="connsiteX12" fmla="*/ 42860 w 230785"/>
              <a:gd name="connsiteY12" fmla="*/ 42860 h 257161"/>
              <a:gd name="connsiteX13" fmla="*/ 42860 w 230785"/>
              <a:gd name="connsiteY13" fmla="*/ 85720 h 257161"/>
              <a:gd name="connsiteX14" fmla="*/ 51762 w 230785"/>
              <a:gd name="connsiteY14" fmla="*/ 117041 h 257161"/>
              <a:gd name="connsiteX15" fmla="*/ 59345 w 230785"/>
              <a:gd name="connsiteY15" fmla="*/ 126932 h 257161"/>
              <a:gd name="connsiteX16" fmla="*/ 79127 w 230785"/>
              <a:gd name="connsiteY16" fmla="*/ 147043 h 257161"/>
              <a:gd name="connsiteX17" fmla="*/ 33629 w 230785"/>
              <a:gd name="connsiteY17" fmla="*/ 125284 h 257161"/>
              <a:gd name="connsiteX18" fmla="*/ 230786 w 230785"/>
              <a:gd name="connsiteY18" fmla="*/ 92314 h 257161"/>
              <a:gd name="connsiteX19" fmla="*/ 230786 w 230785"/>
              <a:gd name="connsiteY19" fmla="*/ 23079 h 257161"/>
              <a:gd name="connsiteX20" fmla="*/ 187925 w 230785"/>
              <a:gd name="connsiteY20" fmla="*/ 23079 h 257161"/>
              <a:gd name="connsiteX21" fmla="*/ 187925 w 230785"/>
              <a:gd name="connsiteY21" fmla="*/ 0 h 257161"/>
              <a:gd name="connsiteX22" fmla="*/ 115393 w 230785"/>
              <a:gd name="connsiteY22" fmla="*/ 0 h 257161"/>
              <a:gd name="connsiteX23" fmla="*/ 42860 w 230785"/>
              <a:gd name="connsiteY23" fmla="*/ 0 h 257161"/>
              <a:gd name="connsiteX24" fmla="*/ 42860 w 230785"/>
              <a:gd name="connsiteY24" fmla="*/ 23079 h 257161"/>
              <a:gd name="connsiteX25" fmla="*/ 0 w 230785"/>
              <a:gd name="connsiteY25" fmla="*/ 23079 h 257161"/>
              <a:gd name="connsiteX26" fmla="*/ 0 w 230785"/>
              <a:gd name="connsiteY26" fmla="*/ 91985 h 257161"/>
              <a:gd name="connsiteX27" fmla="*/ 18793 w 230785"/>
              <a:gd name="connsiteY27" fmla="*/ 138142 h 257161"/>
              <a:gd name="connsiteX28" fmla="*/ 97589 w 230785"/>
              <a:gd name="connsiteY28" fmla="*/ 167814 h 257161"/>
              <a:gd name="connsiteX29" fmla="*/ 102205 w 230785"/>
              <a:gd name="connsiteY29" fmla="*/ 184299 h 257161"/>
              <a:gd name="connsiteX30" fmla="*/ 102205 w 230785"/>
              <a:gd name="connsiteY30" fmla="*/ 227159 h 257161"/>
              <a:gd name="connsiteX31" fmla="*/ 85720 w 230785"/>
              <a:gd name="connsiteY31" fmla="*/ 227159 h 257161"/>
              <a:gd name="connsiteX32" fmla="*/ 72533 w 230785"/>
              <a:gd name="connsiteY32" fmla="*/ 240347 h 257161"/>
              <a:gd name="connsiteX33" fmla="*/ 56048 w 230785"/>
              <a:gd name="connsiteY33" fmla="*/ 240347 h 257161"/>
              <a:gd name="connsiteX34" fmla="*/ 42860 w 230785"/>
              <a:gd name="connsiteY34" fmla="*/ 253535 h 257161"/>
              <a:gd name="connsiteX35" fmla="*/ 42860 w 230785"/>
              <a:gd name="connsiteY35" fmla="*/ 260128 h 257161"/>
              <a:gd name="connsiteX36" fmla="*/ 187925 w 230785"/>
              <a:gd name="connsiteY36" fmla="*/ 260128 h 257161"/>
              <a:gd name="connsiteX37" fmla="*/ 187925 w 230785"/>
              <a:gd name="connsiteY37" fmla="*/ 253535 h 257161"/>
              <a:gd name="connsiteX38" fmla="*/ 174738 w 230785"/>
              <a:gd name="connsiteY38" fmla="*/ 240347 h 257161"/>
              <a:gd name="connsiteX39" fmla="*/ 158253 w 230785"/>
              <a:gd name="connsiteY39" fmla="*/ 240347 h 257161"/>
              <a:gd name="connsiteX40" fmla="*/ 145065 w 230785"/>
              <a:gd name="connsiteY40" fmla="*/ 227159 h 257161"/>
              <a:gd name="connsiteX41" fmla="*/ 128581 w 230785"/>
              <a:gd name="connsiteY41" fmla="*/ 227159 h 257161"/>
              <a:gd name="connsiteX42" fmla="*/ 128581 w 230785"/>
              <a:gd name="connsiteY42" fmla="*/ 184629 h 257161"/>
              <a:gd name="connsiteX43" fmla="*/ 133196 w 230785"/>
              <a:gd name="connsiteY43" fmla="*/ 168144 h 257161"/>
              <a:gd name="connsiteX44" fmla="*/ 211993 w 230785"/>
              <a:gd name="connsiteY44" fmla="*/ 138471 h 257161"/>
              <a:gd name="connsiteX45" fmla="*/ 230786 w 230785"/>
              <a:gd name="connsiteY45" fmla="*/ 92314 h 2571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230785" h="257161">
                <a:moveTo>
                  <a:pt x="197487" y="125284"/>
                </a:moveTo>
                <a:cubicBezTo>
                  <a:pt x="185947" y="137153"/>
                  <a:pt x="175067" y="144736"/>
                  <a:pt x="151329" y="147373"/>
                </a:cubicBezTo>
                <a:cubicBezTo>
                  <a:pt x="157594" y="141109"/>
                  <a:pt x="164847" y="134845"/>
                  <a:pt x="171111" y="127262"/>
                </a:cubicBezTo>
                <a:cubicBezTo>
                  <a:pt x="173749" y="124295"/>
                  <a:pt x="178694" y="117701"/>
                  <a:pt x="178694" y="117371"/>
                </a:cubicBezTo>
                <a:cubicBezTo>
                  <a:pt x="184299" y="108140"/>
                  <a:pt x="187596" y="97589"/>
                  <a:pt x="187596" y="86050"/>
                </a:cubicBezTo>
                <a:lnTo>
                  <a:pt x="187596" y="43190"/>
                </a:lnTo>
                <a:lnTo>
                  <a:pt x="210674" y="43190"/>
                </a:lnTo>
                <a:lnTo>
                  <a:pt x="210674" y="93303"/>
                </a:lnTo>
                <a:cubicBezTo>
                  <a:pt x="211004" y="93963"/>
                  <a:pt x="211663" y="110447"/>
                  <a:pt x="197487" y="125284"/>
                </a:cubicBezTo>
                <a:close/>
                <a:moveTo>
                  <a:pt x="33629" y="125284"/>
                </a:moveTo>
                <a:cubicBezTo>
                  <a:pt x="19122" y="110447"/>
                  <a:pt x="19782" y="93963"/>
                  <a:pt x="19782" y="93303"/>
                </a:cubicBezTo>
                <a:lnTo>
                  <a:pt x="19782" y="42860"/>
                </a:lnTo>
                <a:lnTo>
                  <a:pt x="42860" y="42860"/>
                </a:lnTo>
                <a:lnTo>
                  <a:pt x="42860" y="85720"/>
                </a:lnTo>
                <a:cubicBezTo>
                  <a:pt x="42860" y="97260"/>
                  <a:pt x="46157" y="107810"/>
                  <a:pt x="51762" y="117041"/>
                </a:cubicBezTo>
                <a:cubicBezTo>
                  <a:pt x="51762" y="117371"/>
                  <a:pt x="56707" y="124295"/>
                  <a:pt x="59345" y="126932"/>
                </a:cubicBezTo>
                <a:cubicBezTo>
                  <a:pt x="65939" y="134515"/>
                  <a:pt x="72862" y="140779"/>
                  <a:pt x="79127" y="147043"/>
                </a:cubicBezTo>
                <a:cubicBezTo>
                  <a:pt x="56048" y="144406"/>
                  <a:pt x="44838" y="136823"/>
                  <a:pt x="33629" y="125284"/>
                </a:cubicBezTo>
                <a:close/>
                <a:moveTo>
                  <a:pt x="230786" y="92314"/>
                </a:moveTo>
                <a:lnTo>
                  <a:pt x="230786" y="23079"/>
                </a:lnTo>
                <a:lnTo>
                  <a:pt x="187925" y="23079"/>
                </a:lnTo>
                <a:lnTo>
                  <a:pt x="187925" y="0"/>
                </a:lnTo>
                <a:lnTo>
                  <a:pt x="115393" y="0"/>
                </a:lnTo>
                <a:lnTo>
                  <a:pt x="42860" y="0"/>
                </a:lnTo>
                <a:lnTo>
                  <a:pt x="42860" y="23079"/>
                </a:lnTo>
                <a:lnTo>
                  <a:pt x="0" y="23079"/>
                </a:lnTo>
                <a:lnTo>
                  <a:pt x="0" y="91985"/>
                </a:lnTo>
                <a:cubicBezTo>
                  <a:pt x="0" y="95282"/>
                  <a:pt x="0" y="118030"/>
                  <a:pt x="18793" y="138142"/>
                </a:cubicBezTo>
                <a:cubicBezTo>
                  <a:pt x="36926" y="157264"/>
                  <a:pt x="59015" y="167155"/>
                  <a:pt x="97589" y="167814"/>
                </a:cubicBezTo>
                <a:cubicBezTo>
                  <a:pt x="100557" y="172760"/>
                  <a:pt x="102205" y="178364"/>
                  <a:pt x="102205" y="184299"/>
                </a:cubicBezTo>
                <a:lnTo>
                  <a:pt x="102205" y="227159"/>
                </a:lnTo>
                <a:lnTo>
                  <a:pt x="85720" y="227159"/>
                </a:lnTo>
                <a:cubicBezTo>
                  <a:pt x="78467" y="227159"/>
                  <a:pt x="72533" y="233093"/>
                  <a:pt x="72533" y="240347"/>
                </a:cubicBezTo>
                <a:lnTo>
                  <a:pt x="56048" y="240347"/>
                </a:lnTo>
                <a:cubicBezTo>
                  <a:pt x="48795" y="240347"/>
                  <a:pt x="42860" y="246281"/>
                  <a:pt x="42860" y="253535"/>
                </a:cubicBezTo>
                <a:lnTo>
                  <a:pt x="42860" y="260128"/>
                </a:lnTo>
                <a:lnTo>
                  <a:pt x="187925" y="260128"/>
                </a:lnTo>
                <a:lnTo>
                  <a:pt x="187925" y="253535"/>
                </a:lnTo>
                <a:cubicBezTo>
                  <a:pt x="187925" y="246281"/>
                  <a:pt x="181991" y="240347"/>
                  <a:pt x="174738" y="240347"/>
                </a:cubicBezTo>
                <a:lnTo>
                  <a:pt x="158253" y="240347"/>
                </a:lnTo>
                <a:cubicBezTo>
                  <a:pt x="158253" y="233093"/>
                  <a:pt x="152319" y="227159"/>
                  <a:pt x="145065" y="227159"/>
                </a:cubicBezTo>
                <a:lnTo>
                  <a:pt x="128581" y="227159"/>
                </a:lnTo>
                <a:lnTo>
                  <a:pt x="128581" y="184629"/>
                </a:lnTo>
                <a:cubicBezTo>
                  <a:pt x="128581" y="178694"/>
                  <a:pt x="130229" y="173089"/>
                  <a:pt x="133196" y="168144"/>
                </a:cubicBezTo>
                <a:cubicBezTo>
                  <a:pt x="171770" y="167484"/>
                  <a:pt x="193860" y="157264"/>
                  <a:pt x="211993" y="138471"/>
                </a:cubicBezTo>
                <a:cubicBezTo>
                  <a:pt x="230786" y="118690"/>
                  <a:pt x="230786" y="95611"/>
                  <a:pt x="230786" y="92314"/>
                </a:cubicBezTo>
                <a:close/>
              </a:path>
            </a:pathLst>
          </a:custGeom>
          <a:solidFill>
            <a:schemeClr val="bg2"/>
          </a:solidFill>
          <a:ln w="327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</p:spTree>
    <p:extLst>
      <p:ext uri="{BB962C8B-B14F-4D97-AF65-F5344CB8AC3E}">
        <p14:creationId xmlns:p14="http://schemas.microsoft.com/office/powerpoint/2010/main" val="12379631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500"/>
                            </p:stCondLst>
                            <p:childTnLst>
                              <p:par>
                                <p:cTn id="4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5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6000"/>
                            </p:stCondLst>
                            <p:childTnLst>
                              <p:par>
                                <p:cTn id="6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6500"/>
                            </p:stCondLst>
                            <p:childTnLst>
                              <p:par>
                                <p:cTn id="7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7000"/>
                            </p:stCondLst>
                            <p:childTnLst>
                              <p:par>
                                <p:cTn id="8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4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7500"/>
                            </p:stCondLst>
                            <p:childTnLst>
                              <p:par>
                                <p:cTn id="8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4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8000"/>
                            </p:stCondLst>
                            <p:childTnLst>
                              <p:par>
                                <p:cTn id="9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8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8500"/>
                            </p:stCondLst>
                            <p:childTnLst>
                              <p:par>
                                <p:cTn id="10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2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6" grpId="0" animBg="1"/>
      <p:bldP spid="9" grpId="0"/>
      <p:bldP spid="81" grpId="0" animBg="1"/>
      <p:bldP spid="82" grpId="0" animBg="1"/>
      <p:bldP spid="84" grpId="0" animBg="1"/>
      <p:bldP spid="94" grpId="0" animBg="1"/>
      <p:bldP spid="99" grpId="0" animBg="1"/>
      <p:bldP spid="100" grpId="0" animBg="1"/>
      <p:bldP spid="106" grpId="0" animBg="1"/>
      <p:bldP spid="112" grpId="0"/>
      <p:bldP spid="113" grpId="0"/>
      <p:bldP spid="114" grpId="0"/>
      <p:bldP spid="116" grpId="0"/>
      <p:bldP spid="118" grpId="0"/>
      <p:bldP spid="121" grpId="0" animBg="1"/>
      <p:bldP spid="122" grpId="0" animBg="1"/>
      <p:bldP spid="123" grpId="0"/>
      <p:bldP spid="124" grpId="0"/>
      <p:bldP spid="126" grpId="0"/>
      <p:bldP spid="127" grpId="0"/>
      <p:bldP spid="108" grpId="0" animBg="1"/>
      <p:bldP spid="120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Diamond 18">
            <a:extLst>
              <a:ext uri="{FF2B5EF4-FFF2-40B4-BE49-F238E27FC236}">
                <a16:creationId xmlns:a16="http://schemas.microsoft.com/office/drawing/2014/main" id="{38E26AB3-62F1-437A-BDEE-3C024F2D3C79}"/>
              </a:ext>
            </a:extLst>
          </p:cNvPr>
          <p:cNvSpPr/>
          <p:nvPr/>
        </p:nvSpPr>
        <p:spPr>
          <a:xfrm>
            <a:off x="48159" y="2036753"/>
            <a:ext cx="2323805" cy="2323805"/>
          </a:xfrm>
          <a:custGeom>
            <a:avLst/>
            <a:gdLst>
              <a:gd name="connsiteX0" fmla="*/ 2171094 w 3098407"/>
              <a:gd name="connsiteY0" fmla="*/ 0 h 3098407"/>
              <a:gd name="connsiteX1" fmla="*/ 3098407 w 3098407"/>
              <a:gd name="connsiteY1" fmla="*/ 2171094 h 3098407"/>
              <a:gd name="connsiteX2" fmla="*/ 927315 w 3098407"/>
              <a:gd name="connsiteY2" fmla="*/ 3098407 h 3098407"/>
              <a:gd name="connsiteX3" fmla="*/ 0 w 3098407"/>
              <a:gd name="connsiteY3" fmla="*/ 927314 h 30984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98407" h="3098407">
                <a:moveTo>
                  <a:pt x="2171094" y="0"/>
                </a:moveTo>
                <a:lnTo>
                  <a:pt x="3098407" y="2171094"/>
                </a:lnTo>
                <a:lnTo>
                  <a:pt x="927315" y="3098407"/>
                </a:lnTo>
                <a:lnTo>
                  <a:pt x="0" y="92731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 sz="1350"/>
          </a:p>
        </p:txBody>
      </p:sp>
      <p:pic>
        <p:nvPicPr>
          <p:cNvPr id="28" name="PpHolder2">
            <a:extLst>
              <a:ext uri="{FF2B5EF4-FFF2-40B4-BE49-F238E27FC236}">
                <a16:creationId xmlns:a16="http://schemas.microsoft.com/office/drawing/2014/main" id="{B8CB1083-1214-4BB6-9C16-647C7A56527F}"/>
              </a:ext>
            </a:extLst>
          </p:cNvPr>
          <p:cNvPicPr>
            <a:picLocks/>
          </p:cNvPicPr>
          <p:nvPr/>
        </p:nvPicPr>
        <p:blipFill>
          <a:blip r:embed="rId2"/>
          <a:srcRect r="20235" b="40602"/>
          <a:stretch>
            <a:fillRect/>
          </a:stretch>
        </p:blipFill>
        <p:spPr>
          <a:xfrm>
            <a:off x="0" y="4"/>
            <a:ext cx="7293736" cy="4073505"/>
          </a:xfrm>
          <a:custGeom>
            <a:avLst/>
            <a:gdLst>
              <a:gd name="connsiteX0" fmla="*/ 0 w 7293736"/>
              <a:gd name="connsiteY0" fmla="*/ 0 h 4073505"/>
              <a:gd name="connsiteX1" fmla="*/ 6862058 w 7293736"/>
              <a:gd name="connsiteY1" fmla="*/ 0 h 4073505"/>
              <a:gd name="connsiteX2" fmla="*/ 7293736 w 7293736"/>
              <a:gd name="connsiteY2" fmla="*/ 1036843 h 4073505"/>
              <a:gd name="connsiteX3" fmla="*/ 0 w 7293736"/>
              <a:gd name="connsiteY3" fmla="*/ 4073505 h 40735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293736" h="4073505">
                <a:moveTo>
                  <a:pt x="0" y="0"/>
                </a:moveTo>
                <a:lnTo>
                  <a:pt x="6862058" y="0"/>
                </a:lnTo>
                <a:lnTo>
                  <a:pt x="7293736" y="1036843"/>
                </a:lnTo>
                <a:lnTo>
                  <a:pt x="0" y="4073505"/>
                </a:lnTo>
                <a:close/>
              </a:path>
            </a:pathLst>
          </a:custGeom>
        </p:spPr>
      </p:pic>
      <p:sp>
        <p:nvSpPr>
          <p:cNvPr id="26" name="Title 25">
            <a:extLst>
              <a:ext uri="{FF2B5EF4-FFF2-40B4-BE49-F238E27FC236}">
                <a16:creationId xmlns:a16="http://schemas.microsoft.com/office/drawing/2014/main" id="{D9E98020-F545-4C75-97D0-4CA137AA0A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/>
              <a:t>Luxurious &amp; Fashionable Items</a:t>
            </a:r>
          </a:p>
        </p:txBody>
      </p:sp>
      <p:grpSp>
        <p:nvGrpSpPr>
          <p:cNvPr id="7" name="Graphic 64">
            <a:extLst>
              <a:ext uri="{FF2B5EF4-FFF2-40B4-BE49-F238E27FC236}">
                <a16:creationId xmlns:a16="http://schemas.microsoft.com/office/drawing/2014/main" id="{C02FD0E9-541A-46EB-BFB3-0C0CD16498DF}"/>
              </a:ext>
            </a:extLst>
          </p:cNvPr>
          <p:cNvGrpSpPr/>
          <p:nvPr/>
        </p:nvGrpSpPr>
        <p:grpSpPr>
          <a:xfrm>
            <a:off x="4510310" y="3520155"/>
            <a:ext cx="627512" cy="120881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B35E3192-59D4-47B5-9CBE-B709401F5D94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DF435620-9CCA-4632-A6CB-801633FA3866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56616CB3-33C0-4A46-A3C9-6CB6A0A9D3FF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002619A1-C30F-4585-9A70-0BC83956B3D0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0A8CBAF0-02A2-4394-A8F8-D45388CFCC61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1E4DB682-D408-4E0B-8372-83BBB1D64FDF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A5A84186-47AB-4876-BD76-37565F2481B7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D7A5F228-66B5-418F-B5ED-8B38CC5A80BE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22" name="TextBox 21">
            <a:extLst>
              <a:ext uri="{FF2B5EF4-FFF2-40B4-BE49-F238E27FC236}">
                <a16:creationId xmlns:a16="http://schemas.microsoft.com/office/drawing/2014/main" id="{28FDD22F-5795-41C6-AA81-336B2F40760B}"/>
              </a:ext>
            </a:extLst>
          </p:cNvPr>
          <p:cNvSpPr txBox="1"/>
          <p:nvPr/>
        </p:nvSpPr>
        <p:spPr>
          <a:xfrm>
            <a:off x="4413596" y="4731493"/>
            <a:ext cx="3536358" cy="69121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charm.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DA956C7A-731E-4AAA-AB5F-97FF0134C509}"/>
              </a:ext>
            </a:extLst>
          </p:cNvPr>
          <p:cNvSpPr txBox="1"/>
          <p:nvPr/>
        </p:nvSpPr>
        <p:spPr>
          <a:xfrm>
            <a:off x="4413596" y="5449650"/>
            <a:ext cx="2331720" cy="20774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50" spc="225" dirty="0">
                <a:solidFill>
                  <a:schemeClr val="accent1"/>
                </a:solidFill>
              </a:rPr>
              <a:t>www.yourwebsithere.com</a:t>
            </a:r>
            <a:endParaRPr lang="en-ID" sz="750" spc="225" dirty="0">
              <a:solidFill>
                <a:schemeClr val="accent1"/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03475A86-58D2-4CE7-9542-EFFE85596A1F}"/>
              </a:ext>
            </a:extLst>
          </p:cNvPr>
          <p:cNvSpPr txBox="1"/>
          <p:nvPr/>
        </p:nvSpPr>
        <p:spPr>
          <a:xfrm>
            <a:off x="-165046" y="839749"/>
            <a:ext cx="4382273" cy="15651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70000"/>
              </a:lnSpc>
            </a:pPr>
            <a:r>
              <a:rPr lang="en-US" sz="6600" dirty="0">
                <a:ln w="12700">
                  <a:solidFill>
                    <a:schemeClr val="accent1"/>
                  </a:solidFill>
                </a:ln>
                <a:noFill/>
                <a:latin typeface="+mj-lt"/>
              </a:rPr>
              <a:t>Fashion &amp; Design</a:t>
            </a:r>
            <a:endParaRPr lang="en-ID" sz="6600" dirty="0">
              <a:ln w="12700">
                <a:solidFill>
                  <a:schemeClr val="accent1"/>
                </a:solidFill>
              </a:ln>
              <a:noFill/>
              <a:latin typeface="+mj-lt"/>
            </a:endParaRPr>
          </a:p>
        </p:txBody>
      </p:sp>
      <p:sp>
        <p:nvSpPr>
          <p:cNvPr id="18" name="Diamond 100">
            <a:extLst>
              <a:ext uri="{FF2B5EF4-FFF2-40B4-BE49-F238E27FC236}">
                <a16:creationId xmlns:a16="http://schemas.microsoft.com/office/drawing/2014/main" id="{662E275D-3B8B-451E-AC31-33895898581C}"/>
              </a:ext>
            </a:extLst>
          </p:cNvPr>
          <p:cNvSpPr/>
          <p:nvPr/>
        </p:nvSpPr>
        <p:spPr>
          <a:xfrm>
            <a:off x="8492069" y="5205223"/>
            <a:ext cx="651932" cy="1652777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</p:spTree>
    <p:extLst>
      <p:ext uri="{BB962C8B-B14F-4D97-AF65-F5344CB8AC3E}">
        <p14:creationId xmlns:p14="http://schemas.microsoft.com/office/powerpoint/2010/main" val="29230260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6" grpId="0"/>
      <p:bldP spid="22" grpId="0"/>
      <p:bldP spid="23" grpId="0"/>
      <p:bldP spid="24" grpId="0"/>
      <p:bldP spid="18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" name="PpHolder1">
            <a:extLst>
              <a:ext uri="{FF2B5EF4-FFF2-40B4-BE49-F238E27FC236}">
                <a16:creationId xmlns:a16="http://schemas.microsoft.com/office/drawing/2014/main" id="{8019A37E-1483-48D1-AA6B-8B5E6D8452DA}"/>
              </a:ext>
            </a:extLst>
          </p:cNvPr>
          <p:cNvPicPr>
            <a:picLocks/>
          </p:cNvPicPr>
          <p:nvPr/>
        </p:nvPicPr>
        <p:blipFill>
          <a:blip r:embed="rId2"/>
          <a:srcRect l="79974" t="41100" b="7029"/>
          <a:stretch>
            <a:fillRect/>
          </a:stretch>
        </p:blipFill>
        <p:spPr>
          <a:xfrm>
            <a:off x="7312822" y="2818615"/>
            <a:ext cx="1831178" cy="3557346"/>
          </a:xfrm>
          <a:custGeom>
            <a:avLst/>
            <a:gdLst>
              <a:gd name="connsiteX0" fmla="*/ 0 w 1831178"/>
              <a:gd name="connsiteY0" fmla="*/ 0 h 3557346"/>
              <a:gd name="connsiteX1" fmla="*/ 1831178 w 1831178"/>
              <a:gd name="connsiteY1" fmla="*/ 0 h 3557346"/>
              <a:gd name="connsiteX2" fmla="*/ 1831178 w 1831178"/>
              <a:gd name="connsiteY2" fmla="*/ 3557346 h 3557346"/>
              <a:gd name="connsiteX3" fmla="*/ 0 w 1831178"/>
              <a:gd name="connsiteY3" fmla="*/ 3557346 h 35573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31178" h="3557346">
                <a:moveTo>
                  <a:pt x="0" y="0"/>
                </a:moveTo>
                <a:lnTo>
                  <a:pt x="1831178" y="0"/>
                </a:lnTo>
                <a:lnTo>
                  <a:pt x="1831178" y="3557346"/>
                </a:lnTo>
                <a:lnTo>
                  <a:pt x="0" y="3557346"/>
                </a:lnTo>
                <a:close/>
              </a:path>
            </a:pathLst>
          </a:custGeom>
        </p:spPr>
      </p:pic>
      <p:sp>
        <p:nvSpPr>
          <p:cNvPr id="28" name="Rectangle 1">
            <a:extLst>
              <a:ext uri="{FF2B5EF4-FFF2-40B4-BE49-F238E27FC236}">
                <a16:creationId xmlns:a16="http://schemas.microsoft.com/office/drawing/2014/main" id="{3D80DFB1-69D7-4C06-AAD6-6C635F4AC337}"/>
              </a:ext>
            </a:extLst>
          </p:cNvPr>
          <p:cNvSpPr/>
          <p:nvPr/>
        </p:nvSpPr>
        <p:spPr>
          <a:xfrm>
            <a:off x="7312819" y="2818615"/>
            <a:ext cx="1831181" cy="3557346"/>
          </a:xfrm>
          <a:custGeom>
            <a:avLst/>
            <a:gdLst>
              <a:gd name="connsiteX0" fmla="*/ 0 w 12192000"/>
              <a:gd name="connsiteY0" fmla="*/ 0 h 5856669"/>
              <a:gd name="connsiteX1" fmla="*/ 12192000 w 12192000"/>
              <a:gd name="connsiteY1" fmla="*/ 0 h 5856669"/>
              <a:gd name="connsiteX2" fmla="*/ 12192000 w 12192000"/>
              <a:gd name="connsiteY2" fmla="*/ 5856669 h 5856669"/>
              <a:gd name="connsiteX3" fmla="*/ 0 w 12192000"/>
              <a:gd name="connsiteY3" fmla="*/ 5856669 h 58566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5856669">
                <a:moveTo>
                  <a:pt x="0" y="0"/>
                </a:moveTo>
                <a:lnTo>
                  <a:pt x="12192000" y="0"/>
                </a:lnTo>
                <a:lnTo>
                  <a:pt x="12192000" y="5856669"/>
                </a:lnTo>
                <a:lnTo>
                  <a:pt x="0" y="5856669"/>
                </a:lnTo>
                <a:close/>
              </a:path>
            </a:pathLst>
          </a:custGeom>
          <a:gradFill>
            <a:gsLst>
              <a:gs pos="0">
                <a:schemeClr val="tx2">
                  <a:alpha val="82000"/>
                </a:schemeClr>
              </a:gs>
              <a:gs pos="100000">
                <a:schemeClr val="tx2">
                  <a:lumMod val="5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pic>
        <p:nvPicPr>
          <p:cNvPr id="54" name="PpHolder3">
            <a:extLst>
              <a:ext uri="{FF2B5EF4-FFF2-40B4-BE49-F238E27FC236}">
                <a16:creationId xmlns:a16="http://schemas.microsoft.com/office/drawing/2014/main" id="{50B8AA10-4C42-429C-8609-38DB00C809A4}"/>
              </a:ext>
            </a:extLst>
          </p:cNvPr>
          <p:cNvPicPr>
            <a:picLocks/>
          </p:cNvPicPr>
          <p:nvPr/>
        </p:nvPicPr>
        <p:blipFill>
          <a:blip r:embed="rId2"/>
          <a:srcRect l="4987" t="41100" r="72500" b="7216"/>
          <a:stretch>
            <a:fillRect/>
          </a:stretch>
        </p:blipFill>
        <p:spPr>
          <a:xfrm>
            <a:off x="456013" y="2818615"/>
            <a:ext cx="2058590" cy="3544478"/>
          </a:xfrm>
          <a:custGeom>
            <a:avLst/>
            <a:gdLst>
              <a:gd name="connsiteX0" fmla="*/ 0 w 2058590"/>
              <a:gd name="connsiteY0" fmla="*/ 0 h 3544478"/>
              <a:gd name="connsiteX1" fmla="*/ 2058590 w 2058590"/>
              <a:gd name="connsiteY1" fmla="*/ 0 h 3544478"/>
              <a:gd name="connsiteX2" fmla="*/ 2058590 w 2058590"/>
              <a:gd name="connsiteY2" fmla="*/ 3544478 h 3544478"/>
              <a:gd name="connsiteX3" fmla="*/ 0 w 2058590"/>
              <a:gd name="connsiteY3" fmla="*/ 3544478 h 35444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58590" h="3544478">
                <a:moveTo>
                  <a:pt x="0" y="0"/>
                </a:moveTo>
                <a:lnTo>
                  <a:pt x="2058590" y="0"/>
                </a:lnTo>
                <a:lnTo>
                  <a:pt x="2058590" y="3544478"/>
                </a:lnTo>
                <a:lnTo>
                  <a:pt x="0" y="3544478"/>
                </a:lnTo>
                <a:close/>
              </a:path>
            </a:pathLst>
          </a:custGeom>
        </p:spPr>
      </p:pic>
      <p:pic>
        <p:nvPicPr>
          <p:cNvPr id="51" name="PpHolder4">
            <a:extLst>
              <a:ext uri="{FF2B5EF4-FFF2-40B4-BE49-F238E27FC236}">
                <a16:creationId xmlns:a16="http://schemas.microsoft.com/office/drawing/2014/main" id="{7427C841-CD35-4694-9D33-7475EF6D17F2}"/>
              </a:ext>
            </a:extLst>
          </p:cNvPr>
          <p:cNvPicPr>
            <a:picLocks/>
          </p:cNvPicPr>
          <p:nvPr/>
        </p:nvPicPr>
        <p:blipFill>
          <a:blip r:embed="rId2"/>
          <a:srcRect l="29961" t="41100" r="47526" b="7029"/>
          <a:stretch>
            <a:fillRect/>
          </a:stretch>
        </p:blipFill>
        <p:spPr>
          <a:xfrm>
            <a:off x="2739634" y="2818615"/>
            <a:ext cx="2058589" cy="3557346"/>
          </a:xfrm>
          <a:custGeom>
            <a:avLst/>
            <a:gdLst>
              <a:gd name="connsiteX0" fmla="*/ 0 w 2058589"/>
              <a:gd name="connsiteY0" fmla="*/ 0 h 3557346"/>
              <a:gd name="connsiteX1" fmla="*/ 2058589 w 2058589"/>
              <a:gd name="connsiteY1" fmla="*/ 0 h 3557346"/>
              <a:gd name="connsiteX2" fmla="*/ 2058589 w 2058589"/>
              <a:gd name="connsiteY2" fmla="*/ 3557346 h 3557346"/>
              <a:gd name="connsiteX3" fmla="*/ 0 w 2058589"/>
              <a:gd name="connsiteY3" fmla="*/ 3557346 h 35573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58589" h="3557346">
                <a:moveTo>
                  <a:pt x="0" y="0"/>
                </a:moveTo>
                <a:lnTo>
                  <a:pt x="2058589" y="0"/>
                </a:lnTo>
                <a:lnTo>
                  <a:pt x="2058589" y="3557346"/>
                </a:lnTo>
                <a:lnTo>
                  <a:pt x="0" y="3557346"/>
                </a:lnTo>
                <a:close/>
              </a:path>
            </a:pathLst>
          </a:custGeom>
        </p:spPr>
      </p:pic>
      <p:pic>
        <p:nvPicPr>
          <p:cNvPr id="48" name="PpHolder5">
            <a:extLst>
              <a:ext uri="{FF2B5EF4-FFF2-40B4-BE49-F238E27FC236}">
                <a16:creationId xmlns:a16="http://schemas.microsoft.com/office/drawing/2014/main" id="{0AE4CCC6-D2A9-4009-B5E2-CA7B2B1BAE19}"/>
              </a:ext>
            </a:extLst>
          </p:cNvPr>
          <p:cNvPicPr>
            <a:picLocks/>
          </p:cNvPicPr>
          <p:nvPr/>
        </p:nvPicPr>
        <p:blipFill>
          <a:blip r:embed="rId2"/>
          <a:srcRect l="55000" t="41100" r="22487" b="7029"/>
          <a:stretch>
            <a:fillRect/>
          </a:stretch>
        </p:blipFill>
        <p:spPr>
          <a:xfrm>
            <a:off x="5029203" y="2818615"/>
            <a:ext cx="2058590" cy="3557346"/>
          </a:xfrm>
          <a:custGeom>
            <a:avLst/>
            <a:gdLst>
              <a:gd name="connsiteX0" fmla="*/ 0 w 2058590"/>
              <a:gd name="connsiteY0" fmla="*/ 0 h 3557346"/>
              <a:gd name="connsiteX1" fmla="*/ 2058590 w 2058590"/>
              <a:gd name="connsiteY1" fmla="*/ 0 h 3557346"/>
              <a:gd name="connsiteX2" fmla="*/ 2058590 w 2058590"/>
              <a:gd name="connsiteY2" fmla="*/ 3557346 h 3557346"/>
              <a:gd name="connsiteX3" fmla="*/ 0 w 2058590"/>
              <a:gd name="connsiteY3" fmla="*/ 3557346 h 35573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58590" h="3557346">
                <a:moveTo>
                  <a:pt x="0" y="0"/>
                </a:moveTo>
                <a:lnTo>
                  <a:pt x="2058590" y="0"/>
                </a:lnTo>
                <a:lnTo>
                  <a:pt x="2058590" y="3557346"/>
                </a:lnTo>
                <a:lnTo>
                  <a:pt x="0" y="3557346"/>
                </a:lnTo>
                <a:close/>
              </a:path>
            </a:pathLst>
          </a:custGeom>
        </p:spPr>
      </p:pic>
      <p:sp>
        <p:nvSpPr>
          <p:cNvPr id="59" name="Title 58">
            <a:extLst>
              <a:ext uri="{FF2B5EF4-FFF2-40B4-BE49-F238E27FC236}">
                <a16:creationId xmlns:a16="http://schemas.microsoft.com/office/drawing/2014/main" id="{B5A20786-AC01-4666-8C71-730DD99D93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Meet Fashion Designer</a:t>
            </a:r>
            <a:endParaRPr lang="en-ID" dirty="0"/>
          </a:p>
        </p:txBody>
      </p:sp>
      <p:sp>
        <p:nvSpPr>
          <p:cNvPr id="26" name="Diamond 100">
            <a:extLst>
              <a:ext uri="{FF2B5EF4-FFF2-40B4-BE49-F238E27FC236}">
                <a16:creationId xmlns:a16="http://schemas.microsoft.com/office/drawing/2014/main" id="{5689812B-36C0-44E5-B433-C7D241204D6E}"/>
              </a:ext>
            </a:extLst>
          </p:cNvPr>
          <p:cNvSpPr/>
          <p:nvPr/>
        </p:nvSpPr>
        <p:spPr>
          <a:xfrm flipH="1">
            <a:off x="1" y="5205223"/>
            <a:ext cx="651932" cy="1652777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sp>
        <p:nvSpPr>
          <p:cNvPr id="58" name="Diamond 18">
            <a:extLst>
              <a:ext uri="{FF2B5EF4-FFF2-40B4-BE49-F238E27FC236}">
                <a16:creationId xmlns:a16="http://schemas.microsoft.com/office/drawing/2014/main" id="{46FE63AE-8C00-4547-A79E-AE333A96234D}"/>
              </a:ext>
            </a:extLst>
          </p:cNvPr>
          <p:cNvSpPr/>
          <p:nvPr/>
        </p:nvSpPr>
        <p:spPr>
          <a:xfrm flipH="1">
            <a:off x="6947107" y="0"/>
            <a:ext cx="2196893" cy="779636"/>
          </a:xfrm>
          <a:custGeom>
            <a:avLst/>
            <a:gdLst>
              <a:gd name="connsiteX0" fmla="*/ 0 w 2929191"/>
              <a:gd name="connsiteY0" fmla="*/ 0 h 1039515"/>
              <a:gd name="connsiteX1" fmla="*/ 2929191 w 2929191"/>
              <a:gd name="connsiteY1" fmla="*/ 0 h 1039515"/>
              <a:gd name="connsiteX2" fmla="*/ 386403 w 2929191"/>
              <a:gd name="connsiteY2" fmla="*/ 1039515 h 1039515"/>
              <a:gd name="connsiteX3" fmla="*/ 0 w 2929191"/>
              <a:gd name="connsiteY3" fmla="*/ 94326 h 10395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29191" h="1039515">
                <a:moveTo>
                  <a:pt x="0" y="0"/>
                </a:moveTo>
                <a:lnTo>
                  <a:pt x="2929191" y="0"/>
                </a:lnTo>
                <a:lnTo>
                  <a:pt x="386403" y="1039515"/>
                </a:lnTo>
                <a:lnTo>
                  <a:pt x="0" y="9432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sp>
        <p:nvSpPr>
          <p:cNvPr id="55" name="Freeform 9">
            <a:extLst>
              <a:ext uri="{FF2B5EF4-FFF2-40B4-BE49-F238E27FC236}">
                <a16:creationId xmlns:a16="http://schemas.microsoft.com/office/drawing/2014/main" id="{FAE59C28-D3E1-445D-BAD9-64B1A3D44ABA}"/>
              </a:ext>
            </a:extLst>
          </p:cNvPr>
          <p:cNvSpPr>
            <a:spLocks/>
          </p:cNvSpPr>
          <p:nvPr/>
        </p:nvSpPr>
        <p:spPr bwMode="auto">
          <a:xfrm>
            <a:off x="8006068" y="1375285"/>
            <a:ext cx="116469" cy="115544"/>
          </a:xfrm>
          <a:custGeom>
            <a:avLst/>
            <a:gdLst>
              <a:gd name="T0" fmla="*/ 208 w 210"/>
              <a:gd name="T1" fmla="*/ 111 h 208"/>
              <a:gd name="T2" fmla="*/ 208 w 210"/>
              <a:gd name="T3" fmla="*/ 110 h 208"/>
              <a:gd name="T4" fmla="*/ 209 w 210"/>
              <a:gd name="T5" fmla="*/ 109 h 208"/>
              <a:gd name="T6" fmla="*/ 209 w 210"/>
              <a:gd name="T7" fmla="*/ 108 h 208"/>
              <a:gd name="T8" fmla="*/ 209 w 210"/>
              <a:gd name="T9" fmla="*/ 107 h 208"/>
              <a:gd name="T10" fmla="*/ 209 w 210"/>
              <a:gd name="T11" fmla="*/ 102 h 208"/>
              <a:gd name="T12" fmla="*/ 209 w 210"/>
              <a:gd name="T13" fmla="*/ 101 h 208"/>
              <a:gd name="T14" fmla="*/ 209 w 210"/>
              <a:gd name="T15" fmla="*/ 100 h 208"/>
              <a:gd name="T16" fmla="*/ 208 w 210"/>
              <a:gd name="T17" fmla="*/ 99 h 208"/>
              <a:gd name="T18" fmla="*/ 208 w 210"/>
              <a:gd name="T19" fmla="*/ 98 h 208"/>
              <a:gd name="T20" fmla="*/ 206 w 210"/>
              <a:gd name="T21" fmla="*/ 96 h 208"/>
              <a:gd name="T22" fmla="*/ 114 w 210"/>
              <a:gd name="T23" fmla="*/ 5 h 208"/>
              <a:gd name="T24" fmla="*/ 97 w 210"/>
              <a:gd name="T25" fmla="*/ 5 h 208"/>
              <a:gd name="T26" fmla="*/ 97 w 210"/>
              <a:gd name="T27" fmla="*/ 22 h 208"/>
              <a:gd name="T28" fmla="*/ 169 w 210"/>
              <a:gd name="T29" fmla="*/ 93 h 208"/>
              <a:gd name="T30" fmla="*/ 12 w 210"/>
              <a:gd name="T31" fmla="*/ 93 h 208"/>
              <a:gd name="T32" fmla="*/ 0 w 210"/>
              <a:gd name="T33" fmla="*/ 105 h 208"/>
              <a:gd name="T34" fmla="*/ 12 w 210"/>
              <a:gd name="T35" fmla="*/ 117 h 208"/>
              <a:gd name="T36" fmla="*/ 169 w 210"/>
              <a:gd name="T37" fmla="*/ 117 h 208"/>
              <a:gd name="T38" fmla="*/ 97 w 210"/>
              <a:gd name="T39" fmla="*/ 188 h 208"/>
              <a:gd name="T40" fmla="*/ 97 w 210"/>
              <a:gd name="T41" fmla="*/ 205 h 208"/>
              <a:gd name="T42" fmla="*/ 106 w 210"/>
              <a:gd name="T43" fmla="*/ 208 h 208"/>
              <a:gd name="T44" fmla="*/ 114 w 210"/>
              <a:gd name="T45" fmla="*/ 205 h 208"/>
              <a:gd name="T46" fmla="*/ 206 w 210"/>
              <a:gd name="T47" fmla="*/ 113 h 208"/>
              <a:gd name="T48" fmla="*/ 206 w 210"/>
              <a:gd name="T49" fmla="*/ 113 h 208"/>
              <a:gd name="T50" fmla="*/ 208 w 210"/>
              <a:gd name="T51" fmla="*/ 111 h 2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210" h="208">
                <a:moveTo>
                  <a:pt x="208" y="111"/>
                </a:moveTo>
                <a:cubicBezTo>
                  <a:pt x="208" y="111"/>
                  <a:pt x="208" y="111"/>
                  <a:pt x="208" y="110"/>
                </a:cubicBezTo>
                <a:cubicBezTo>
                  <a:pt x="208" y="110"/>
                  <a:pt x="208" y="110"/>
                  <a:pt x="209" y="109"/>
                </a:cubicBezTo>
                <a:cubicBezTo>
                  <a:pt x="209" y="109"/>
                  <a:pt x="209" y="108"/>
                  <a:pt x="209" y="108"/>
                </a:cubicBezTo>
                <a:cubicBezTo>
                  <a:pt x="209" y="108"/>
                  <a:pt x="209" y="107"/>
                  <a:pt x="209" y="107"/>
                </a:cubicBezTo>
                <a:cubicBezTo>
                  <a:pt x="210" y="105"/>
                  <a:pt x="210" y="104"/>
                  <a:pt x="209" y="102"/>
                </a:cubicBezTo>
                <a:cubicBezTo>
                  <a:pt x="209" y="102"/>
                  <a:pt x="209" y="102"/>
                  <a:pt x="209" y="101"/>
                </a:cubicBezTo>
                <a:cubicBezTo>
                  <a:pt x="209" y="101"/>
                  <a:pt x="209" y="100"/>
                  <a:pt x="209" y="100"/>
                </a:cubicBezTo>
                <a:cubicBezTo>
                  <a:pt x="208" y="100"/>
                  <a:pt x="208" y="99"/>
                  <a:pt x="208" y="99"/>
                </a:cubicBezTo>
                <a:cubicBezTo>
                  <a:pt x="208" y="99"/>
                  <a:pt x="208" y="98"/>
                  <a:pt x="208" y="98"/>
                </a:cubicBezTo>
                <a:cubicBezTo>
                  <a:pt x="207" y="97"/>
                  <a:pt x="207" y="97"/>
                  <a:pt x="206" y="96"/>
                </a:cubicBezTo>
                <a:cubicBezTo>
                  <a:pt x="114" y="5"/>
                  <a:pt x="114" y="5"/>
                  <a:pt x="114" y="5"/>
                </a:cubicBezTo>
                <a:cubicBezTo>
                  <a:pt x="110" y="0"/>
                  <a:pt x="102" y="0"/>
                  <a:pt x="97" y="5"/>
                </a:cubicBezTo>
                <a:cubicBezTo>
                  <a:pt x="93" y="9"/>
                  <a:pt x="93" y="17"/>
                  <a:pt x="97" y="22"/>
                </a:cubicBezTo>
                <a:cubicBezTo>
                  <a:pt x="169" y="93"/>
                  <a:pt x="169" y="93"/>
                  <a:pt x="169" y="93"/>
                </a:cubicBezTo>
                <a:cubicBezTo>
                  <a:pt x="12" y="93"/>
                  <a:pt x="12" y="93"/>
                  <a:pt x="12" y="93"/>
                </a:cubicBezTo>
                <a:cubicBezTo>
                  <a:pt x="6" y="93"/>
                  <a:pt x="0" y="98"/>
                  <a:pt x="0" y="105"/>
                </a:cubicBezTo>
                <a:cubicBezTo>
                  <a:pt x="0" y="111"/>
                  <a:pt x="6" y="117"/>
                  <a:pt x="12" y="117"/>
                </a:cubicBezTo>
                <a:cubicBezTo>
                  <a:pt x="169" y="117"/>
                  <a:pt x="169" y="117"/>
                  <a:pt x="169" y="117"/>
                </a:cubicBezTo>
                <a:cubicBezTo>
                  <a:pt x="97" y="188"/>
                  <a:pt x="97" y="188"/>
                  <a:pt x="97" y="188"/>
                </a:cubicBezTo>
                <a:cubicBezTo>
                  <a:pt x="93" y="192"/>
                  <a:pt x="93" y="200"/>
                  <a:pt x="97" y="205"/>
                </a:cubicBezTo>
                <a:cubicBezTo>
                  <a:pt x="100" y="207"/>
                  <a:pt x="103" y="208"/>
                  <a:pt x="106" y="208"/>
                </a:cubicBezTo>
                <a:cubicBezTo>
                  <a:pt x="109" y="208"/>
                  <a:pt x="112" y="207"/>
                  <a:pt x="114" y="205"/>
                </a:cubicBezTo>
                <a:cubicBezTo>
                  <a:pt x="206" y="113"/>
                  <a:pt x="206" y="113"/>
                  <a:pt x="206" y="113"/>
                </a:cubicBezTo>
                <a:cubicBezTo>
                  <a:pt x="206" y="113"/>
                  <a:pt x="206" y="113"/>
                  <a:pt x="206" y="113"/>
                </a:cubicBezTo>
                <a:cubicBezTo>
                  <a:pt x="207" y="113"/>
                  <a:pt x="207" y="112"/>
                  <a:pt x="208" y="11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D889F22D-C541-494E-918F-F9802D096C26}"/>
              </a:ext>
            </a:extLst>
          </p:cNvPr>
          <p:cNvSpPr txBox="1"/>
          <p:nvPr/>
        </p:nvSpPr>
        <p:spPr>
          <a:xfrm>
            <a:off x="7341128" y="1329183"/>
            <a:ext cx="685800" cy="20774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50" dirty="0"/>
              <a:t>Next Slides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DBA630A2-C96C-4460-AD34-D345290FCE91}"/>
              </a:ext>
            </a:extLst>
          </p:cNvPr>
          <p:cNvSpPr txBox="1"/>
          <p:nvPr/>
        </p:nvSpPr>
        <p:spPr>
          <a:xfrm>
            <a:off x="4451283" y="1097869"/>
            <a:ext cx="2543877" cy="69121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spring which I enjoy with whole heart.</a:t>
            </a:r>
          </a:p>
        </p:txBody>
      </p:sp>
      <p:grpSp>
        <p:nvGrpSpPr>
          <p:cNvPr id="69" name="Graphic 64">
            <a:extLst>
              <a:ext uri="{FF2B5EF4-FFF2-40B4-BE49-F238E27FC236}">
                <a16:creationId xmlns:a16="http://schemas.microsoft.com/office/drawing/2014/main" id="{7DB4A1E5-EEA4-40C8-80D8-38491CC37B09}"/>
              </a:ext>
            </a:extLst>
          </p:cNvPr>
          <p:cNvGrpSpPr/>
          <p:nvPr/>
        </p:nvGrpSpPr>
        <p:grpSpPr>
          <a:xfrm>
            <a:off x="273738" y="341143"/>
            <a:ext cx="627512" cy="120881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7F3F0BCE-524C-4FE3-A8C6-35503E099970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644748A6-1A23-4114-A8FE-664D9F846C02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1B377CBA-6437-4231-9913-EAAC178922AB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0BF7EA59-14CE-41EC-BF80-E258FAFCE4F6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5636B844-4700-48C3-B540-8006E89DE8BC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1B825299-E1FB-41DC-A6CF-72837AEBC56B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29CE9AE8-B6EF-4723-A3B3-588A9C1EAC72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552634A8-61C1-4CBF-9565-A2B0BD3320BD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91" name="Diamond 79">
            <a:extLst>
              <a:ext uri="{FF2B5EF4-FFF2-40B4-BE49-F238E27FC236}">
                <a16:creationId xmlns:a16="http://schemas.microsoft.com/office/drawing/2014/main" id="{180B1B76-1538-4E52-9927-DEAC30150727}"/>
              </a:ext>
            </a:extLst>
          </p:cNvPr>
          <p:cNvSpPr/>
          <p:nvPr/>
        </p:nvSpPr>
        <p:spPr>
          <a:xfrm>
            <a:off x="1" y="288427"/>
            <a:ext cx="111563" cy="226314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 sz="1350"/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810824C6-6048-4423-9FC9-3934EDD0CC74}"/>
              </a:ext>
            </a:extLst>
          </p:cNvPr>
          <p:cNvSpPr txBox="1"/>
          <p:nvPr/>
        </p:nvSpPr>
        <p:spPr>
          <a:xfrm>
            <a:off x="7829649" y="3684007"/>
            <a:ext cx="1080049" cy="30008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350" dirty="0">
                <a:solidFill>
                  <a:schemeClr val="accent1"/>
                </a:solidFill>
                <a:latin typeface="+mj-lt"/>
              </a:rPr>
              <a:t>Juliana Doe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C716D276-B0DB-43A9-AED0-3322624367CF}"/>
              </a:ext>
            </a:extLst>
          </p:cNvPr>
          <p:cNvSpPr txBox="1"/>
          <p:nvPr/>
        </p:nvSpPr>
        <p:spPr>
          <a:xfrm>
            <a:off x="7829647" y="3907849"/>
            <a:ext cx="960120" cy="20774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50" dirty="0">
                <a:solidFill>
                  <a:schemeClr val="bg2"/>
                </a:solidFill>
              </a:rPr>
              <a:t>Fashion Designer</a:t>
            </a:r>
          </a:p>
        </p:txBody>
      </p:sp>
      <p:sp>
        <p:nvSpPr>
          <p:cNvPr id="63" name="Diamond 62">
            <a:extLst>
              <a:ext uri="{FF2B5EF4-FFF2-40B4-BE49-F238E27FC236}">
                <a16:creationId xmlns:a16="http://schemas.microsoft.com/office/drawing/2014/main" id="{54560D09-9B40-4579-B126-5E1D92EAE672}"/>
              </a:ext>
            </a:extLst>
          </p:cNvPr>
          <p:cNvSpPr/>
          <p:nvPr/>
        </p:nvSpPr>
        <p:spPr>
          <a:xfrm>
            <a:off x="7693602" y="3763265"/>
            <a:ext cx="118485" cy="118485"/>
          </a:xfrm>
          <a:prstGeom prst="diamond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CCB12C8C-79F0-44DA-B709-453C52809FA0}"/>
              </a:ext>
            </a:extLst>
          </p:cNvPr>
          <p:cNvSpPr txBox="1"/>
          <p:nvPr/>
        </p:nvSpPr>
        <p:spPr>
          <a:xfrm>
            <a:off x="7829649" y="4397778"/>
            <a:ext cx="1185144" cy="30008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350" dirty="0" err="1">
                <a:solidFill>
                  <a:schemeClr val="accent1"/>
                </a:solidFill>
                <a:latin typeface="+mj-lt"/>
              </a:rPr>
              <a:t>Gerrald</a:t>
            </a:r>
            <a:r>
              <a:rPr lang="en-US" sz="1350" dirty="0">
                <a:solidFill>
                  <a:schemeClr val="accent1"/>
                </a:solidFill>
                <a:latin typeface="+mj-lt"/>
              </a:rPr>
              <a:t> Doe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AA203EFA-DF93-4B77-825C-7A8E4D6FE036}"/>
              </a:ext>
            </a:extLst>
          </p:cNvPr>
          <p:cNvSpPr txBox="1"/>
          <p:nvPr/>
        </p:nvSpPr>
        <p:spPr>
          <a:xfrm>
            <a:off x="7829647" y="4621619"/>
            <a:ext cx="960120" cy="20774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50" dirty="0">
                <a:solidFill>
                  <a:schemeClr val="bg2"/>
                </a:solidFill>
              </a:rPr>
              <a:t>Fashion Designer</a:t>
            </a:r>
          </a:p>
        </p:txBody>
      </p:sp>
      <p:sp>
        <p:nvSpPr>
          <p:cNvPr id="68" name="Diamond 67">
            <a:extLst>
              <a:ext uri="{FF2B5EF4-FFF2-40B4-BE49-F238E27FC236}">
                <a16:creationId xmlns:a16="http://schemas.microsoft.com/office/drawing/2014/main" id="{E7B4F696-E5C3-49E5-BEAD-0E2B8F70F9E7}"/>
              </a:ext>
            </a:extLst>
          </p:cNvPr>
          <p:cNvSpPr/>
          <p:nvPr/>
        </p:nvSpPr>
        <p:spPr>
          <a:xfrm>
            <a:off x="7693602" y="4477036"/>
            <a:ext cx="118485" cy="118485"/>
          </a:xfrm>
          <a:prstGeom prst="diamond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F8465480-A60B-4970-912C-AC79B8EB7C34}"/>
              </a:ext>
            </a:extLst>
          </p:cNvPr>
          <p:cNvSpPr txBox="1"/>
          <p:nvPr/>
        </p:nvSpPr>
        <p:spPr>
          <a:xfrm>
            <a:off x="7829649" y="5090522"/>
            <a:ext cx="1080049" cy="30008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350" dirty="0">
                <a:solidFill>
                  <a:schemeClr val="accent1"/>
                </a:solidFill>
                <a:latin typeface="+mj-lt"/>
              </a:rPr>
              <a:t>Monica Doe</a:t>
            </a:r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8258A9C7-DE1D-436B-BBAC-FB1AD214BFCB}"/>
              </a:ext>
            </a:extLst>
          </p:cNvPr>
          <p:cNvSpPr txBox="1"/>
          <p:nvPr/>
        </p:nvSpPr>
        <p:spPr>
          <a:xfrm>
            <a:off x="7829647" y="5314363"/>
            <a:ext cx="960120" cy="20774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50" dirty="0">
                <a:solidFill>
                  <a:schemeClr val="bg2"/>
                </a:solidFill>
              </a:rPr>
              <a:t>Fashion Designer</a:t>
            </a:r>
          </a:p>
        </p:txBody>
      </p:sp>
      <p:sp>
        <p:nvSpPr>
          <p:cNvPr id="95" name="Diamond 94">
            <a:extLst>
              <a:ext uri="{FF2B5EF4-FFF2-40B4-BE49-F238E27FC236}">
                <a16:creationId xmlns:a16="http://schemas.microsoft.com/office/drawing/2014/main" id="{ECEF9795-1765-4ADE-9D0E-C795DB25F297}"/>
              </a:ext>
            </a:extLst>
          </p:cNvPr>
          <p:cNvSpPr/>
          <p:nvPr/>
        </p:nvSpPr>
        <p:spPr>
          <a:xfrm>
            <a:off x="7693602" y="5169780"/>
            <a:ext cx="118485" cy="118485"/>
          </a:xfrm>
          <a:prstGeom prst="diamond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29185353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5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000"/>
                            </p:stCondLst>
                            <p:childTnLst>
                              <p:par>
                                <p:cTn id="6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5500"/>
                            </p:stCondLst>
                            <p:childTnLst>
                              <p:par>
                                <p:cTn id="7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59" grpId="0"/>
      <p:bldP spid="26" grpId="0" animBg="1"/>
      <p:bldP spid="58" grpId="0" animBg="1"/>
      <p:bldP spid="55" grpId="0" animBg="1"/>
      <p:bldP spid="56" grpId="0"/>
      <p:bldP spid="57" grpId="0"/>
      <p:bldP spid="91" grpId="0" animBg="1"/>
      <p:bldP spid="61" grpId="0"/>
      <p:bldP spid="62" grpId="0"/>
      <p:bldP spid="63" grpId="0" animBg="1"/>
      <p:bldP spid="66" grpId="0"/>
      <p:bldP spid="67" grpId="0"/>
      <p:bldP spid="68" grpId="0" animBg="1"/>
      <p:bldP spid="93" grpId="0"/>
      <p:bldP spid="94" grpId="0"/>
      <p:bldP spid="95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TextBox 102">
            <a:extLst>
              <a:ext uri="{FF2B5EF4-FFF2-40B4-BE49-F238E27FC236}">
                <a16:creationId xmlns:a16="http://schemas.microsoft.com/office/drawing/2014/main" id="{C63D9D96-73A5-4331-85CD-566EC1A4B93A}"/>
              </a:ext>
            </a:extLst>
          </p:cNvPr>
          <p:cNvSpPr txBox="1"/>
          <p:nvPr/>
        </p:nvSpPr>
        <p:spPr>
          <a:xfrm>
            <a:off x="1302481" y="5378175"/>
            <a:ext cx="1514444" cy="30008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350" dirty="0">
                <a:solidFill>
                  <a:schemeClr val="accent1"/>
                </a:solidFill>
                <a:latin typeface="+mj-lt"/>
              </a:rPr>
              <a:t>Amanda Garcia</a:t>
            </a:r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163991FB-5AC5-4ECB-B34F-3DB3028431BA}"/>
              </a:ext>
            </a:extLst>
          </p:cNvPr>
          <p:cNvSpPr txBox="1"/>
          <p:nvPr/>
        </p:nvSpPr>
        <p:spPr>
          <a:xfrm>
            <a:off x="1302480" y="5596246"/>
            <a:ext cx="1514444" cy="2192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825" dirty="0"/>
              <a:t>Fashion Designer</a:t>
            </a:r>
          </a:p>
        </p:txBody>
      </p:sp>
      <p:sp>
        <p:nvSpPr>
          <p:cNvPr id="105" name="Diamond 104">
            <a:extLst>
              <a:ext uri="{FF2B5EF4-FFF2-40B4-BE49-F238E27FC236}">
                <a16:creationId xmlns:a16="http://schemas.microsoft.com/office/drawing/2014/main" id="{E029B60B-AF5C-4BC6-AA36-3999BB26E12E}"/>
              </a:ext>
            </a:extLst>
          </p:cNvPr>
          <p:cNvSpPr/>
          <p:nvPr/>
        </p:nvSpPr>
        <p:spPr>
          <a:xfrm>
            <a:off x="1119825" y="5457433"/>
            <a:ext cx="118485" cy="118485"/>
          </a:xfrm>
          <a:prstGeom prst="diamond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C393508E-0DC1-4FC4-9320-1A13C3333FCA}"/>
              </a:ext>
            </a:extLst>
          </p:cNvPr>
          <p:cNvSpPr txBox="1"/>
          <p:nvPr/>
        </p:nvSpPr>
        <p:spPr>
          <a:xfrm>
            <a:off x="6611422" y="2527090"/>
            <a:ext cx="1514444" cy="30008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350" dirty="0" err="1">
                <a:solidFill>
                  <a:schemeClr val="accent1"/>
                </a:solidFill>
                <a:latin typeface="+mj-lt"/>
              </a:rPr>
              <a:t>Rissina</a:t>
            </a:r>
            <a:r>
              <a:rPr lang="en-US" sz="1350" dirty="0">
                <a:solidFill>
                  <a:schemeClr val="accent1"/>
                </a:solidFill>
                <a:latin typeface="+mj-lt"/>
              </a:rPr>
              <a:t> </a:t>
            </a:r>
            <a:r>
              <a:rPr lang="en-US" sz="1350" dirty="0" err="1">
                <a:solidFill>
                  <a:schemeClr val="accent1"/>
                </a:solidFill>
                <a:latin typeface="+mj-lt"/>
              </a:rPr>
              <a:t>Luminer</a:t>
            </a:r>
            <a:endParaRPr lang="en-US" sz="135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2FD32909-5326-40A4-A8C1-97356271BCDA}"/>
              </a:ext>
            </a:extLst>
          </p:cNvPr>
          <p:cNvSpPr txBox="1"/>
          <p:nvPr/>
        </p:nvSpPr>
        <p:spPr>
          <a:xfrm>
            <a:off x="6611421" y="2745160"/>
            <a:ext cx="1514444" cy="2192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825" dirty="0"/>
              <a:t>Fashion Designer</a:t>
            </a:r>
          </a:p>
        </p:txBody>
      </p:sp>
      <p:sp>
        <p:nvSpPr>
          <p:cNvPr id="109" name="Diamond 108">
            <a:extLst>
              <a:ext uri="{FF2B5EF4-FFF2-40B4-BE49-F238E27FC236}">
                <a16:creationId xmlns:a16="http://schemas.microsoft.com/office/drawing/2014/main" id="{6AB89055-4580-4ABE-9C2B-9AF7AF3D25F9}"/>
              </a:ext>
            </a:extLst>
          </p:cNvPr>
          <p:cNvSpPr/>
          <p:nvPr/>
        </p:nvSpPr>
        <p:spPr>
          <a:xfrm>
            <a:off x="6428766" y="2606348"/>
            <a:ext cx="118485" cy="118485"/>
          </a:xfrm>
          <a:prstGeom prst="diamond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pic>
        <p:nvPicPr>
          <p:cNvPr id="67" name="PpHolder7">
            <a:extLst>
              <a:ext uri="{FF2B5EF4-FFF2-40B4-BE49-F238E27FC236}">
                <a16:creationId xmlns:a16="http://schemas.microsoft.com/office/drawing/2014/main" id="{FBEDACD8-5D02-46C7-9CB7-51A4A303F75D}"/>
              </a:ext>
            </a:extLst>
          </p:cNvPr>
          <p:cNvPicPr>
            <a:picLocks/>
          </p:cNvPicPr>
          <p:nvPr/>
        </p:nvPicPr>
        <p:blipFill>
          <a:blip r:embed="rId2"/>
          <a:srcRect t="27256" r="57500" b="24590"/>
          <a:stretch>
            <a:fillRect/>
          </a:stretch>
        </p:blipFill>
        <p:spPr>
          <a:xfrm>
            <a:off x="1" y="1869194"/>
            <a:ext cx="3886202" cy="3302404"/>
          </a:xfrm>
          <a:custGeom>
            <a:avLst/>
            <a:gdLst>
              <a:gd name="connsiteX0" fmla="*/ 0 w 3886202"/>
              <a:gd name="connsiteY0" fmla="*/ 0 h 3302404"/>
              <a:gd name="connsiteX1" fmla="*/ 3886202 w 3886202"/>
              <a:gd name="connsiteY1" fmla="*/ 0 h 3302404"/>
              <a:gd name="connsiteX2" fmla="*/ 3886202 w 3886202"/>
              <a:gd name="connsiteY2" fmla="*/ 3302404 h 3302404"/>
              <a:gd name="connsiteX3" fmla="*/ 0 w 3886202"/>
              <a:gd name="connsiteY3" fmla="*/ 3302404 h 33024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86202" h="3302404">
                <a:moveTo>
                  <a:pt x="0" y="0"/>
                </a:moveTo>
                <a:lnTo>
                  <a:pt x="3886202" y="0"/>
                </a:lnTo>
                <a:lnTo>
                  <a:pt x="3886202" y="3302404"/>
                </a:lnTo>
                <a:lnTo>
                  <a:pt x="0" y="3302404"/>
                </a:lnTo>
                <a:close/>
              </a:path>
            </a:pathLst>
          </a:custGeom>
        </p:spPr>
      </p:pic>
      <p:pic>
        <p:nvPicPr>
          <p:cNvPr id="64" name="PpHolder8">
            <a:extLst>
              <a:ext uri="{FF2B5EF4-FFF2-40B4-BE49-F238E27FC236}">
                <a16:creationId xmlns:a16="http://schemas.microsoft.com/office/drawing/2014/main" id="{21C9A220-E07C-4167-96F1-F6A1F018E9C7}"/>
              </a:ext>
            </a:extLst>
          </p:cNvPr>
          <p:cNvPicPr>
            <a:picLocks/>
          </p:cNvPicPr>
          <p:nvPr/>
        </p:nvPicPr>
        <p:blipFill>
          <a:blip r:embed="rId2"/>
          <a:srcRect l="60048" t="34986" r="32501" b="55079"/>
          <a:stretch>
            <a:fillRect/>
          </a:stretch>
        </p:blipFill>
        <p:spPr>
          <a:xfrm>
            <a:off x="5490761" y="2399320"/>
            <a:ext cx="681361" cy="681360"/>
          </a:xfrm>
          <a:custGeom>
            <a:avLst/>
            <a:gdLst>
              <a:gd name="connsiteX0" fmla="*/ 340681 w 681361"/>
              <a:gd name="connsiteY0" fmla="*/ 0 h 681360"/>
              <a:gd name="connsiteX1" fmla="*/ 681361 w 681361"/>
              <a:gd name="connsiteY1" fmla="*/ 340680 h 681360"/>
              <a:gd name="connsiteX2" fmla="*/ 340681 w 681361"/>
              <a:gd name="connsiteY2" fmla="*/ 681360 h 681360"/>
              <a:gd name="connsiteX3" fmla="*/ 0 w 681361"/>
              <a:gd name="connsiteY3" fmla="*/ 340680 h 6813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81361" h="681360">
                <a:moveTo>
                  <a:pt x="340681" y="0"/>
                </a:moveTo>
                <a:lnTo>
                  <a:pt x="681361" y="340680"/>
                </a:lnTo>
                <a:lnTo>
                  <a:pt x="340681" y="681360"/>
                </a:lnTo>
                <a:lnTo>
                  <a:pt x="0" y="340680"/>
                </a:lnTo>
                <a:close/>
              </a:path>
            </a:pathLst>
          </a:custGeom>
        </p:spPr>
      </p:pic>
      <p:pic>
        <p:nvPicPr>
          <p:cNvPr id="61" name="PpHolder9">
            <a:extLst>
              <a:ext uri="{FF2B5EF4-FFF2-40B4-BE49-F238E27FC236}">
                <a16:creationId xmlns:a16="http://schemas.microsoft.com/office/drawing/2014/main" id="{B156D7FF-4611-436E-8AF8-8B32EF951A16}"/>
              </a:ext>
            </a:extLst>
          </p:cNvPr>
          <p:cNvPicPr>
            <a:picLocks/>
          </p:cNvPicPr>
          <p:nvPr/>
        </p:nvPicPr>
        <p:blipFill>
          <a:blip r:embed="rId2"/>
          <a:srcRect l="60048" t="61603" r="32501" b="28462"/>
          <a:stretch>
            <a:fillRect/>
          </a:stretch>
        </p:blipFill>
        <p:spPr>
          <a:xfrm>
            <a:off x="5490761" y="4224714"/>
            <a:ext cx="681361" cy="681361"/>
          </a:xfrm>
          <a:custGeom>
            <a:avLst/>
            <a:gdLst>
              <a:gd name="connsiteX0" fmla="*/ 340681 w 681361"/>
              <a:gd name="connsiteY0" fmla="*/ 0 h 681361"/>
              <a:gd name="connsiteX1" fmla="*/ 681361 w 681361"/>
              <a:gd name="connsiteY1" fmla="*/ 340681 h 681361"/>
              <a:gd name="connsiteX2" fmla="*/ 340681 w 681361"/>
              <a:gd name="connsiteY2" fmla="*/ 681361 h 681361"/>
              <a:gd name="connsiteX3" fmla="*/ 0 w 681361"/>
              <a:gd name="connsiteY3" fmla="*/ 340681 h 6813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81361" h="681361">
                <a:moveTo>
                  <a:pt x="340681" y="0"/>
                </a:moveTo>
                <a:lnTo>
                  <a:pt x="681361" y="340681"/>
                </a:lnTo>
                <a:lnTo>
                  <a:pt x="340681" y="681361"/>
                </a:lnTo>
                <a:lnTo>
                  <a:pt x="0" y="340681"/>
                </a:lnTo>
                <a:close/>
              </a:path>
            </a:pathLst>
          </a:custGeom>
        </p:spPr>
      </p:pic>
      <p:sp>
        <p:nvSpPr>
          <p:cNvPr id="23" name="Title 22">
            <a:extLst>
              <a:ext uri="{FF2B5EF4-FFF2-40B4-BE49-F238E27FC236}">
                <a16:creationId xmlns:a16="http://schemas.microsoft.com/office/drawing/2014/main" id="{7F87CD85-7A8D-40D6-BF99-E877596EF9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Meet Fashion Designer</a:t>
            </a:r>
            <a:endParaRPr lang="en-ID" dirty="0"/>
          </a:p>
        </p:txBody>
      </p:sp>
      <p:sp>
        <p:nvSpPr>
          <p:cNvPr id="97" name="Diamond 96">
            <a:extLst>
              <a:ext uri="{FF2B5EF4-FFF2-40B4-BE49-F238E27FC236}">
                <a16:creationId xmlns:a16="http://schemas.microsoft.com/office/drawing/2014/main" id="{75204585-3662-4383-94FB-2C15FE38F67E}"/>
              </a:ext>
            </a:extLst>
          </p:cNvPr>
          <p:cNvSpPr/>
          <p:nvPr/>
        </p:nvSpPr>
        <p:spPr>
          <a:xfrm>
            <a:off x="2749858" y="3806724"/>
            <a:ext cx="2279342" cy="2279341"/>
          </a:xfrm>
          <a:prstGeom prst="diamond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13" name="TextBox 112">
            <a:extLst>
              <a:ext uri="{FF2B5EF4-FFF2-40B4-BE49-F238E27FC236}">
                <a16:creationId xmlns:a16="http://schemas.microsoft.com/office/drawing/2014/main" id="{1369ECEB-FA3F-4FB8-8DA7-8F932C8C0429}"/>
              </a:ext>
            </a:extLst>
          </p:cNvPr>
          <p:cNvSpPr txBox="1"/>
          <p:nvPr/>
        </p:nvSpPr>
        <p:spPr>
          <a:xfrm>
            <a:off x="6611422" y="3441138"/>
            <a:ext cx="1514444" cy="30008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350" dirty="0">
                <a:solidFill>
                  <a:schemeClr val="accent1"/>
                </a:solidFill>
                <a:latin typeface="+mj-lt"/>
              </a:rPr>
              <a:t>Kelly </a:t>
            </a:r>
            <a:r>
              <a:rPr lang="en-US" sz="1350" dirty="0" err="1">
                <a:solidFill>
                  <a:schemeClr val="accent1"/>
                </a:solidFill>
                <a:latin typeface="+mj-lt"/>
              </a:rPr>
              <a:t>Dunnomar</a:t>
            </a:r>
            <a:endParaRPr lang="en-US" sz="135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14" name="TextBox 113">
            <a:extLst>
              <a:ext uri="{FF2B5EF4-FFF2-40B4-BE49-F238E27FC236}">
                <a16:creationId xmlns:a16="http://schemas.microsoft.com/office/drawing/2014/main" id="{3F8B3741-0FFC-4CDF-A97B-4BE58000A49F}"/>
              </a:ext>
            </a:extLst>
          </p:cNvPr>
          <p:cNvSpPr txBox="1"/>
          <p:nvPr/>
        </p:nvSpPr>
        <p:spPr>
          <a:xfrm>
            <a:off x="6611421" y="3659209"/>
            <a:ext cx="1514444" cy="2192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825" dirty="0"/>
              <a:t>Fashion Designer</a:t>
            </a:r>
          </a:p>
        </p:txBody>
      </p:sp>
      <p:sp>
        <p:nvSpPr>
          <p:cNvPr id="115" name="Diamond 114">
            <a:extLst>
              <a:ext uri="{FF2B5EF4-FFF2-40B4-BE49-F238E27FC236}">
                <a16:creationId xmlns:a16="http://schemas.microsoft.com/office/drawing/2014/main" id="{F2147AFA-F73A-4FFD-AF7D-C7AE411B0630}"/>
              </a:ext>
            </a:extLst>
          </p:cNvPr>
          <p:cNvSpPr/>
          <p:nvPr/>
        </p:nvSpPr>
        <p:spPr>
          <a:xfrm>
            <a:off x="6428766" y="3520396"/>
            <a:ext cx="118485" cy="118485"/>
          </a:xfrm>
          <a:prstGeom prst="diamond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18" name="TextBox 117">
            <a:extLst>
              <a:ext uri="{FF2B5EF4-FFF2-40B4-BE49-F238E27FC236}">
                <a16:creationId xmlns:a16="http://schemas.microsoft.com/office/drawing/2014/main" id="{DDF90BF9-AC6B-48EE-B0B1-8624D87FE901}"/>
              </a:ext>
            </a:extLst>
          </p:cNvPr>
          <p:cNvSpPr txBox="1"/>
          <p:nvPr/>
        </p:nvSpPr>
        <p:spPr>
          <a:xfrm>
            <a:off x="6611422" y="4352480"/>
            <a:ext cx="1514444" cy="30008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350" dirty="0">
                <a:solidFill>
                  <a:schemeClr val="accent1"/>
                </a:solidFill>
                <a:latin typeface="+mj-lt"/>
              </a:rPr>
              <a:t>Martin Garcia</a:t>
            </a:r>
          </a:p>
        </p:txBody>
      </p:sp>
      <p:sp>
        <p:nvSpPr>
          <p:cNvPr id="119" name="TextBox 118">
            <a:extLst>
              <a:ext uri="{FF2B5EF4-FFF2-40B4-BE49-F238E27FC236}">
                <a16:creationId xmlns:a16="http://schemas.microsoft.com/office/drawing/2014/main" id="{12195F8C-39FF-41A3-9DD9-FDA6278C6145}"/>
              </a:ext>
            </a:extLst>
          </p:cNvPr>
          <p:cNvSpPr txBox="1"/>
          <p:nvPr/>
        </p:nvSpPr>
        <p:spPr>
          <a:xfrm>
            <a:off x="6611421" y="4570551"/>
            <a:ext cx="1514444" cy="2192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825" dirty="0"/>
              <a:t>Fashion Designer</a:t>
            </a:r>
          </a:p>
        </p:txBody>
      </p:sp>
      <p:sp>
        <p:nvSpPr>
          <p:cNvPr id="120" name="Diamond 119">
            <a:extLst>
              <a:ext uri="{FF2B5EF4-FFF2-40B4-BE49-F238E27FC236}">
                <a16:creationId xmlns:a16="http://schemas.microsoft.com/office/drawing/2014/main" id="{0C3C6A2A-95D3-466D-8CEC-59372F871CC4}"/>
              </a:ext>
            </a:extLst>
          </p:cNvPr>
          <p:cNvSpPr/>
          <p:nvPr/>
        </p:nvSpPr>
        <p:spPr>
          <a:xfrm>
            <a:off x="6428766" y="4431738"/>
            <a:ext cx="118485" cy="118485"/>
          </a:xfrm>
          <a:prstGeom prst="diamond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22" name="TextBox 121">
            <a:extLst>
              <a:ext uri="{FF2B5EF4-FFF2-40B4-BE49-F238E27FC236}">
                <a16:creationId xmlns:a16="http://schemas.microsoft.com/office/drawing/2014/main" id="{93E1BD7F-7353-4544-9709-4C8AC6BAD853}"/>
              </a:ext>
            </a:extLst>
          </p:cNvPr>
          <p:cNvSpPr txBox="1"/>
          <p:nvPr/>
        </p:nvSpPr>
        <p:spPr>
          <a:xfrm>
            <a:off x="3218713" y="4990079"/>
            <a:ext cx="1341634" cy="45095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825" dirty="0">
                <a:solidFill>
                  <a:schemeClr val="bg2"/>
                </a:solidFill>
              </a:rPr>
              <a:t>A wonderful serenity has taken possession</a:t>
            </a:r>
          </a:p>
        </p:txBody>
      </p:sp>
      <p:sp>
        <p:nvSpPr>
          <p:cNvPr id="123" name="TextBox 122">
            <a:extLst>
              <a:ext uri="{FF2B5EF4-FFF2-40B4-BE49-F238E27FC236}">
                <a16:creationId xmlns:a16="http://schemas.microsoft.com/office/drawing/2014/main" id="{5BA4152C-72FA-4BB5-9BB9-B19133D25AE1}"/>
              </a:ext>
            </a:extLst>
          </p:cNvPr>
          <p:cNvSpPr txBox="1"/>
          <p:nvPr/>
        </p:nvSpPr>
        <p:spPr>
          <a:xfrm>
            <a:off x="3273377" y="4755862"/>
            <a:ext cx="1232304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500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1500" dirty="0">
              <a:solidFill>
                <a:schemeClr val="bg2"/>
              </a:solidFill>
              <a:latin typeface="+mj-lt"/>
            </a:endParaRP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11027D8A-31A8-4F08-87DD-B79BFBA695D4}"/>
              </a:ext>
            </a:extLst>
          </p:cNvPr>
          <p:cNvGrpSpPr/>
          <p:nvPr/>
        </p:nvGrpSpPr>
        <p:grpSpPr>
          <a:xfrm>
            <a:off x="3781056" y="4463326"/>
            <a:ext cx="216947" cy="252491"/>
            <a:chOff x="5791200" y="3043374"/>
            <a:chExt cx="609600" cy="709476"/>
          </a:xfrm>
          <a:solidFill>
            <a:schemeClr val="bg2"/>
          </a:solidFill>
        </p:grpSpPr>
        <p:sp>
          <p:nvSpPr>
            <p:cNvPr id="7" name="Graphic 5" descr="Female Profile with solid fill">
              <a:extLst>
                <a:ext uri="{FF2B5EF4-FFF2-40B4-BE49-F238E27FC236}">
                  <a16:creationId xmlns:a16="http://schemas.microsoft.com/office/drawing/2014/main" id="{94162381-EF49-468F-9F71-E203D3EEB16D}"/>
                </a:ext>
              </a:extLst>
            </p:cNvPr>
            <p:cNvSpPr/>
            <p:nvPr/>
          </p:nvSpPr>
          <p:spPr>
            <a:xfrm>
              <a:off x="5791200" y="3448050"/>
              <a:ext cx="609600" cy="304800"/>
            </a:xfrm>
            <a:custGeom>
              <a:avLst/>
              <a:gdLst>
                <a:gd name="connsiteX0" fmla="*/ 609600 w 609600"/>
                <a:gd name="connsiteY0" fmla="*/ 152400 h 304800"/>
                <a:gd name="connsiteX1" fmla="*/ 579120 w 609600"/>
                <a:gd name="connsiteY1" fmla="*/ 91440 h 304800"/>
                <a:gd name="connsiteX2" fmla="*/ 430530 w 609600"/>
                <a:gd name="connsiteY2" fmla="*/ 19050 h 304800"/>
                <a:gd name="connsiteX3" fmla="*/ 304800 w 609600"/>
                <a:gd name="connsiteY3" fmla="*/ 0 h 304800"/>
                <a:gd name="connsiteX4" fmla="*/ 179070 w 609600"/>
                <a:gd name="connsiteY4" fmla="*/ 19050 h 304800"/>
                <a:gd name="connsiteX5" fmla="*/ 30480 w 609600"/>
                <a:gd name="connsiteY5" fmla="*/ 91440 h 304800"/>
                <a:gd name="connsiteX6" fmla="*/ 0 w 609600"/>
                <a:gd name="connsiteY6" fmla="*/ 152400 h 304800"/>
                <a:gd name="connsiteX7" fmla="*/ 0 w 609600"/>
                <a:gd name="connsiteY7" fmla="*/ 304800 h 304800"/>
                <a:gd name="connsiteX8" fmla="*/ 609600 w 609600"/>
                <a:gd name="connsiteY8" fmla="*/ 304800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09600" h="304800">
                  <a:moveTo>
                    <a:pt x="609600" y="152400"/>
                  </a:moveTo>
                  <a:cubicBezTo>
                    <a:pt x="609103" y="128536"/>
                    <a:pt x="597913" y="106157"/>
                    <a:pt x="579120" y="91440"/>
                  </a:cubicBezTo>
                  <a:cubicBezTo>
                    <a:pt x="537210" y="57150"/>
                    <a:pt x="483870" y="34290"/>
                    <a:pt x="430530" y="19050"/>
                  </a:cubicBezTo>
                  <a:cubicBezTo>
                    <a:pt x="389779" y="6575"/>
                    <a:pt x="347417" y="157"/>
                    <a:pt x="304800" y="0"/>
                  </a:cubicBezTo>
                  <a:cubicBezTo>
                    <a:pt x="262230" y="734"/>
                    <a:pt x="219947" y="7141"/>
                    <a:pt x="179070" y="19050"/>
                  </a:cubicBezTo>
                  <a:cubicBezTo>
                    <a:pt x="125800" y="34595"/>
                    <a:pt x="75555" y="59073"/>
                    <a:pt x="30480" y="91440"/>
                  </a:cubicBezTo>
                  <a:cubicBezTo>
                    <a:pt x="11687" y="106157"/>
                    <a:pt x="497" y="128536"/>
                    <a:pt x="0" y="152400"/>
                  </a:cubicBezTo>
                  <a:lnTo>
                    <a:pt x="0" y="304800"/>
                  </a:lnTo>
                  <a:lnTo>
                    <a:pt x="609600" y="30480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" name="Graphic 5" descr="Female Profile with solid fill">
              <a:extLst>
                <a:ext uri="{FF2B5EF4-FFF2-40B4-BE49-F238E27FC236}">
                  <a16:creationId xmlns:a16="http://schemas.microsoft.com/office/drawing/2014/main" id="{94162381-EF49-468F-9F71-E203D3EEB16D}"/>
                </a:ext>
              </a:extLst>
            </p:cNvPr>
            <p:cNvSpPr/>
            <p:nvPr/>
          </p:nvSpPr>
          <p:spPr>
            <a:xfrm>
              <a:off x="5900832" y="3043374"/>
              <a:ext cx="394239" cy="410359"/>
            </a:xfrm>
            <a:custGeom>
              <a:avLst/>
              <a:gdLst>
                <a:gd name="connsiteX0" fmla="*/ 358140 w 394239"/>
                <a:gd name="connsiteY0" fmla="*/ 324666 h 410359"/>
                <a:gd name="connsiteX1" fmla="*/ 383191 w 394239"/>
                <a:gd name="connsiteY1" fmla="*/ 144262 h 410359"/>
                <a:gd name="connsiteX2" fmla="*/ 343567 w 394239"/>
                <a:gd name="connsiteY2" fmla="*/ 59680 h 410359"/>
                <a:gd name="connsiteX3" fmla="*/ 294132 w 394239"/>
                <a:gd name="connsiteY3" fmla="*/ 59013 h 410359"/>
                <a:gd name="connsiteX4" fmla="*/ 216694 w 394239"/>
                <a:gd name="connsiteY4" fmla="*/ 6721 h 410359"/>
                <a:gd name="connsiteX5" fmla="*/ 71342 w 394239"/>
                <a:gd name="connsiteY5" fmla="*/ 25295 h 410359"/>
                <a:gd name="connsiteX6" fmla="*/ 15811 w 394239"/>
                <a:gd name="connsiteY6" fmla="*/ 165408 h 410359"/>
                <a:gd name="connsiteX7" fmla="*/ 21145 w 394239"/>
                <a:gd name="connsiteY7" fmla="*/ 355908 h 410359"/>
                <a:gd name="connsiteX8" fmla="*/ 0 w 394239"/>
                <a:gd name="connsiteY8" fmla="*/ 408771 h 410359"/>
                <a:gd name="connsiteX9" fmla="*/ 89059 w 394239"/>
                <a:gd name="connsiteY9" fmla="*/ 399246 h 410359"/>
                <a:gd name="connsiteX10" fmla="*/ 134588 w 394239"/>
                <a:gd name="connsiteY10" fmla="*/ 363432 h 410359"/>
                <a:gd name="connsiteX11" fmla="*/ 38005 w 394239"/>
                <a:gd name="connsiteY11" fmla="*/ 243989 h 410359"/>
                <a:gd name="connsiteX12" fmla="*/ 41719 w 394239"/>
                <a:gd name="connsiteY12" fmla="*/ 192744 h 410359"/>
                <a:gd name="connsiteX13" fmla="*/ 93155 w 394239"/>
                <a:gd name="connsiteY13" fmla="*/ 175695 h 410359"/>
                <a:gd name="connsiteX14" fmla="*/ 188976 w 394239"/>
                <a:gd name="connsiteY14" fmla="*/ 148739 h 410359"/>
                <a:gd name="connsiteX15" fmla="*/ 283464 w 394239"/>
                <a:gd name="connsiteY15" fmla="*/ 83969 h 410359"/>
                <a:gd name="connsiteX16" fmla="*/ 296934 w 394239"/>
                <a:gd name="connsiteY16" fmla="*/ 84072 h 410359"/>
                <a:gd name="connsiteX17" fmla="*/ 299561 w 394239"/>
                <a:gd name="connsiteY17" fmla="*/ 89303 h 410359"/>
                <a:gd name="connsiteX18" fmla="*/ 315563 w 394239"/>
                <a:gd name="connsiteY18" fmla="*/ 133499 h 410359"/>
                <a:gd name="connsiteX19" fmla="*/ 329660 w 394239"/>
                <a:gd name="connsiteY19" fmla="*/ 145881 h 410359"/>
                <a:gd name="connsiteX20" fmla="*/ 345662 w 394239"/>
                <a:gd name="connsiteY20" fmla="*/ 160836 h 410359"/>
                <a:gd name="connsiteX21" fmla="*/ 357092 w 394239"/>
                <a:gd name="connsiteY21" fmla="*/ 204079 h 410359"/>
                <a:gd name="connsiteX22" fmla="*/ 251555 w 394239"/>
                <a:gd name="connsiteY22" fmla="*/ 364290 h 410359"/>
                <a:gd name="connsiteX23" fmla="*/ 296609 w 394239"/>
                <a:gd name="connsiteY23" fmla="*/ 400485 h 410359"/>
                <a:gd name="connsiteX24" fmla="*/ 394240 w 394239"/>
                <a:gd name="connsiteY24" fmla="*/ 392579 h 410359"/>
                <a:gd name="connsiteX25" fmla="*/ 358140 w 394239"/>
                <a:gd name="connsiteY25" fmla="*/ 324666 h 4103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394239" h="410359">
                  <a:moveTo>
                    <a:pt x="358140" y="324666"/>
                  </a:moveTo>
                  <a:cubicBezTo>
                    <a:pt x="349377" y="290376"/>
                    <a:pt x="382905" y="204651"/>
                    <a:pt x="383191" y="144262"/>
                  </a:cubicBezTo>
                  <a:cubicBezTo>
                    <a:pt x="383191" y="95970"/>
                    <a:pt x="369475" y="74349"/>
                    <a:pt x="343567" y="59680"/>
                  </a:cubicBezTo>
                  <a:cubicBezTo>
                    <a:pt x="328612" y="51203"/>
                    <a:pt x="294132" y="59013"/>
                    <a:pt x="294132" y="59013"/>
                  </a:cubicBezTo>
                  <a:cubicBezTo>
                    <a:pt x="294132" y="59013"/>
                    <a:pt x="276320" y="25295"/>
                    <a:pt x="216694" y="6721"/>
                  </a:cubicBezTo>
                  <a:cubicBezTo>
                    <a:pt x="167698" y="-6618"/>
                    <a:pt x="115410" y="63"/>
                    <a:pt x="71342" y="25295"/>
                  </a:cubicBezTo>
                  <a:cubicBezTo>
                    <a:pt x="34480" y="49107"/>
                    <a:pt x="16669" y="75301"/>
                    <a:pt x="15811" y="165408"/>
                  </a:cubicBezTo>
                  <a:cubicBezTo>
                    <a:pt x="15049" y="247989"/>
                    <a:pt x="26384" y="321332"/>
                    <a:pt x="21145" y="355908"/>
                  </a:cubicBezTo>
                  <a:cubicBezTo>
                    <a:pt x="18730" y="375046"/>
                    <a:pt x="11450" y="393247"/>
                    <a:pt x="0" y="408771"/>
                  </a:cubicBezTo>
                  <a:cubicBezTo>
                    <a:pt x="0" y="408771"/>
                    <a:pt x="57150" y="416106"/>
                    <a:pt x="89059" y="399246"/>
                  </a:cubicBezTo>
                  <a:cubicBezTo>
                    <a:pt x="105116" y="388473"/>
                    <a:pt x="120336" y="376501"/>
                    <a:pt x="134588" y="363432"/>
                  </a:cubicBezTo>
                  <a:cubicBezTo>
                    <a:pt x="85704" y="340633"/>
                    <a:pt x="50068" y="296562"/>
                    <a:pt x="38005" y="243989"/>
                  </a:cubicBezTo>
                  <a:cubicBezTo>
                    <a:pt x="36767" y="239417"/>
                    <a:pt x="28480" y="209508"/>
                    <a:pt x="41719" y="192744"/>
                  </a:cubicBezTo>
                  <a:cubicBezTo>
                    <a:pt x="48959" y="183219"/>
                    <a:pt x="65532" y="180552"/>
                    <a:pt x="93155" y="175695"/>
                  </a:cubicBezTo>
                  <a:cubicBezTo>
                    <a:pt x="126220" y="171339"/>
                    <a:pt x="158489" y="162262"/>
                    <a:pt x="188976" y="148739"/>
                  </a:cubicBezTo>
                  <a:cubicBezTo>
                    <a:pt x="223247" y="131505"/>
                    <a:pt x="255030" y="109718"/>
                    <a:pt x="283464" y="83969"/>
                  </a:cubicBezTo>
                  <a:cubicBezTo>
                    <a:pt x="287212" y="80278"/>
                    <a:pt x="293242" y="80324"/>
                    <a:pt x="296934" y="84072"/>
                  </a:cubicBezTo>
                  <a:cubicBezTo>
                    <a:pt x="298337" y="85497"/>
                    <a:pt x="299256" y="87326"/>
                    <a:pt x="299561" y="89303"/>
                  </a:cubicBezTo>
                  <a:cubicBezTo>
                    <a:pt x="301829" y="104972"/>
                    <a:pt x="307275" y="120011"/>
                    <a:pt x="315563" y="133499"/>
                  </a:cubicBezTo>
                  <a:cubicBezTo>
                    <a:pt x="319446" y="138473"/>
                    <a:pt x="324227" y="142673"/>
                    <a:pt x="329660" y="145881"/>
                  </a:cubicBezTo>
                  <a:cubicBezTo>
                    <a:pt x="335993" y="149676"/>
                    <a:pt x="341448" y="154773"/>
                    <a:pt x="345662" y="160836"/>
                  </a:cubicBezTo>
                  <a:cubicBezTo>
                    <a:pt x="352540" y="174259"/>
                    <a:pt x="356439" y="189010"/>
                    <a:pt x="357092" y="204079"/>
                  </a:cubicBezTo>
                  <a:cubicBezTo>
                    <a:pt x="356469" y="273587"/>
                    <a:pt x="315172" y="336279"/>
                    <a:pt x="251555" y="364290"/>
                  </a:cubicBezTo>
                  <a:cubicBezTo>
                    <a:pt x="263557" y="374862"/>
                    <a:pt x="279273" y="387912"/>
                    <a:pt x="296609" y="400485"/>
                  </a:cubicBezTo>
                  <a:cubicBezTo>
                    <a:pt x="325184" y="421154"/>
                    <a:pt x="394240" y="392579"/>
                    <a:pt x="394240" y="392579"/>
                  </a:cubicBezTo>
                  <a:cubicBezTo>
                    <a:pt x="394240" y="392579"/>
                    <a:pt x="371951" y="379244"/>
                    <a:pt x="358140" y="32466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" name="Graphic 5" descr="Female Profile with solid fill">
              <a:extLst>
                <a:ext uri="{FF2B5EF4-FFF2-40B4-BE49-F238E27FC236}">
                  <a16:creationId xmlns:a16="http://schemas.microsoft.com/office/drawing/2014/main" id="{94162381-EF49-468F-9F71-E203D3EEB16D}"/>
                </a:ext>
              </a:extLst>
            </p:cNvPr>
            <p:cNvSpPr/>
            <p:nvPr/>
          </p:nvSpPr>
          <p:spPr>
            <a:xfrm>
              <a:off x="5953950" y="3152108"/>
              <a:ext cx="284924" cy="248316"/>
            </a:xfrm>
            <a:custGeom>
              <a:avLst/>
              <a:gdLst>
                <a:gd name="connsiteX0" fmla="*/ 284924 w 284924"/>
                <a:gd name="connsiteY0" fmla="*/ 95917 h 248316"/>
                <a:gd name="connsiteX1" fmla="*/ 276733 w 284924"/>
                <a:gd name="connsiteY1" fmla="*/ 62675 h 248316"/>
                <a:gd name="connsiteX2" fmla="*/ 266065 w 284924"/>
                <a:gd name="connsiteY2" fmla="*/ 53150 h 248316"/>
                <a:gd name="connsiteX3" fmla="*/ 247015 w 284924"/>
                <a:gd name="connsiteY3" fmla="*/ 36481 h 248316"/>
                <a:gd name="connsiteX4" fmla="*/ 230727 w 284924"/>
                <a:gd name="connsiteY4" fmla="*/ 0 h 248316"/>
                <a:gd name="connsiteX5" fmla="*/ 144050 w 284924"/>
                <a:gd name="connsiteY5" fmla="*/ 57150 h 248316"/>
                <a:gd name="connsiteX6" fmla="*/ 42894 w 284924"/>
                <a:gd name="connsiteY6" fmla="*/ 85725 h 248316"/>
                <a:gd name="connsiteX7" fmla="*/ 3270 w 284924"/>
                <a:gd name="connsiteY7" fmla="*/ 95726 h 248316"/>
                <a:gd name="connsiteX8" fmla="*/ 3270 w 284924"/>
                <a:gd name="connsiteY8" fmla="*/ 130112 h 248316"/>
                <a:gd name="connsiteX9" fmla="*/ 142049 w 284924"/>
                <a:gd name="connsiteY9" fmla="*/ 248317 h 248316"/>
                <a:gd name="connsiteX10" fmla="*/ 284924 w 284924"/>
                <a:gd name="connsiteY10" fmla="*/ 95917 h 2483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84924" h="248316">
                  <a:moveTo>
                    <a:pt x="284924" y="95917"/>
                  </a:moveTo>
                  <a:cubicBezTo>
                    <a:pt x="284416" y="84404"/>
                    <a:pt x="281632" y="73105"/>
                    <a:pt x="276733" y="62675"/>
                  </a:cubicBezTo>
                  <a:cubicBezTo>
                    <a:pt x="273943" y="58733"/>
                    <a:pt x="270296" y="55476"/>
                    <a:pt x="266065" y="53150"/>
                  </a:cubicBezTo>
                  <a:cubicBezTo>
                    <a:pt x="258780" y="48761"/>
                    <a:pt x="252331" y="43119"/>
                    <a:pt x="247015" y="36481"/>
                  </a:cubicBezTo>
                  <a:cubicBezTo>
                    <a:pt x="239351" y="25447"/>
                    <a:pt x="233826" y="13072"/>
                    <a:pt x="230727" y="0"/>
                  </a:cubicBezTo>
                  <a:cubicBezTo>
                    <a:pt x="204134" y="22328"/>
                    <a:pt x="175049" y="41504"/>
                    <a:pt x="144050" y="57150"/>
                  </a:cubicBezTo>
                  <a:cubicBezTo>
                    <a:pt x="111871" y="71464"/>
                    <a:pt x="77806" y="81087"/>
                    <a:pt x="42894" y="85725"/>
                  </a:cubicBezTo>
                  <a:cubicBezTo>
                    <a:pt x="26797" y="88582"/>
                    <a:pt x="6699" y="92107"/>
                    <a:pt x="3270" y="95726"/>
                  </a:cubicBezTo>
                  <a:cubicBezTo>
                    <a:pt x="-2445" y="103156"/>
                    <a:pt x="508" y="122111"/>
                    <a:pt x="3270" y="130112"/>
                  </a:cubicBezTo>
                  <a:cubicBezTo>
                    <a:pt x="19558" y="198787"/>
                    <a:pt x="77851" y="248317"/>
                    <a:pt x="142049" y="248317"/>
                  </a:cubicBezTo>
                  <a:cubicBezTo>
                    <a:pt x="218249" y="248317"/>
                    <a:pt x="284924" y="177070"/>
                    <a:pt x="284924" y="9591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pic>
        <p:nvPicPr>
          <p:cNvPr id="58" name="PpHolder21">
            <a:extLst>
              <a:ext uri="{FF2B5EF4-FFF2-40B4-BE49-F238E27FC236}">
                <a16:creationId xmlns:a16="http://schemas.microsoft.com/office/drawing/2014/main" id="{4F418537-0EAE-41B7-9C70-BEE9021E5730}"/>
              </a:ext>
            </a:extLst>
          </p:cNvPr>
          <p:cNvPicPr>
            <a:picLocks/>
          </p:cNvPicPr>
          <p:nvPr/>
        </p:nvPicPr>
        <p:blipFill>
          <a:blip r:embed="rId2"/>
          <a:srcRect l="60048" t="48314" r="32501" b="41751"/>
          <a:stretch>
            <a:fillRect/>
          </a:stretch>
        </p:blipFill>
        <p:spPr>
          <a:xfrm>
            <a:off x="5490761" y="3313371"/>
            <a:ext cx="681361" cy="681360"/>
          </a:xfrm>
          <a:custGeom>
            <a:avLst/>
            <a:gdLst>
              <a:gd name="connsiteX0" fmla="*/ 340681 w 681361"/>
              <a:gd name="connsiteY0" fmla="*/ 0 h 681360"/>
              <a:gd name="connsiteX1" fmla="*/ 681361 w 681361"/>
              <a:gd name="connsiteY1" fmla="*/ 340680 h 681360"/>
              <a:gd name="connsiteX2" fmla="*/ 340681 w 681361"/>
              <a:gd name="connsiteY2" fmla="*/ 681360 h 681360"/>
              <a:gd name="connsiteX3" fmla="*/ 0 w 681361"/>
              <a:gd name="connsiteY3" fmla="*/ 340680 h 6813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81361" h="681360">
                <a:moveTo>
                  <a:pt x="340681" y="0"/>
                </a:moveTo>
                <a:lnTo>
                  <a:pt x="681361" y="340680"/>
                </a:lnTo>
                <a:lnTo>
                  <a:pt x="340681" y="681360"/>
                </a:lnTo>
                <a:lnTo>
                  <a:pt x="0" y="340680"/>
                </a:lnTo>
                <a:close/>
              </a:path>
            </a:pathLst>
          </a:custGeom>
        </p:spPr>
      </p:pic>
      <p:grpSp>
        <p:nvGrpSpPr>
          <p:cNvPr id="37" name="Graphic 64">
            <a:extLst>
              <a:ext uri="{FF2B5EF4-FFF2-40B4-BE49-F238E27FC236}">
                <a16:creationId xmlns:a16="http://schemas.microsoft.com/office/drawing/2014/main" id="{4D12D5C5-5262-4FB2-9801-AA71A720EE0A}"/>
              </a:ext>
            </a:extLst>
          </p:cNvPr>
          <p:cNvGrpSpPr/>
          <p:nvPr/>
        </p:nvGrpSpPr>
        <p:grpSpPr>
          <a:xfrm>
            <a:off x="273738" y="345753"/>
            <a:ext cx="627512" cy="120881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04195939-DC72-40B0-A8D4-8C99759247A9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A286012E-AEFB-4AA8-BC56-F38BAC3471DD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65F76323-1189-4094-A5B5-57FF5C280478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C3DDD127-03C9-4838-8798-3453CE2B75C8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127CFF44-A32D-4477-ABEE-FDFA5F3DDE05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7CFB1352-3ABE-4460-B864-72ACDC6E3AFD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47D3C98C-44DD-476E-9F4C-150DE313D9C2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955EC22B-A166-47C2-84F1-D3B1545FA7E1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48" name="Diamond 79">
            <a:extLst>
              <a:ext uri="{FF2B5EF4-FFF2-40B4-BE49-F238E27FC236}">
                <a16:creationId xmlns:a16="http://schemas.microsoft.com/office/drawing/2014/main" id="{DD46004F-D6D3-4850-97B1-7F99789432F9}"/>
              </a:ext>
            </a:extLst>
          </p:cNvPr>
          <p:cNvSpPr/>
          <p:nvPr/>
        </p:nvSpPr>
        <p:spPr>
          <a:xfrm>
            <a:off x="1" y="293037"/>
            <a:ext cx="111563" cy="226314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 sz="1350"/>
          </a:p>
        </p:txBody>
      </p:sp>
      <p:sp>
        <p:nvSpPr>
          <p:cNvPr id="49" name="Diamond 100">
            <a:extLst>
              <a:ext uri="{FF2B5EF4-FFF2-40B4-BE49-F238E27FC236}">
                <a16:creationId xmlns:a16="http://schemas.microsoft.com/office/drawing/2014/main" id="{C0F26469-3DE6-4A09-82C5-8591B80CC50B}"/>
              </a:ext>
            </a:extLst>
          </p:cNvPr>
          <p:cNvSpPr/>
          <p:nvPr/>
        </p:nvSpPr>
        <p:spPr>
          <a:xfrm>
            <a:off x="8492069" y="5205223"/>
            <a:ext cx="651932" cy="1652777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</p:spTree>
    <p:extLst>
      <p:ext uri="{BB962C8B-B14F-4D97-AF65-F5344CB8AC3E}">
        <p14:creationId xmlns:p14="http://schemas.microsoft.com/office/powerpoint/2010/main" val="6115055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0"/>
                            </p:stCondLst>
                            <p:childTnLst>
                              <p:par>
                                <p:cTn id="5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500"/>
                            </p:stCondLst>
                            <p:childTnLst>
                              <p:par>
                                <p:cTn id="5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6000"/>
                            </p:stCondLst>
                            <p:childTnLst>
                              <p:par>
                                <p:cTn id="7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6500"/>
                            </p:stCondLst>
                            <p:childTnLst>
                              <p:par>
                                <p:cTn id="8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6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9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3" grpId="0"/>
      <p:bldP spid="104" grpId="0"/>
      <p:bldP spid="105" grpId="0" animBg="1"/>
      <p:bldP spid="107" grpId="0"/>
      <p:bldP spid="108" grpId="0"/>
      <p:bldP spid="109" grpId="0" animBg="1"/>
      <p:bldP spid="23" grpId="0"/>
      <p:bldP spid="97" grpId="0" animBg="1"/>
      <p:bldP spid="113" grpId="0"/>
      <p:bldP spid="114" grpId="0"/>
      <p:bldP spid="115" grpId="0" animBg="1"/>
      <p:bldP spid="118" grpId="0"/>
      <p:bldP spid="119" grpId="0"/>
      <p:bldP spid="120" grpId="0" animBg="1"/>
      <p:bldP spid="122" grpId="0"/>
      <p:bldP spid="123" grpId="0"/>
      <p:bldP spid="48" grpId="0" animBg="1"/>
      <p:bldP spid="49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Diamond 18">
            <a:extLst>
              <a:ext uri="{FF2B5EF4-FFF2-40B4-BE49-F238E27FC236}">
                <a16:creationId xmlns:a16="http://schemas.microsoft.com/office/drawing/2014/main" id="{508794C0-5E59-4861-B6AD-A791536C3554}"/>
              </a:ext>
            </a:extLst>
          </p:cNvPr>
          <p:cNvSpPr/>
          <p:nvPr/>
        </p:nvSpPr>
        <p:spPr>
          <a:xfrm rot="607279">
            <a:off x="3261604" y="676418"/>
            <a:ext cx="1366793" cy="1366793"/>
          </a:xfrm>
          <a:custGeom>
            <a:avLst/>
            <a:gdLst>
              <a:gd name="connsiteX0" fmla="*/ 2171094 w 3098407"/>
              <a:gd name="connsiteY0" fmla="*/ 0 h 3098407"/>
              <a:gd name="connsiteX1" fmla="*/ 3098407 w 3098407"/>
              <a:gd name="connsiteY1" fmla="*/ 2171094 h 3098407"/>
              <a:gd name="connsiteX2" fmla="*/ 927315 w 3098407"/>
              <a:gd name="connsiteY2" fmla="*/ 3098407 h 3098407"/>
              <a:gd name="connsiteX3" fmla="*/ 0 w 3098407"/>
              <a:gd name="connsiteY3" fmla="*/ 927314 h 30984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98407" h="3098407">
                <a:moveTo>
                  <a:pt x="2171094" y="0"/>
                </a:moveTo>
                <a:lnTo>
                  <a:pt x="3098407" y="2171094"/>
                </a:lnTo>
                <a:lnTo>
                  <a:pt x="927315" y="3098407"/>
                </a:lnTo>
                <a:lnTo>
                  <a:pt x="0" y="92731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 sz="1350"/>
          </a:p>
        </p:txBody>
      </p:sp>
      <p:pic>
        <p:nvPicPr>
          <p:cNvPr id="37" name="PpHolder2">
            <a:extLst>
              <a:ext uri="{FF2B5EF4-FFF2-40B4-BE49-F238E27FC236}">
                <a16:creationId xmlns:a16="http://schemas.microsoft.com/office/drawing/2014/main" id="{A787FDF1-8836-4D08-AAC6-E8956C7E0CA2}"/>
              </a:ext>
            </a:extLst>
          </p:cNvPr>
          <p:cNvPicPr>
            <a:picLocks/>
          </p:cNvPicPr>
          <p:nvPr/>
        </p:nvPicPr>
        <p:blipFill>
          <a:blip r:embed="rId2"/>
          <a:srcRect l="62513" t="5174" r="12487" b="25183"/>
          <a:stretch>
            <a:fillRect/>
          </a:stretch>
        </p:blipFill>
        <p:spPr>
          <a:xfrm>
            <a:off x="5716191" y="354839"/>
            <a:ext cx="2286000" cy="4776136"/>
          </a:xfrm>
          <a:custGeom>
            <a:avLst/>
            <a:gdLst>
              <a:gd name="connsiteX0" fmla="*/ 0 w 2286000"/>
              <a:gd name="connsiteY0" fmla="*/ 0 h 4776136"/>
              <a:gd name="connsiteX1" fmla="*/ 2286000 w 2286000"/>
              <a:gd name="connsiteY1" fmla="*/ 0 h 4776136"/>
              <a:gd name="connsiteX2" fmla="*/ 2286000 w 2286000"/>
              <a:gd name="connsiteY2" fmla="*/ 4776136 h 4776136"/>
              <a:gd name="connsiteX3" fmla="*/ 0 w 2286000"/>
              <a:gd name="connsiteY3" fmla="*/ 4776136 h 47761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86000" h="4776136">
                <a:moveTo>
                  <a:pt x="0" y="0"/>
                </a:moveTo>
                <a:lnTo>
                  <a:pt x="2286000" y="0"/>
                </a:lnTo>
                <a:lnTo>
                  <a:pt x="2286000" y="4776136"/>
                </a:lnTo>
                <a:lnTo>
                  <a:pt x="0" y="4776136"/>
                </a:lnTo>
                <a:close/>
              </a:path>
            </a:pathLst>
          </a:custGeom>
        </p:spPr>
      </p:pic>
      <p:pic>
        <p:nvPicPr>
          <p:cNvPr id="36" name="PpHolder3">
            <a:extLst>
              <a:ext uri="{FF2B5EF4-FFF2-40B4-BE49-F238E27FC236}">
                <a16:creationId xmlns:a16="http://schemas.microsoft.com/office/drawing/2014/main" id="{0CDBAF25-2D71-4EE8-98F3-DFBC8F9173F3}"/>
              </a:ext>
            </a:extLst>
          </p:cNvPr>
          <p:cNvPicPr>
            <a:picLocks/>
          </p:cNvPicPr>
          <p:nvPr/>
        </p:nvPicPr>
        <p:blipFill>
          <a:blip r:embed="rId2"/>
          <a:srcRect l="40037" t="18477" r="34963" b="11879"/>
          <a:stretch>
            <a:fillRect/>
          </a:stretch>
        </p:blipFill>
        <p:spPr>
          <a:xfrm>
            <a:off x="3660946" y="1267178"/>
            <a:ext cx="2285999" cy="4776136"/>
          </a:xfrm>
          <a:custGeom>
            <a:avLst/>
            <a:gdLst>
              <a:gd name="connsiteX0" fmla="*/ 0 w 2285999"/>
              <a:gd name="connsiteY0" fmla="*/ 0 h 4776136"/>
              <a:gd name="connsiteX1" fmla="*/ 2285999 w 2285999"/>
              <a:gd name="connsiteY1" fmla="*/ 0 h 4776136"/>
              <a:gd name="connsiteX2" fmla="*/ 2285999 w 2285999"/>
              <a:gd name="connsiteY2" fmla="*/ 4776136 h 4776136"/>
              <a:gd name="connsiteX3" fmla="*/ 0 w 2285999"/>
              <a:gd name="connsiteY3" fmla="*/ 4776136 h 47761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85999" h="4776136">
                <a:moveTo>
                  <a:pt x="0" y="0"/>
                </a:moveTo>
                <a:lnTo>
                  <a:pt x="2285999" y="0"/>
                </a:lnTo>
                <a:lnTo>
                  <a:pt x="2285999" y="4776136"/>
                </a:lnTo>
                <a:lnTo>
                  <a:pt x="0" y="4776136"/>
                </a:lnTo>
                <a:close/>
              </a:path>
            </a:pathLst>
          </a:custGeom>
        </p:spPr>
      </p:pic>
      <p:sp>
        <p:nvSpPr>
          <p:cNvPr id="11" name="Title 10">
            <a:extLst>
              <a:ext uri="{FF2B5EF4-FFF2-40B4-BE49-F238E27FC236}">
                <a16:creationId xmlns:a16="http://schemas.microsoft.com/office/drawing/2014/main" id="{C8817C9E-0B1C-491E-ACFA-C3D04C4672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/>
              <a:t>Luxurious &amp; Fashionable Gallery</a:t>
            </a:r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25D2585F-86CE-4935-8863-9E6B9190B640}"/>
              </a:ext>
            </a:extLst>
          </p:cNvPr>
          <p:cNvSpPr txBox="1"/>
          <p:nvPr/>
        </p:nvSpPr>
        <p:spPr>
          <a:xfrm>
            <a:off x="650192" y="4046255"/>
            <a:ext cx="2568054" cy="89896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possession of my entire soul, like these sweet mornings spring which I enjoy with my whole heart I am alone feel the charm of existence in this spot </a:t>
            </a:r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6B2A1817-26BF-4F88-9C0E-60408A642D01}"/>
              </a:ext>
            </a:extLst>
          </p:cNvPr>
          <p:cNvSpPr txBox="1"/>
          <p:nvPr/>
        </p:nvSpPr>
        <p:spPr>
          <a:xfrm>
            <a:off x="650192" y="4953017"/>
            <a:ext cx="2331720" cy="20774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50" spc="225" dirty="0">
                <a:solidFill>
                  <a:schemeClr val="accent1"/>
                </a:solidFill>
              </a:rPr>
              <a:t>www.yourwebsithere.com</a:t>
            </a:r>
            <a:endParaRPr lang="en-ID" sz="750" spc="225" dirty="0">
              <a:solidFill>
                <a:schemeClr val="accent1"/>
              </a:solidFill>
            </a:endParaRPr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007829A4-2D62-4EEC-9E76-F70DF015999E}"/>
              </a:ext>
            </a:extLst>
          </p:cNvPr>
          <p:cNvSpPr txBox="1"/>
          <p:nvPr/>
        </p:nvSpPr>
        <p:spPr>
          <a:xfrm>
            <a:off x="6382954" y="5613842"/>
            <a:ext cx="2176584" cy="69121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possession of my entire soul, like these morning of spring which I enjoy with</a:t>
            </a:r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2E4D5A1B-D108-41C7-AF27-E288067A684D}"/>
              </a:ext>
            </a:extLst>
          </p:cNvPr>
          <p:cNvSpPr txBox="1"/>
          <p:nvPr/>
        </p:nvSpPr>
        <p:spPr>
          <a:xfrm>
            <a:off x="6382954" y="5367782"/>
            <a:ext cx="1899705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500" dirty="0">
                <a:solidFill>
                  <a:schemeClr val="accent1"/>
                </a:solidFill>
                <a:latin typeface="+mj-lt"/>
              </a:rPr>
              <a:t>Description</a:t>
            </a:r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812BDAEB-5995-47A5-8556-CCAE1892F7C6}"/>
              </a:ext>
            </a:extLst>
          </p:cNvPr>
          <p:cNvSpPr txBox="1"/>
          <p:nvPr/>
        </p:nvSpPr>
        <p:spPr>
          <a:xfrm>
            <a:off x="5682898" y="3176810"/>
            <a:ext cx="4382273" cy="15651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70000"/>
              </a:lnSpc>
            </a:pPr>
            <a:r>
              <a:rPr lang="en-US" sz="6600" dirty="0">
                <a:ln w="12700">
                  <a:solidFill>
                    <a:schemeClr val="accent1"/>
                  </a:solidFill>
                </a:ln>
                <a:noFill/>
                <a:latin typeface="+mj-lt"/>
              </a:rPr>
              <a:t>Fashion &amp; Design</a:t>
            </a:r>
            <a:endParaRPr lang="en-ID" sz="6600" dirty="0">
              <a:ln w="12700">
                <a:solidFill>
                  <a:schemeClr val="accent1"/>
                </a:solidFill>
              </a:ln>
              <a:noFill/>
              <a:latin typeface="+mj-lt"/>
            </a:endParaRPr>
          </a:p>
        </p:txBody>
      </p:sp>
      <p:grpSp>
        <p:nvGrpSpPr>
          <p:cNvPr id="22" name="Graphic 64">
            <a:extLst>
              <a:ext uri="{FF2B5EF4-FFF2-40B4-BE49-F238E27FC236}">
                <a16:creationId xmlns:a16="http://schemas.microsoft.com/office/drawing/2014/main" id="{F5AF5735-621F-4985-B9DA-60A5A334CD40}"/>
              </a:ext>
            </a:extLst>
          </p:cNvPr>
          <p:cNvGrpSpPr/>
          <p:nvPr/>
        </p:nvGrpSpPr>
        <p:grpSpPr>
          <a:xfrm>
            <a:off x="273738" y="343548"/>
            <a:ext cx="627512" cy="120881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0308A9E2-FDB7-41CC-9451-DB2E52109897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F0A6C387-D010-4269-A3A4-FFF019FE8CF8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45D70CF3-F974-4686-9C45-BB3CA7E5CA0F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3668602C-875C-452B-9EC7-043DEC5E3133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6339F108-08AD-42E8-8FB8-D2B78145164F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3A6CD0EE-A5FE-48C6-9527-F7FA386F86C2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35F27483-FE38-4FBC-B96F-72A442B98B53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836B1F74-6035-4D4A-A2A6-A321177F91AF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31" name="Diamond 79">
            <a:extLst>
              <a:ext uri="{FF2B5EF4-FFF2-40B4-BE49-F238E27FC236}">
                <a16:creationId xmlns:a16="http://schemas.microsoft.com/office/drawing/2014/main" id="{D77EC62F-2B9E-4B0F-8E6E-2A355BC88E1C}"/>
              </a:ext>
            </a:extLst>
          </p:cNvPr>
          <p:cNvSpPr/>
          <p:nvPr/>
        </p:nvSpPr>
        <p:spPr>
          <a:xfrm>
            <a:off x="1" y="290832"/>
            <a:ext cx="111563" cy="226314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 sz="1350"/>
          </a:p>
        </p:txBody>
      </p:sp>
      <p:sp>
        <p:nvSpPr>
          <p:cNvPr id="32" name="Diamond 100">
            <a:extLst>
              <a:ext uri="{FF2B5EF4-FFF2-40B4-BE49-F238E27FC236}">
                <a16:creationId xmlns:a16="http://schemas.microsoft.com/office/drawing/2014/main" id="{5738950A-BFB6-4179-9845-A95EA8250AA1}"/>
              </a:ext>
            </a:extLst>
          </p:cNvPr>
          <p:cNvSpPr/>
          <p:nvPr/>
        </p:nvSpPr>
        <p:spPr>
          <a:xfrm>
            <a:off x="8492069" y="5205223"/>
            <a:ext cx="651932" cy="1652777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</p:spTree>
    <p:extLst>
      <p:ext uri="{BB962C8B-B14F-4D97-AF65-F5344CB8AC3E}">
        <p14:creationId xmlns:p14="http://schemas.microsoft.com/office/powerpoint/2010/main" val="22973729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7" grpId="0" animBg="1"/>
      <p:bldP spid="11" grpId="0"/>
      <p:bldP spid="104" grpId="0"/>
      <p:bldP spid="106" grpId="0"/>
      <p:bldP spid="108" grpId="0"/>
      <p:bldP spid="109" grpId="0"/>
      <p:bldP spid="105" grpId="0"/>
      <p:bldP spid="31" grpId="0" animBg="1"/>
      <p:bldP spid="32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Diamond 18">
            <a:extLst>
              <a:ext uri="{FF2B5EF4-FFF2-40B4-BE49-F238E27FC236}">
                <a16:creationId xmlns:a16="http://schemas.microsoft.com/office/drawing/2014/main" id="{BD21EB3E-B039-4CCE-AF2B-D07BA995C626}"/>
              </a:ext>
            </a:extLst>
          </p:cNvPr>
          <p:cNvSpPr/>
          <p:nvPr/>
        </p:nvSpPr>
        <p:spPr>
          <a:xfrm flipH="1">
            <a:off x="4347101" y="0"/>
            <a:ext cx="1375522" cy="488147"/>
          </a:xfrm>
          <a:custGeom>
            <a:avLst/>
            <a:gdLst>
              <a:gd name="connsiteX0" fmla="*/ 0 w 2929191"/>
              <a:gd name="connsiteY0" fmla="*/ 0 h 1039515"/>
              <a:gd name="connsiteX1" fmla="*/ 2929191 w 2929191"/>
              <a:gd name="connsiteY1" fmla="*/ 0 h 1039515"/>
              <a:gd name="connsiteX2" fmla="*/ 386403 w 2929191"/>
              <a:gd name="connsiteY2" fmla="*/ 1039515 h 1039515"/>
              <a:gd name="connsiteX3" fmla="*/ 0 w 2929191"/>
              <a:gd name="connsiteY3" fmla="*/ 94326 h 10395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29191" h="1039515">
                <a:moveTo>
                  <a:pt x="0" y="0"/>
                </a:moveTo>
                <a:lnTo>
                  <a:pt x="2929191" y="0"/>
                </a:lnTo>
                <a:lnTo>
                  <a:pt x="386403" y="1039515"/>
                </a:lnTo>
                <a:lnTo>
                  <a:pt x="0" y="9432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pic>
        <p:nvPicPr>
          <p:cNvPr id="48" name="PpHolder2">
            <a:extLst>
              <a:ext uri="{FF2B5EF4-FFF2-40B4-BE49-F238E27FC236}">
                <a16:creationId xmlns:a16="http://schemas.microsoft.com/office/drawing/2014/main" id="{88EDE5BF-60F6-4DDA-9ACC-80E0700C16EA}"/>
              </a:ext>
            </a:extLst>
          </p:cNvPr>
          <p:cNvPicPr>
            <a:picLocks/>
          </p:cNvPicPr>
          <p:nvPr/>
        </p:nvPicPr>
        <p:blipFill>
          <a:blip r:embed="rId2"/>
          <a:srcRect l="62573" r="2487"/>
          <a:stretch>
            <a:fillRect/>
          </a:stretch>
        </p:blipFill>
        <p:spPr>
          <a:xfrm>
            <a:off x="5721661" y="0"/>
            <a:ext cx="3194933" cy="6858000"/>
          </a:xfrm>
          <a:custGeom>
            <a:avLst/>
            <a:gdLst>
              <a:gd name="connsiteX0" fmla="*/ 0 w 3194933"/>
              <a:gd name="connsiteY0" fmla="*/ 0 h 6858000"/>
              <a:gd name="connsiteX1" fmla="*/ 3194933 w 3194933"/>
              <a:gd name="connsiteY1" fmla="*/ 0 h 6858000"/>
              <a:gd name="connsiteX2" fmla="*/ 3194933 w 3194933"/>
              <a:gd name="connsiteY2" fmla="*/ 6858000 h 6858000"/>
              <a:gd name="connsiteX3" fmla="*/ 0 w 3194933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94933" h="6858000">
                <a:moveTo>
                  <a:pt x="0" y="0"/>
                </a:moveTo>
                <a:lnTo>
                  <a:pt x="3194933" y="0"/>
                </a:lnTo>
                <a:lnTo>
                  <a:pt x="3194933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96" name="Rectangle 95">
            <a:extLst>
              <a:ext uri="{FF2B5EF4-FFF2-40B4-BE49-F238E27FC236}">
                <a16:creationId xmlns:a16="http://schemas.microsoft.com/office/drawing/2014/main" id="{B8E512D9-4A4A-4F15-BC3A-6F5D58C9F09F}"/>
              </a:ext>
            </a:extLst>
          </p:cNvPr>
          <p:cNvSpPr/>
          <p:nvPr/>
        </p:nvSpPr>
        <p:spPr>
          <a:xfrm>
            <a:off x="4344949" y="4233103"/>
            <a:ext cx="2057400" cy="2140962"/>
          </a:xfrm>
          <a:prstGeom prst="rect">
            <a:avLst/>
          </a:prstGeom>
          <a:ln>
            <a:noFill/>
          </a:ln>
          <a:effectLst>
            <a:outerShdw blurRad="317500" rotWithShape="0">
              <a:scrgbClr r="0" g="0" b="0">
                <a:alpha val="20000"/>
              </a:sc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0902F833-A5C3-468D-9851-DB5CFBE64AEC}"/>
              </a:ext>
            </a:extLst>
          </p:cNvPr>
          <p:cNvSpPr txBox="1"/>
          <p:nvPr/>
        </p:nvSpPr>
        <p:spPr>
          <a:xfrm>
            <a:off x="4540564" y="5386916"/>
            <a:ext cx="1666171" cy="45095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825" dirty="0">
                <a:solidFill>
                  <a:schemeClr val="bg2"/>
                </a:solidFill>
              </a:rPr>
              <a:t>A wonderful serenity has taken possession of my entire</a:t>
            </a: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6788F626-2B4E-485D-B37F-7E426218F66C}"/>
              </a:ext>
            </a:extLst>
          </p:cNvPr>
          <p:cNvSpPr txBox="1"/>
          <p:nvPr/>
        </p:nvSpPr>
        <p:spPr>
          <a:xfrm>
            <a:off x="4658452" y="5152699"/>
            <a:ext cx="1430395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500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1500" dirty="0">
              <a:solidFill>
                <a:schemeClr val="bg2"/>
              </a:solidFill>
              <a:latin typeface="+mj-lt"/>
            </a:endParaRPr>
          </a:p>
        </p:txBody>
      </p:sp>
      <p:grpSp>
        <p:nvGrpSpPr>
          <p:cNvPr id="99" name="Group 98">
            <a:extLst>
              <a:ext uri="{FF2B5EF4-FFF2-40B4-BE49-F238E27FC236}">
                <a16:creationId xmlns:a16="http://schemas.microsoft.com/office/drawing/2014/main" id="{5C9CAC58-7CCA-453A-9379-4356050B543C}"/>
              </a:ext>
            </a:extLst>
          </p:cNvPr>
          <p:cNvGrpSpPr>
            <a:grpSpLocks noChangeAspect="1"/>
          </p:cNvGrpSpPr>
          <p:nvPr/>
        </p:nvGrpSpPr>
        <p:grpSpPr>
          <a:xfrm>
            <a:off x="5208861" y="4780871"/>
            <a:ext cx="329578" cy="296384"/>
            <a:chOff x="5698807" y="3071812"/>
            <a:chExt cx="794384" cy="714375"/>
          </a:xfrm>
          <a:solidFill>
            <a:schemeClr val="bg2"/>
          </a:solidFill>
        </p:grpSpPr>
        <p:sp>
          <p:nvSpPr>
            <p:cNvPr id="100" name="Graphic 7" descr="Crown with solid fill">
              <a:extLst>
                <a:ext uri="{FF2B5EF4-FFF2-40B4-BE49-F238E27FC236}">
                  <a16:creationId xmlns:a16="http://schemas.microsoft.com/office/drawing/2014/main" id="{45CCB483-C4D5-4E82-ADFD-676A017EE81C}"/>
                </a:ext>
              </a:extLst>
            </p:cNvPr>
            <p:cNvSpPr/>
            <p:nvPr/>
          </p:nvSpPr>
          <p:spPr>
            <a:xfrm>
              <a:off x="6057900" y="3071812"/>
              <a:ext cx="76200" cy="114300"/>
            </a:xfrm>
            <a:custGeom>
              <a:avLst/>
              <a:gdLst>
                <a:gd name="connsiteX0" fmla="*/ 76200 w 76200"/>
                <a:gd name="connsiteY0" fmla="*/ 57150 h 114300"/>
                <a:gd name="connsiteX1" fmla="*/ 38100 w 76200"/>
                <a:gd name="connsiteY1" fmla="*/ 0 h 114300"/>
                <a:gd name="connsiteX2" fmla="*/ 0 w 76200"/>
                <a:gd name="connsiteY2" fmla="*/ 57150 h 114300"/>
                <a:gd name="connsiteX3" fmla="*/ 38100 w 76200"/>
                <a:gd name="connsiteY3" fmla="*/ 114300 h 114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6200" h="114300">
                  <a:moveTo>
                    <a:pt x="76200" y="57150"/>
                  </a:moveTo>
                  <a:lnTo>
                    <a:pt x="38100" y="0"/>
                  </a:lnTo>
                  <a:lnTo>
                    <a:pt x="0" y="57150"/>
                  </a:lnTo>
                  <a:lnTo>
                    <a:pt x="38100" y="11430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1" name="Graphic 7" descr="Crown with solid fill">
              <a:extLst>
                <a:ext uri="{FF2B5EF4-FFF2-40B4-BE49-F238E27FC236}">
                  <a16:creationId xmlns:a16="http://schemas.microsoft.com/office/drawing/2014/main" id="{A03B2859-D30C-4453-B143-50B02888EE28}"/>
                </a:ext>
              </a:extLst>
            </p:cNvPr>
            <p:cNvSpPr/>
            <p:nvPr/>
          </p:nvSpPr>
          <p:spPr>
            <a:xfrm>
              <a:off x="5800725" y="3214687"/>
              <a:ext cx="590550" cy="457200"/>
            </a:xfrm>
            <a:custGeom>
              <a:avLst/>
              <a:gdLst>
                <a:gd name="connsiteX0" fmla="*/ 295275 w 590550"/>
                <a:gd name="connsiteY0" fmla="*/ 0 h 457200"/>
                <a:gd name="connsiteX1" fmla="*/ 160020 w 590550"/>
                <a:gd name="connsiteY1" fmla="*/ 226695 h 457200"/>
                <a:gd name="connsiteX2" fmla="*/ 0 w 590550"/>
                <a:gd name="connsiteY2" fmla="*/ 152400 h 457200"/>
                <a:gd name="connsiteX3" fmla="*/ 57150 w 590550"/>
                <a:gd name="connsiteY3" fmla="*/ 400050 h 457200"/>
                <a:gd name="connsiteX4" fmla="*/ 57150 w 590550"/>
                <a:gd name="connsiteY4" fmla="*/ 457200 h 457200"/>
                <a:gd name="connsiteX5" fmla="*/ 533400 w 590550"/>
                <a:gd name="connsiteY5" fmla="*/ 457200 h 457200"/>
                <a:gd name="connsiteX6" fmla="*/ 533400 w 590550"/>
                <a:gd name="connsiteY6" fmla="*/ 400050 h 457200"/>
                <a:gd name="connsiteX7" fmla="*/ 590550 w 590550"/>
                <a:gd name="connsiteY7" fmla="*/ 152400 h 457200"/>
                <a:gd name="connsiteX8" fmla="*/ 430530 w 590550"/>
                <a:gd name="connsiteY8" fmla="*/ 226695 h 457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90550" h="457200">
                  <a:moveTo>
                    <a:pt x="295275" y="0"/>
                  </a:moveTo>
                  <a:lnTo>
                    <a:pt x="160020" y="226695"/>
                  </a:lnTo>
                  <a:lnTo>
                    <a:pt x="0" y="152400"/>
                  </a:lnTo>
                  <a:lnTo>
                    <a:pt x="57150" y="400050"/>
                  </a:lnTo>
                  <a:lnTo>
                    <a:pt x="57150" y="457200"/>
                  </a:lnTo>
                  <a:lnTo>
                    <a:pt x="533400" y="457200"/>
                  </a:lnTo>
                  <a:lnTo>
                    <a:pt x="533400" y="400050"/>
                  </a:lnTo>
                  <a:lnTo>
                    <a:pt x="590550" y="152400"/>
                  </a:lnTo>
                  <a:lnTo>
                    <a:pt x="430530" y="22669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2" name="Graphic 7" descr="Crown with solid fill">
              <a:extLst>
                <a:ext uri="{FF2B5EF4-FFF2-40B4-BE49-F238E27FC236}">
                  <a16:creationId xmlns:a16="http://schemas.microsoft.com/office/drawing/2014/main" id="{E2213A4D-7824-4F02-A7E9-6C3362F67AF4}"/>
                </a:ext>
              </a:extLst>
            </p:cNvPr>
            <p:cNvSpPr/>
            <p:nvPr/>
          </p:nvSpPr>
          <p:spPr>
            <a:xfrm>
              <a:off x="5857875" y="3709987"/>
              <a:ext cx="476250" cy="76200"/>
            </a:xfrm>
            <a:custGeom>
              <a:avLst/>
              <a:gdLst>
                <a:gd name="connsiteX0" fmla="*/ 0 w 476250"/>
                <a:gd name="connsiteY0" fmla="*/ 0 h 76200"/>
                <a:gd name="connsiteX1" fmla="*/ 476250 w 476250"/>
                <a:gd name="connsiteY1" fmla="*/ 0 h 76200"/>
                <a:gd name="connsiteX2" fmla="*/ 476250 w 476250"/>
                <a:gd name="connsiteY2" fmla="*/ 76200 h 76200"/>
                <a:gd name="connsiteX3" fmla="*/ 0 w 476250"/>
                <a:gd name="connsiteY3" fmla="*/ 76200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6250" h="76200">
                  <a:moveTo>
                    <a:pt x="0" y="0"/>
                  </a:moveTo>
                  <a:lnTo>
                    <a:pt x="476250" y="0"/>
                  </a:lnTo>
                  <a:lnTo>
                    <a:pt x="476250" y="76200"/>
                  </a:lnTo>
                  <a:lnTo>
                    <a:pt x="0" y="7620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3" name="Graphic 7" descr="Crown with solid fill">
              <a:extLst>
                <a:ext uri="{FF2B5EF4-FFF2-40B4-BE49-F238E27FC236}">
                  <a16:creationId xmlns:a16="http://schemas.microsoft.com/office/drawing/2014/main" id="{37FF0404-1C41-45AC-8C11-AB5A95D099ED}"/>
                </a:ext>
              </a:extLst>
            </p:cNvPr>
            <p:cNvSpPr/>
            <p:nvPr/>
          </p:nvSpPr>
          <p:spPr>
            <a:xfrm>
              <a:off x="5698807" y="3265169"/>
              <a:ext cx="80009" cy="80010"/>
            </a:xfrm>
            <a:custGeom>
              <a:avLst/>
              <a:gdLst>
                <a:gd name="connsiteX0" fmla="*/ 0 w 80009"/>
                <a:gd name="connsiteY0" fmla="*/ 0 h 80010"/>
                <a:gd name="connsiteX1" fmla="*/ 13335 w 80009"/>
                <a:gd name="connsiteY1" fmla="*/ 66675 h 80010"/>
                <a:gd name="connsiteX2" fmla="*/ 80010 w 80009"/>
                <a:gd name="connsiteY2" fmla="*/ 80010 h 80010"/>
                <a:gd name="connsiteX3" fmla="*/ 66675 w 80009"/>
                <a:gd name="connsiteY3" fmla="*/ 13335 h 800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0009" h="80010">
                  <a:moveTo>
                    <a:pt x="0" y="0"/>
                  </a:moveTo>
                  <a:lnTo>
                    <a:pt x="13335" y="66675"/>
                  </a:lnTo>
                  <a:lnTo>
                    <a:pt x="80010" y="80010"/>
                  </a:lnTo>
                  <a:lnTo>
                    <a:pt x="66675" y="1333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4" name="Graphic 7" descr="Crown with solid fill">
              <a:extLst>
                <a:ext uri="{FF2B5EF4-FFF2-40B4-BE49-F238E27FC236}">
                  <a16:creationId xmlns:a16="http://schemas.microsoft.com/office/drawing/2014/main" id="{3B9FA8FA-944F-473E-BB2B-18CC87B0809F}"/>
                </a:ext>
              </a:extLst>
            </p:cNvPr>
            <p:cNvSpPr/>
            <p:nvPr/>
          </p:nvSpPr>
          <p:spPr>
            <a:xfrm>
              <a:off x="6413182" y="3265169"/>
              <a:ext cx="80009" cy="80010"/>
            </a:xfrm>
            <a:custGeom>
              <a:avLst/>
              <a:gdLst>
                <a:gd name="connsiteX0" fmla="*/ 13335 w 80009"/>
                <a:gd name="connsiteY0" fmla="*/ 13335 h 80010"/>
                <a:gd name="connsiteX1" fmla="*/ 0 w 80009"/>
                <a:gd name="connsiteY1" fmla="*/ 80010 h 80010"/>
                <a:gd name="connsiteX2" fmla="*/ 66675 w 80009"/>
                <a:gd name="connsiteY2" fmla="*/ 66675 h 80010"/>
                <a:gd name="connsiteX3" fmla="*/ 80010 w 80009"/>
                <a:gd name="connsiteY3" fmla="*/ 0 h 800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0009" h="80010">
                  <a:moveTo>
                    <a:pt x="13335" y="13335"/>
                  </a:moveTo>
                  <a:lnTo>
                    <a:pt x="0" y="80010"/>
                  </a:lnTo>
                  <a:lnTo>
                    <a:pt x="66675" y="66675"/>
                  </a:lnTo>
                  <a:lnTo>
                    <a:pt x="80010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105" name="TextBox 104">
            <a:extLst>
              <a:ext uri="{FF2B5EF4-FFF2-40B4-BE49-F238E27FC236}">
                <a16:creationId xmlns:a16="http://schemas.microsoft.com/office/drawing/2014/main" id="{92FA6671-73FC-465A-AFBE-C44DF4F82BFF}"/>
              </a:ext>
            </a:extLst>
          </p:cNvPr>
          <p:cNvSpPr txBox="1"/>
          <p:nvPr/>
        </p:nvSpPr>
        <p:spPr>
          <a:xfrm>
            <a:off x="1223073" y="1465162"/>
            <a:ext cx="3449868" cy="89896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4692E292-EE6B-4A9E-82E9-55BA71A7BEF4}"/>
              </a:ext>
            </a:extLst>
          </p:cNvPr>
          <p:cNvSpPr txBox="1"/>
          <p:nvPr/>
        </p:nvSpPr>
        <p:spPr>
          <a:xfrm>
            <a:off x="1664329" y="2416137"/>
            <a:ext cx="1259541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000" dirty="0">
                <a:solidFill>
                  <a:schemeClr val="accent1"/>
                </a:solidFill>
                <a:latin typeface="+mj-lt"/>
              </a:rPr>
              <a:t>31.768</a:t>
            </a:r>
          </a:p>
        </p:txBody>
      </p:sp>
      <p:sp>
        <p:nvSpPr>
          <p:cNvPr id="107" name="Graphic 517" descr="Diamond">
            <a:extLst>
              <a:ext uri="{FF2B5EF4-FFF2-40B4-BE49-F238E27FC236}">
                <a16:creationId xmlns:a16="http://schemas.microsoft.com/office/drawing/2014/main" id="{3960C5E9-79AE-442F-9C96-8C29478E8997}"/>
              </a:ext>
            </a:extLst>
          </p:cNvPr>
          <p:cNvSpPr/>
          <p:nvPr/>
        </p:nvSpPr>
        <p:spPr>
          <a:xfrm>
            <a:off x="1298454" y="2586968"/>
            <a:ext cx="281032" cy="212336"/>
          </a:xfrm>
          <a:custGeom>
            <a:avLst/>
            <a:gdLst>
              <a:gd name="connsiteX0" fmla="*/ 237380 w 296724"/>
              <a:gd name="connsiteY0" fmla="*/ 0 h 224191"/>
              <a:gd name="connsiteX1" fmla="*/ 59345 w 296724"/>
              <a:gd name="connsiteY1" fmla="*/ 0 h 224191"/>
              <a:gd name="connsiteX2" fmla="*/ 0 w 296724"/>
              <a:gd name="connsiteY2" fmla="*/ 75830 h 224191"/>
              <a:gd name="connsiteX3" fmla="*/ 148362 w 296724"/>
              <a:gd name="connsiteY3" fmla="*/ 224192 h 224191"/>
              <a:gd name="connsiteX4" fmla="*/ 148362 w 296724"/>
              <a:gd name="connsiteY4" fmla="*/ 224192 h 224191"/>
              <a:gd name="connsiteX5" fmla="*/ 296724 w 296724"/>
              <a:gd name="connsiteY5" fmla="*/ 75830 h 224191"/>
              <a:gd name="connsiteX6" fmla="*/ 91292 w 296724"/>
              <a:gd name="connsiteY6" fmla="*/ 82423 h 224191"/>
              <a:gd name="connsiteX7" fmla="*/ 134515 w 296724"/>
              <a:gd name="connsiteY7" fmla="*/ 182387 h 224191"/>
              <a:gd name="connsiteX8" fmla="*/ 34552 w 296724"/>
              <a:gd name="connsiteY8" fmla="*/ 82423 h 224191"/>
              <a:gd name="connsiteX9" fmla="*/ 191222 w 296724"/>
              <a:gd name="connsiteY9" fmla="*/ 82423 h 224191"/>
              <a:gd name="connsiteX10" fmla="*/ 148362 w 296724"/>
              <a:gd name="connsiteY10" fmla="*/ 181332 h 224191"/>
              <a:gd name="connsiteX11" fmla="*/ 105502 w 296724"/>
              <a:gd name="connsiteY11" fmla="*/ 82423 h 224191"/>
              <a:gd name="connsiteX12" fmla="*/ 104546 w 296724"/>
              <a:gd name="connsiteY12" fmla="*/ 69236 h 224191"/>
              <a:gd name="connsiteX13" fmla="*/ 119745 w 296724"/>
              <a:gd name="connsiteY13" fmla="*/ 19782 h 224191"/>
              <a:gd name="connsiteX14" fmla="*/ 176980 w 296724"/>
              <a:gd name="connsiteY14" fmla="*/ 19782 h 224191"/>
              <a:gd name="connsiteX15" fmla="*/ 192178 w 296724"/>
              <a:gd name="connsiteY15" fmla="*/ 69236 h 224191"/>
              <a:gd name="connsiteX16" fmla="*/ 205432 w 296724"/>
              <a:gd name="connsiteY16" fmla="*/ 82423 h 224191"/>
              <a:gd name="connsiteX17" fmla="*/ 262140 w 296724"/>
              <a:gd name="connsiteY17" fmla="*/ 82423 h 224191"/>
              <a:gd name="connsiteX18" fmla="*/ 162275 w 296724"/>
              <a:gd name="connsiteY18" fmla="*/ 182288 h 224191"/>
              <a:gd name="connsiteX19" fmla="*/ 266459 w 296724"/>
              <a:gd name="connsiteY19" fmla="*/ 69236 h 224191"/>
              <a:gd name="connsiteX20" fmla="*/ 205993 w 296724"/>
              <a:gd name="connsiteY20" fmla="*/ 69236 h 224191"/>
              <a:gd name="connsiteX21" fmla="*/ 190761 w 296724"/>
              <a:gd name="connsiteY21" fmla="*/ 19782 h 224191"/>
              <a:gd name="connsiteX22" fmla="*/ 227752 w 296724"/>
              <a:gd name="connsiteY22" fmla="*/ 19782 h 224191"/>
              <a:gd name="connsiteX23" fmla="*/ 68972 w 296724"/>
              <a:gd name="connsiteY23" fmla="*/ 19782 h 224191"/>
              <a:gd name="connsiteX24" fmla="*/ 105964 w 296724"/>
              <a:gd name="connsiteY24" fmla="*/ 19782 h 224191"/>
              <a:gd name="connsiteX25" fmla="*/ 90732 w 296724"/>
              <a:gd name="connsiteY25" fmla="*/ 69236 h 224191"/>
              <a:gd name="connsiteX26" fmla="*/ 30266 w 296724"/>
              <a:gd name="connsiteY26" fmla="*/ 69236 h 2241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296724" h="224191">
                <a:moveTo>
                  <a:pt x="237380" y="0"/>
                </a:moveTo>
                <a:lnTo>
                  <a:pt x="59345" y="0"/>
                </a:lnTo>
                <a:lnTo>
                  <a:pt x="0" y="75830"/>
                </a:lnTo>
                <a:lnTo>
                  <a:pt x="148362" y="224192"/>
                </a:lnTo>
                <a:lnTo>
                  <a:pt x="148362" y="224192"/>
                </a:lnTo>
                <a:lnTo>
                  <a:pt x="296724" y="75830"/>
                </a:lnTo>
                <a:close/>
                <a:moveTo>
                  <a:pt x="91292" y="82423"/>
                </a:moveTo>
                <a:lnTo>
                  <a:pt x="134515" y="182387"/>
                </a:lnTo>
                <a:lnTo>
                  <a:pt x="34552" y="82423"/>
                </a:lnTo>
                <a:close/>
                <a:moveTo>
                  <a:pt x="191222" y="82423"/>
                </a:moveTo>
                <a:lnTo>
                  <a:pt x="148362" y="181332"/>
                </a:lnTo>
                <a:lnTo>
                  <a:pt x="105502" y="82423"/>
                </a:lnTo>
                <a:close/>
                <a:moveTo>
                  <a:pt x="104546" y="69236"/>
                </a:moveTo>
                <a:lnTo>
                  <a:pt x="119745" y="19782"/>
                </a:lnTo>
                <a:lnTo>
                  <a:pt x="176980" y="19782"/>
                </a:lnTo>
                <a:lnTo>
                  <a:pt x="192178" y="69236"/>
                </a:lnTo>
                <a:close/>
                <a:moveTo>
                  <a:pt x="205432" y="82423"/>
                </a:moveTo>
                <a:lnTo>
                  <a:pt x="262140" y="82423"/>
                </a:lnTo>
                <a:lnTo>
                  <a:pt x="162275" y="182288"/>
                </a:lnTo>
                <a:close/>
                <a:moveTo>
                  <a:pt x="266459" y="69236"/>
                </a:moveTo>
                <a:lnTo>
                  <a:pt x="205993" y="69236"/>
                </a:lnTo>
                <a:lnTo>
                  <a:pt x="190761" y="19782"/>
                </a:lnTo>
                <a:lnTo>
                  <a:pt x="227752" y="19782"/>
                </a:lnTo>
                <a:close/>
                <a:moveTo>
                  <a:pt x="68972" y="19782"/>
                </a:moveTo>
                <a:lnTo>
                  <a:pt x="105964" y="19782"/>
                </a:lnTo>
                <a:lnTo>
                  <a:pt x="90732" y="69236"/>
                </a:lnTo>
                <a:lnTo>
                  <a:pt x="30266" y="69236"/>
                </a:lnTo>
                <a:close/>
              </a:path>
            </a:pathLst>
          </a:custGeom>
          <a:solidFill>
            <a:schemeClr val="accent1"/>
          </a:solidFill>
          <a:ln w="327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8EDC0B5E-F24B-4037-AA13-423B97AA4C98}"/>
              </a:ext>
            </a:extLst>
          </p:cNvPr>
          <p:cNvSpPr txBox="1"/>
          <p:nvPr/>
        </p:nvSpPr>
        <p:spPr>
          <a:xfrm>
            <a:off x="1649729" y="2877764"/>
            <a:ext cx="974830" cy="2192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825" dirty="0"/>
              <a:t>Description</a:t>
            </a:r>
            <a:endParaRPr lang="en-ID" sz="825" dirty="0"/>
          </a:p>
        </p:txBody>
      </p:sp>
      <p:cxnSp>
        <p:nvCxnSpPr>
          <p:cNvPr id="109" name="Straight Connector 108">
            <a:extLst>
              <a:ext uri="{FF2B5EF4-FFF2-40B4-BE49-F238E27FC236}">
                <a16:creationId xmlns:a16="http://schemas.microsoft.com/office/drawing/2014/main" id="{4B92AFB4-C634-4B86-BDAD-DFC13D7D78D6}"/>
              </a:ext>
            </a:extLst>
          </p:cNvPr>
          <p:cNvCxnSpPr>
            <a:cxnSpLocks/>
          </p:cNvCxnSpPr>
          <p:nvPr/>
        </p:nvCxnSpPr>
        <p:spPr>
          <a:xfrm>
            <a:off x="3045359" y="2516566"/>
            <a:ext cx="0" cy="480060"/>
          </a:xfrm>
          <a:prstGeom prst="line">
            <a:avLst/>
          </a:prstGeom>
          <a:ln w="127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0" name="Graphic 497" descr="Shopping bag">
            <a:extLst>
              <a:ext uri="{FF2B5EF4-FFF2-40B4-BE49-F238E27FC236}">
                <a16:creationId xmlns:a16="http://schemas.microsoft.com/office/drawing/2014/main" id="{A20A8D9E-10BC-4009-959B-7CC2681BBF2D}"/>
              </a:ext>
            </a:extLst>
          </p:cNvPr>
          <p:cNvSpPr/>
          <p:nvPr/>
        </p:nvSpPr>
        <p:spPr>
          <a:xfrm>
            <a:off x="3344671" y="2558999"/>
            <a:ext cx="192061" cy="268276"/>
          </a:xfrm>
          <a:custGeom>
            <a:avLst/>
            <a:gdLst>
              <a:gd name="connsiteX0" fmla="*/ 172113 w 207707"/>
              <a:gd name="connsiteY0" fmla="*/ 261117 h 290130"/>
              <a:gd name="connsiteX1" fmla="*/ 181015 w 207707"/>
              <a:gd name="connsiteY1" fmla="*/ 120668 h 290130"/>
              <a:gd name="connsiteX2" fmla="*/ 190246 w 207707"/>
              <a:gd name="connsiteY2" fmla="*/ 242984 h 290130"/>
              <a:gd name="connsiteX3" fmla="*/ 172113 w 207707"/>
              <a:gd name="connsiteY3" fmla="*/ 261117 h 290130"/>
              <a:gd name="connsiteX4" fmla="*/ 151672 w 207707"/>
              <a:gd name="connsiteY4" fmla="*/ 270349 h 290130"/>
              <a:gd name="connsiteX5" fmla="*/ 19795 w 207707"/>
              <a:gd name="connsiteY5" fmla="*/ 270349 h 290130"/>
              <a:gd name="connsiteX6" fmla="*/ 31334 w 207707"/>
              <a:gd name="connsiteY6" fmla="*/ 85720 h 290130"/>
              <a:gd name="connsiteX7" fmla="*/ 45841 w 207707"/>
              <a:gd name="connsiteY7" fmla="*/ 85720 h 290130"/>
              <a:gd name="connsiteX8" fmla="*/ 45841 w 207707"/>
              <a:gd name="connsiteY8" fmla="*/ 112096 h 290130"/>
              <a:gd name="connsiteX9" fmla="*/ 52434 w 207707"/>
              <a:gd name="connsiteY9" fmla="*/ 118690 h 290130"/>
              <a:gd name="connsiteX10" fmla="*/ 59028 w 207707"/>
              <a:gd name="connsiteY10" fmla="*/ 112096 h 290130"/>
              <a:gd name="connsiteX11" fmla="*/ 59028 w 207707"/>
              <a:gd name="connsiteY11" fmla="*/ 85720 h 290130"/>
              <a:gd name="connsiteX12" fmla="*/ 124967 w 207707"/>
              <a:gd name="connsiteY12" fmla="*/ 85720 h 290130"/>
              <a:gd name="connsiteX13" fmla="*/ 124967 w 207707"/>
              <a:gd name="connsiteY13" fmla="*/ 112096 h 290130"/>
              <a:gd name="connsiteX14" fmla="*/ 131561 w 207707"/>
              <a:gd name="connsiteY14" fmla="*/ 118690 h 290130"/>
              <a:gd name="connsiteX15" fmla="*/ 138155 w 207707"/>
              <a:gd name="connsiteY15" fmla="*/ 112096 h 290130"/>
              <a:gd name="connsiteX16" fmla="*/ 138155 w 207707"/>
              <a:gd name="connsiteY16" fmla="*/ 85720 h 290130"/>
              <a:gd name="connsiteX17" fmla="*/ 163212 w 207707"/>
              <a:gd name="connsiteY17" fmla="*/ 85720 h 290130"/>
              <a:gd name="connsiteX18" fmla="*/ 151672 w 207707"/>
              <a:gd name="connsiteY18" fmla="*/ 270349 h 290130"/>
              <a:gd name="connsiteX19" fmla="*/ 59028 w 207707"/>
              <a:gd name="connsiteY19" fmla="*/ 52751 h 290130"/>
              <a:gd name="connsiteX20" fmla="*/ 83096 w 207707"/>
              <a:gd name="connsiteY20" fmla="*/ 21100 h 290130"/>
              <a:gd name="connsiteX21" fmla="*/ 75513 w 207707"/>
              <a:gd name="connsiteY21" fmla="*/ 46157 h 290130"/>
              <a:gd name="connsiteX22" fmla="*/ 75513 w 207707"/>
              <a:gd name="connsiteY22" fmla="*/ 65939 h 290130"/>
              <a:gd name="connsiteX23" fmla="*/ 59028 w 207707"/>
              <a:gd name="connsiteY23" fmla="*/ 65939 h 290130"/>
              <a:gd name="connsiteX24" fmla="*/ 59028 w 207707"/>
              <a:gd name="connsiteY24" fmla="*/ 52751 h 290130"/>
              <a:gd name="connsiteX25" fmla="*/ 100570 w 207707"/>
              <a:gd name="connsiteY25" fmla="*/ 20771 h 290130"/>
              <a:gd name="connsiteX26" fmla="*/ 124967 w 207707"/>
              <a:gd name="connsiteY26" fmla="*/ 52751 h 290130"/>
              <a:gd name="connsiteX27" fmla="*/ 124967 w 207707"/>
              <a:gd name="connsiteY27" fmla="*/ 65939 h 290130"/>
              <a:gd name="connsiteX28" fmla="*/ 88701 w 207707"/>
              <a:gd name="connsiteY28" fmla="*/ 65939 h 290130"/>
              <a:gd name="connsiteX29" fmla="*/ 88701 w 207707"/>
              <a:gd name="connsiteY29" fmla="*/ 46157 h 290130"/>
              <a:gd name="connsiteX30" fmla="*/ 100570 w 207707"/>
              <a:gd name="connsiteY30" fmla="*/ 20771 h 290130"/>
              <a:gd name="connsiteX31" fmla="*/ 121670 w 207707"/>
              <a:gd name="connsiteY31" fmla="*/ 13188 h 290130"/>
              <a:gd name="connsiteX32" fmla="*/ 154639 w 207707"/>
              <a:gd name="connsiteY32" fmla="*/ 46157 h 290130"/>
              <a:gd name="connsiteX33" fmla="*/ 154639 w 207707"/>
              <a:gd name="connsiteY33" fmla="*/ 65939 h 290130"/>
              <a:gd name="connsiteX34" fmla="*/ 138155 w 207707"/>
              <a:gd name="connsiteY34" fmla="*/ 65939 h 290130"/>
              <a:gd name="connsiteX35" fmla="*/ 138155 w 207707"/>
              <a:gd name="connsiteY35" fmla="*/ 52751 h 290130"/>
              <a:gd name="connsiteX36" fmla="*/ 116395 w 207707"/>
              <a:gd name="connsiteY36" fmla="*/ 13517 h 290130"/>
              <a:gd name="connsiteX37" fmla="*/ 121670 w 207707"/>
              <a:gd name="connsiteY37" fmla="*/ 13188 h 290130"/>
              <a:gd name="connsiteX38" fmla="*/ 197500 w 207707"/>
              <a:gd name="connsiteY38" fmla="*/ 78467 h 290130"/>
              <a:gd name="connsiteX39" fmla="*/ 184312 w 207707"/>
              <a:gd name="connsiteY39" fmla="*/ 65939 h 290130"/>
              <a:gd name="connsiteX40" fmla="*/ 170135 w 207707"/>
              <a:gd name="connsiteY40" fmla="*/ 65939 h 290130"/>
              <a:gd name="connsiteX41" fmla="*/ 183323 w 207707"/>
              <a:gd name="connsiteY41" fmla="*/ 77148 h 290130"/>
              <a:gd name="connsiteX42" fmla="*/ 170135 w 207707"/>
              <a:gd name="connsiteY42" fmla="*/ 65939 h 290130"/>
              <a:gd name="connsiteX43" fmla="*/ 167827 w 207707"/>
              <a:gd name="connsiteY43" fmla="*/ 65939 h 290130"/>
              <a:gd name="connsiteX44" fmla="*/ 167827 w 207707"/>
              <a:gd name="connsiteY44" fmla="*/ 46157 h 290130"/>
              <a:gd name="connsiteX45" fmla="*/ 121670 w 207707"/>
              <a:gd name="connsiteY45" fmla="*/ 0 h 290130"/>
              <a:gd name="connsiteX46" fmla="*/ 97602 w 207707"/>
              <a:gd name="connsiteY46" fmla="*/ 6924 h 290130"/>
              <a:gd name="connsiteX47" fmla="*/ 91998 w 207707"/>
              <a:gd name="connsiteY47" fmla="*/ 6594 h 290130"/>
              <a:gd name="connsiteX48" fmla="*/ 45841 w 207707"/>
              <a:gd name="connsiteY48" fmla="*/ 52751 h 290130"/>
              <a:gd name="connsiteX49" fmla="*/ 45841 w 207707"/>
              <a:gd name="connsiteY49" fmla="*/ 65939 h 290130"/>
              <a:gd name="connsiteX50" fmla="*/ 25400 w 207707"/>
              <a:gd name="connsiteY50" fmla="*/ 65939 h 290130"/>
              <a:gd name="connsiteX51" fmla="*/ 12212 w 207707"/>
              <a:gd name="connsiteY51" fmla="*/ 78467 h 290130"/>
              <a:gd name="connsiteX52" fmla="*/ 13 w 207707"/>
              <a:gd name="connsiteY52" fmla="*/ 276283 h 290130"/>
              <a:gd name="connsiteX53" fmla="*/ 13201 w 207707"/>
              <a:gd name="connsiteY53" fmla="*/ 290131 h 290130"/>
              <a:gd name="connsiteX54" fmla="*/ 158266 w 207707"/>
              <a:gd name="connsiteY54" fmla="*/ 290131 h 290130"/>
              <a:gd name="connsiteX55" fmla="*/ 165849 w 207707"/>
              <a:gd name="connsiteY55" fmla="*/ 290131 h 290130"/>
              <a:gd name="connsiteX56" fmla="*/ 175410 w 207707"/>
              <a:gd name="connsiteY56" fmla="*/ 285844 h 290130"/>
              <a:gd name="connsiteX57" fmla="*/ 206731 w 207707"/>
              <a:gd name="connsiteY57" fmla="*/ 254853 h 290130"/>
              <a:gd name="connsiteX58" fmla="*/ 210687 w 207707"/>
              <a:gd name="connsiteY58" fmla="*/ 244633 h 290130"/>
              <a:gd name="connsiteX59" fmla="*/ 197500 w 207707"/>
              <a:gd name="connsiteY59" fmla="*/ 78467 h 2901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</a:cxnLst>
            <a:rect l="l" t="t" r="r" b="b"/>
            <a:pathLst>
              <a:path w="207707" h="290130">
                <a:moveTo>
                  <a:pt x="172113" y="261117"/>
                </a:moveTo>
                <a:lnTo>
                  <a:pt x="181015" y="120668"/>
                </a:lnTo>
                <a:lnTo>
                  <a:pt x="190246" y="242984"/>
                </a:lnTo>
                <a:lnTo>
                  <a:pt x="172113" y="261117"/>
                </a:lnTo>
                <a:close/>
                <a:moveTo>
                  <a:pt x="151672" y="270349"/>
                </a:moveTo>
                <a:lnTo>
                  <a:pt x="19795" y="270349"/>
                </a:lnTo>
                <a:lnTo>
                  <a:pt x="31334" y="85720"/>
                </a:lnTo>
                <a:lnTo>
                  <a:pt x="45841" y="85720"/>
                </a:lnTo>
                <a:lnTo>
                  <a:pt x="45841" y="112096"/>
                </a:lnTo>
                <a:cubicBezTo>
                  <a:pt x="45841" y="115723"/>
                  <a:pt x="48808" y="118690"/>
                  <a:pt x="52434" y="118690"/>
                </a:cubicBezTo>
                <a:cubicBezTo>
                  <a:pt x="56061" y="118690"/>
                  <a:pt x="59028" y="115723"/>
                  <a:pt x="59028" y="112096"/>
                </a:cubicBezTo>
                <a:lnTo>
                  <a:pt x="59028" y="85720"/>
                </a:lnTo>
                <a:lnTo>
                  <a:pt x="124967" y="85720"/>
                </a:lnTo>
                <a:lnTo>
                  <a:pt x="124967" y="112096"/>
                </a:lnTo>
                <a:cubicBezTo>
                  <a:pt x="124967" y="115723"/>
                  <a:pt x="127934" y="118690"/>
                  <a:pt x="131561" y="118690"/>
                </a:cubicBezTo>
                <a:cubicBezTo>
                  <a:pt x="135188" y="118690"/>
                  <a:pt x="138155" y="115723"/>
                  <a:pt x="138155" y="112096"/>
                </a:cubicBezTo>
                <a:lnTo>
                  <a:pt x="138155" y="85720"/>
                </a:lnTo>
                <a:lnTo>
                  <a:pt x="163212" y="85720"/>
                </a:lnTo>
                <a:lnTo>
                  <a:pt x="151672" y="270349"/>
                </a:lnTo>
                <a:close/>
                <a:moveTo>
                  <a:pt x="59028" y="52751"/>
                </a:moveTo>
                <a:cubicBezTo>
                  <a:pt x="59028" y="37585"/>
                  <a:pt x="69249" y="25057"/>
                  <a:pt x="83096" y="21100"/>
                </a:cubicBezTo>
                <a:cubicBezTo>
                  <a:pt x="78151" y="28354"/>
                  <a:pt x="75513" y="36926"/>
                  <a:pt x="75513" y="46157"/>
                </a:cubicBezTo>
                <a:lnTo>
                  <a:pt x="75513" y="65939"/>
                </a:lnTo>
                <a:lnTo>
                  <a:pt x="59028" y="65939"/>
                </a:lnTo>
                <a:lnTo>
                  <a:pt x="59028" y="52751"/>
                </a:lnTo>
                <a:close/>
                <a:moveTo>
                  <a:pt x="100570" y="20771"/>
                </a:moveTo>
                <a:cubicBezTo>
                  <a:pt x="114747" y="24397"/>
                  <a:pt x="124967" y="37255"/>
                  <a:pt x="124967" y="52751"/>
                </a:cubicBezTo>
                <a:lnTo>
                  <a:pt x="124967" y="65939"/>
                </a:lnTo>
                <a:lnTo>
                  <a:pt x="88701" y="65939"/>
                </a:lnTo>
                <a:lnTo>
                  <a:pt x="88701" y="46157"/>
                </a:lnTo>
                <a:cubicBezTo>
                  <a:pt x="88701" y="35937"/>
                  <a:pt x="93316" y="27035"/>
                  <a:pt x="100570" y="20771"/>
                </a:cubicBezTo>
                <a:close/>
                <a:moveTo>
                  <a:pt x="121670" y="13188"/>
                </a:moveTo>
                <a:cubicBezTo>
                  <a:pt x="139803" y="13188"/>
                  <a:pt x="154639" y="28024"/>
                  <a:pt x="154639" y="46157"/>
                </a:cubicBezTo>
                <a:lnTo>
                  <a:pt x="154639" y="65939"/>
                </a:lnTo>
                <a:lnTo>
                  <a:pt x="138155" y="65939"/>
                </a:lnTo>
                <a:lnTo>
                  <a:pt x="138155" y="52751"/>
                </a:lnTo>
                <a:cubicBezTo>
                  <a:pt x="138155" y="36266"/>
                  <a:pt x="129583" y="21760"/>
                  <a:pt x="116395" y="13517"/>
                </a:cubicBezTo>
                <a:cubicBezTo>
                  <a:pt x="118043" y="13517"/>
                  <a:pt x="120022" y="13188"/>
                  <a:pt x="121670" y="13188"/>
                </a:cubicBezTo>
                <a:close/>
                <a:moveTo>
                  <a:pt x="197500" y="78467"/>
                </a:moveTo>
                <a:cubicBezTo>
                  <a:pt x="197170" y="71544"/>
                  <a:pt x="191235" y="65939"/>
                  <a:pt x="184312" y="65939"/>
                </a:cubicBezTo>
                <a:lnTo>
                  <a:pt x="170135" y="65939"/>
                </a:lnTo>
                <a:cubicBezTo>
                  <a:pt x="176729" y="65939"/>
                  <a:pt x="182334" y="70884"/>
                  <a:pt x="183323" y="77148"/>
                </a:cubicBezTo>
                <a:cubicBezTo>
                  <a:pt x="182334" y="70884"/>
                  <a:pt x="177059" y="65939"/>
                  <a:pt x="170135" y="65939"/>
                </a:cubicBezTo>
                <a:lnTo>
                  <a:pt x="167827" y="65939"/>
                </a:lnTo>
                <a:lnTo>
                  <a:pt x="167827" y="46157"/>
                </a:lnTo>
                <a:cubicBezTo>
                  <a:pt x="167827" y="20771"/>
                  <a:pt x="147057" y="0"/>
                  <a:pt x="121670" y="0"/>
                </a:cubicBezTo>
                <a:cubicBezTo>
                  <a:pt x="112768" y="0"/>
                  <a:pt x="104526" y="2638"/>
                  <a:pt x="97602" y="6924"/>
                </a:cubicBezTo>
                <a:cubicBezTo>
                  <a:pt x="95624" y="6594"/>
                  <a:pt x="93976" y="6594"/>
                  <a:pt x="91998" y="6594"/>
                </a:cubicBezTo>
                <a:cubicBezTo>
                  <a:pt x="66611" y="6594"/>
                  <a:pt x="45841" y="27365"/>
                  <a:pt x="45841" y="52751"/>
                </a:cubicBezTo>
                <a:lnTo>
                  <a:pt x="45841" y="65939"/>
                </a:lnTo>
                <a:lnTo>
                  <a:pt x="25400" y="65939"/>
                </a:lnTo>
                <a:cubicBezTo>
                  <a:pt x="18476" y="65939"/>
                  <a:pt x="12541" y="71214"/>
                  <a:pt x="12212" y="78467"/>
                </a:cubicBezTo>
                <a:lnTo>
                  <a:pt x="13" y="276283"/>
                </a:lnTo>
                <a:cubicBezTo>
                  <a:pt x="-317" y="283866"/>
                  <a:pt x="5618" y="290131"/>
                  <a:pt x="13201" y="290131"/>
                </a:cubicBezTo>
                <a:lnTo>
                  <a:pt x="158266" y="290131"/>
                </a:lnTo>
                <a:lnTo>
                  <a:pt x="165849" y="290131"/>
                </a:lnTo>
                <a:cubicBezTo>
                  <a:pt x="169476" y="290131"/>
                  <a:pt x="173102" y="288482"/>
                  <a:pt x="175410" y="285844"/>
                </a:cubicBezTo>
                <a:lnTo>
                  <a:pt x="206731" y="254853"/>
                </a:lnTo>
                <a:cubicBezTo>
                  <a:pt x="209369" y="252216"/>
                  <a:pt x="211017" y="248259"/>
                  <a:pt x="210687" y="244633"/>
                </a:cubicBezTo>
                <a:lnTo>
                  <a:pt x="197500" y="78467"/>
                </a:lnTo>
                <a:close/>
              </a:path>
            </a:pathLst>
          </a:custGeom>
          <a:solidFill>
            <a:schemeClr val="accent1"/>
          </a:solidFill>
          <a:ln w="327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111" name="TextBox 110">
            <a:extLst>
              <a:ext uri="{FF2B5EF4-FFF2-40B4-BE49-F238E27FC236}">
                <a16:creationId xmlns:a16="http://schemas.microsoft.com/office/drawing/2014/main" id="{B8673CC1-6EB7-42E8-BD1B-F3752495D38B}"/>
              </a:ext>
            </a:extLst>
          </p:cNvPr>
          <p:cNvSpPr txBox="1"/>
          <p:nvPr/>
        </p:nvSpPr>
        <p:spPr>
          <a:xfrm>
            <a:off x="3624861" y="2416138"/>
            <a:ext cx="1181123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000" dirty="0">
                <a:solidFill>
                  <a:schemeClr val="accent1"/>
                </a:solidFill>
                <a:latin typeface="+mj-lt"/>
              </a:rPr>
              <a:t>8.628</a:t>
            </a:r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0A251A79-4013-4ECB-B6F5-39F969CD9870}"/>
              </a:ext>
            </a:extLst>
          </p:cNvPr>
          <p:cNvSpPr txBox="1"/>
          <p:nvPr/>
        </p:nvSpPr>
        <p:spPr>
          <a:xfrm>
            <a:off x="3610260" y="2877764"/>
            <a:ext cx="974830" cy="2192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825" dirty="0"/>
              <a:t>Description</a:t>
            </a:r>
            <a:endParaRPr lang="en-ID" sz="825" dirty="0"/>
          </a:p>
        </p:txBody>
      </p:sp>
      <p:pic>
        <p:nvPicPr>
          <p:cNvPr id="47" name="PpHolder15">
            <a:extLst>
              <a:ext uri="{FF2B5EF4-FFF2-40B4-BE49-F238E27FC236}">
                <a16:creationId xmlns:a16="http://schemas.microsoft.com/office/drawing/2014/main" id="{24D060F6-5529-4437-9F39-C8363EEC8E1A}"/>
              </a:ext>
            </a:extLst>
          </p:cNvPr>
          <p:cNvPicPr>
            <a:picLocks/>
          </p:cNvPicPr>
          <p:nvPr/>
        </p:nvPicPr>
        <p:blipFill>
          <a:blip r:embed="rId2"/>
          <a:srcRect t="61725" r="52483" b="7057"/>
          <a:stretch>
            <a:fillRect/>
          </a:stretch>
        </p:blipFill>
        <p:spPr>
          <a:xfrm>
            <a:off x="3" y="4233103"/>
            <a:ext cx="4344951" cy="2140962"/>
          </a:xfrm>
          <a:custGeom>
            <a:avLst/>
            <a:gdLst>
              <a:gd name="connsiteX0" fmla="*/ 0 w 4344951"/>
              <a:gd name="connsiteY0" fmla="*/ 0 h 2140962"/>
              <a:gd name="connsiteX1" fmla="*/ 4344951 w 4344951"/>
              <a:gd name="connsiteY1" fmla="*/ 0 h 2140962"/>
              <a:gd name="connsiteX2" fmla="*/ 4344951 w 4344951"/>
              <a:gd name="connsiteY2" fmla="*/ 2140962 h 2140962"/>
              <a:gd name="connsiteX3" fmla="*/ 0 w 4344951"/>
              <a:gd name="connsiteY3" fmla="*/ 2140962 h 21409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344951" h="2140962">
                <a:moveTo>
                  <a:pt x="0" y="0"/>
                </a:moveTo>
                <a:lnTo>
                  <a:pt x="4344951" y="0"/>
                </a:lnTo>
                <a:lnTo>
                  <a:pt x="4344951" y="2140962"/>
                </a:lnTo>
                <a:lnTo>
                  <a:pt x="0" y="2140962"/>
                </a:lnTo>
                <a:close/>
              </a:path>
            </a:pathLst>
          </a:custGeom>
        </p:spPr>
      </p:pic>
      <p:grpSp>
        <p:nvGrpSpPr>
          <p:cNvPr id="33" name="Graphic 64">
            <a:extLst>
              <a:ext uri="{FF2B5EF4-FFF2-40B4-BE49-F238E27FC236}">
                <a16:creationId xmlns:a16="http://schemas.microsoft.com/office/drawing/2014/main" id="{115372EE-1DEF-43FF-B8FD-BAABAA42141E}"/>
              </a:ext>
            </a:extLst>
          </p:cNvPr>
          <p:cNvGrpSpPr/>
          <p:nvPr/>
        </p:nvGrpSpPr>
        <p:grpSpPr>
          <a:xfrm>
            <a:off x="273738" y="349574"/>
            <a:ext cx="627512" cy="120881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5B009CC5-9C5A-4894-8904-D146EFB817E7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3E645CF0-0FF1-4C29-AD7F-498E40E201F6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C12B830A-650C-434F-BFAB-24EBC805F336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CA0F4A41-65E6-47B1-85F5-94DDA1076997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902A47B0-1BCA-4877-A589-C6F8EBB59C1D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B9444CE2-6BF5-4898-B51A-5E9B9B5855EA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F69C1106-8873-4925-9FBD-1403D1FB86F0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F201FB30-7DF0-4B3A-A188-BB006F2D7A0D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42" name="Diamond 79">
            <a:extLst>
              <a:ext uri="{FF2B5EF4-FFF2-40B4-BE49-F238E27FC236}">
                <a16:creationId xmlns:a16="http://schemas.microsoft.com/office/drawing/2014/main" id="{6883F7CC-EA2F-4A1E-B794-B348D2B0F56F}"/>
              </a:ext>
            </a:extLst>
          </p:cNvPr>
          <p:cNvSpPr/>
          <p:nvPr/>
        </p:nvSpPr>
        <p:spPr>
          <a:xfrm>
            <a:off x="1" y="296858"/>
            <a:ext cx="111563" cy="226314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 sz="1350"/>
          </a:p>
        </p:txBody>
      </p:sp>
      <p:sp>
        <p:nvSpPr>
          <p:cNvPr id="43" name="Diamond 100">
            <a:extLst>
              <a:ext uri="{FF2B5EF4-FFF2-40B4-BE49-F238E27FC236}">
                <a16:creationId xmlns:a16="http://schemas.microsoft.com/office/drawing/2014/main" id="{8FD899BB-4B7D-4C27-9663-6F0D5B4EFFEA}"/>
              </a:ext>
            </a:extLst>
          </p:cNvPr>
          <p:cNvSpPr/>
          <p:nvPr/>
        </p:nvSpPr>
        <p:spPr>
          <a:xfrm>
            <a:off x="8492069" y="5205223"/>
            <a:ext cx="651932" cy="1652777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</p:spTree>
    <p:extLst>
      <p:ext uri="{BB962C8B-B14F-4D97-AF65-F5344CB8AC3E}">
        <p14:creationId xmlns:p14="http://schemas.microsoft.com/office/powerpoint/2010/main" val="18600700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000"/>
                            </p:stCondLst>
                            <p:childTnLst>
                              <p:par>
                                <p:cTn id="5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500"/>
                            </p:stCondLst>
                            <p:childTnLst>
                              <p:par>
                                <p:cTn id="5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000"/>
                            </p:stCondLst>
                            <p:childTnLst>
                              <p:par>
                                <p:cTn id="5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500"/>
                            </p:stCondLst>
                            <p:childTnLst>
                              <p:par>
                                <p:cTn id="6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6000"/>
                            </p:stCondLst>
                            <p:childTnLst>
                              <p:par>
                                <p:cTn id="6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0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3" grpId="0" animBg="1"/>
      <p:bldP spid="96" grpId="0" animBg="1"/>
      <p:bldP spid="97" grpId="0"/>
      <p:bldP spid="98" grpId="0"/>
      <p:bldP spid="105" grpId="0"/>
      <p:bldP spid="106" grpId="0"/>
      <p:bldP spid="107" grpId="0" animBg="1"/>
      <p:bldP spid="108" grpId="0"/>
      <p:bldP spid="110" grpId="0" animBg="1"/>
      <p:bldP spid="111" grpId="0"/>
      <p:bldP spid="112" grpId="0"/>
      <p:bldP spid="42" grpId="0" animBg="1"/>
      <p:bldP spid="43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PpHolder1">
            <a:extLst>
              <a:ext uri="{FF2B5EF4-FFF2-40B4-BE49-F238E27FC236}">
                <a16:creationId xmlns:a16="http://schemas.microsoft.com/office/drawing/2014/main" id="{09C9219F-6416-45E3-94A3-42C7050B3A85}"/>
              </a:ext>
            </a:extLst>
          </p:cNvPr>
          <p:cNvPicPr>
            <a:picLocks/>
          </p:cNvPicPr>
          <p:nvPr/>
        </p:nvPicPr>
        <p:blipFill>
          <a:blip r:embed="rId2"/>
          <a:srcRect l="19987" t="40481" r="42500"/>
          <a:stretch>
            <a:fillRect/>
          </a:stretch>
        </p:blipFill>
        <p:spPr>
          <a:xfrm>
            <a:off x="1827613" y="2776196"/>
            <a:ext cx="3430184" cy="4081804"/>
          </a:xfrm>
          <a:custGeom>
            <a:avLst/>
            <a:gdLst>
              <a:gd name="connsiteX0" fmla="*/ 0 w 3430184"/>
              <a:gd name="connsiteY0" fmla="*/ 0 h 4081804"/>
              <a:gd name="connsiteX1" fmla="*/ 3430184 w 3430184"/>
              <a:gd name="connsiteY1" fmla="*/ 0 h 4081804"/>
              <a:gd name="connsiteX2" fmla="*/ 3430184 w 3430184"/>
              <a:gd name="connsiteY2" fmla="*/ 4081804 h 4081804"/>
              <a:gd name="connsiteX3" fmla="*/ 0 w 3430184"/>
              <a:gd name="connsiteY3" fmla="*/ 4081804 h 40818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30184" h="4081804">
                <a:moveTo>
                  <a:pt x="0" y="0"/>
                </a:moveTo>
                <a:lnTo>
                  <a:pt x="3430184" y="0"/>
                </a:lnTo>
                <a:lnTo>
                  <a:pt x="3430184" y="4081804"/>
                </a:lnTo>
                <a:lnTo>
                  <a:pt x="0" y="4081804"/>
                </a:lnTo>
                <a:close/>
              </a:path>
            </a:pathLst>
          </a:custGeom>
        </p:spPr>
      </p:pic>
      <p:grpSp>
        <p:nvGrpSpPr>
          <p:cNvPr id="91" name="Graphic 64">
            <a:extLst>
              <a:ext uri="{FF2B5EF4-FFF2-40B4-BE49-F238E27FC236}">
                <a16:creationId xmlns:a16="http://schemas.microsoft.com/office/drawing/2014/main" id="{CC16CB9B-C682-4046-A10F-66AE7B645520}"/>
              </a:ext>
            </a:extLst>
          </p:cNvPr>
          <p:cNvGrpSpPr/>
          <p:nvPr/>
        </p:nvGrpSpPr>
        <p:grpSpPr>
          <a:xfrm>
            <a:off x="273738" y="348653"/>
            <a:ext cx="627512" cy="120881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A5C3CDEC-712F-4604-94D2-A1E6C83B25BE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15BC9055-032E-46DD-B293-F863EA5EE5DC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4" name="Freeform: Shape 93">
              <a:extLst>
                <a:ext uri="{FF2B5EF4-FFF2-40B4-BE49-F238E27FC236}">
                  <a16:creationId xmlns:a16="http://schemas.microsoft.com/office/drawing/2014/main" id="{6A0521A4-991F-44C2-91F0-3F988D538BF2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BE4F14A5-2E26-416E-BBF1-6292B0BBC4EB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953EC7F7-A34C-4E8E-84FC-42EC94ED439D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7" name="Freeform: Shape 96">
              <a:extLst>
                <a:ext uri="{FF2B5EF4-FFF2-40B4-BE49-F238E27FC236}">
                  <a16:creationId xmlns:a16="http://schemas.microsoft.com/office/drawing/2014/main" id="{0F918A25-36A2-4F3C-9617-FB31B2B29D81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8" name="Freeform: Shape 97">
              <a:extLst>
                <a:ext uri="{FF2B5EF4-FFF2-40B4-BE49-F238E27FC236}">
                  <a16:creationId xmlns:a16="http://schemas.microsoft.com/office/drawing/2014/main" id="{D82E7C2F-651B-409E-9500-68BD1D694E69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9" name="Freeform: Shape 98">
              <a:extLst>
                <a:ext uri="{FF2B5EF4-FFF2-40B4-BE49-F238E27FC236}">
                  <a16:creationId xmlns:a16="http://schemas.microsoft.com/office/drawing/2014/main" id="{698DCE4B-9974-459A-B36A-42861ABE036C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100" name="Diamond 79">
            <a:extLst>
              <a:ext uri="{FF2B5EF4-FFF2-40B4-BE49-F238E27FC236}">
                <a16:creationId xmlns:a16="http://schemas.microsoft.com/office/drawing/2014/main" id="{E2D6E942-6686-4C3F-9D67-0979478B9592}"/>
              </a:ext>
            </a:extLst>
          </p:cNvPr>
          <p:cNvSpPr/>
          <p:nvPr/>
        </p:nvSpPr>
        <p:spPr>
          <a:xfrm>
            <a:off x="1" y="295937"/>
            <a:ext cx="111563" cy="226314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 sz="1350"/>
          </a:p>
        </p:txBody>
      </p:sp>
      <p:sp>
        <p:nvSpPr>
          <p:cNvPr id="107" name="Diamond 100">
            <a:extLst>
              <a:ext uri="{FF2B5EF4-FFF2-40B4-BE49-F238E27FC236}">
                <a16:creationId xmlns:a16="http://schemas.microsoft.com/office/drawing/2014/main" id="{AD753DF4-D43F-4BB1-AF5B-C2ABD4FAA203}"/>
              </a:ext>
            </a:extLst>
          </p:cNvPr>
          <p:cNvSpPr/>
          <p:nvPr/>
        </p:nvSpPr>
        <p:spPr>
          <a:xfrm flipH="1">
            <a:off x="1" y="5205223"/>
            <a:ext cx="651932" cy="1652777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1D8D8041-19B4-474F-83AE-B2E2DC715C93}"/>
              </a:ext>
            </a:extLst>
          </p:cNvPr>
          <p:cNvSpPr txBox="1"/>
          <p:nvPr/>
        </p:nvSpPr>
        <p:spPr>
          <a:xfrm>
            <a:off x="2143826" y="1079330"/>
            <a:ext cx="2797752" cy="110671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3B78F449-4365-499F-B054-8CE28EE572AF}"/>
              </a:ext>
            </a:extLst>
          </p:cNvPr>
          <p:cNvSpPr txBox="1"/>
          <p:nvPr/>
        </p:nvSpPr>
        <p:spPr>
          <a:xfrm>
            <a:off x="6057900" y="5533459"/>
            <a:ext cx="2067899" cy="69121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75F6BA0-DD35-485A-943C-B8639DC8A81C}"/>
              </a:ext>
            </a:extLst>
          </p:cNvPr>
          <p:cNvSpPr txBox="1"/>
          <p:nvPr/>
        </p:nvSpPr>
        <p:spPr>
          <a:xfrm rot="16200000">
            <a:off x="-154902" y="4081648"/>
            <a:ext cx="4382273" cy="15651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70000"/>
              </a:lnSpc>
            </a:pPr>
            <a:r>
              <a:rPr lang="en-US" sz="6600" dirty="0">
                <a:ln w="12700">
                  <a:solidFill>
                    <a:schemeClr val="accent1"/>
                  </a:solidFill>
                </a:ln>
                <a:noFill/>
                <a:latin typeface="+mj-lt"/>
              </a:rPr>
              <a:t>Fashion &amp; Design</a:t>
            </a:r>
            <a:endParaRPr lang="en-ID" sz="6600" dirty="0">
              <a:ln w="12700">
                <a:solidFill>
                  <a:schemeClr val="accent1"/>
                </a:solidFill>
              </a:ln>
              <a:noFill/>
              <a:latin typeface="+mj-lt"/>
            </a:endParaRPr>
          </a:p>
        </p:txBody>
      </p:sp>
      <p:sp>
        <p:nvSpPr>
          <p:cNvPr id="28" name="Freeform 9">
            <a:extLst>
              <a:ext uri="{FF2B5EF4-FFF2-40B4-BE49-F238E27FC236}">
                <a16:creationId xmlns:a16="http://schemas.microsoft.com/office/drawing/2014/main" id="{F7D9683A-EC32-43A3-90A3-4C4A71120927}"/>
              </a:ext>
            </a:extLst>
          </p:cNvPr>
          <p:cNvSpPr>
            <a:spLocks/>
          </p:cNvSpPr>
          <p:nvPr/>
        </p:nvSpPr>
        <p:spPr bwMode="auto">
          <a:xfrm>
            <a:off x="6304301" y="1156264"/>
            <a:ext cx="116469" cy="115544"/>
          </a:xfrm>
          <a:custGeom>
            <a:avLst/>
            <a:gdLst>
              <a:gd name="T0" fmla="*/ 208 w 210"/>
              <a:gd name="T1" fmla="*/ 111 h 208"/>
              <a:gd name="T2" fmla="*/ 208 w 210"/>
              <a:gd name="T3" fmla="*/ 110 h 208"/>
              <a:gd name="T4" fmla="*/ 209 w 210"/>
              <a:gd name="T5" fmla="*/ 109 h 208"/>
              <a:gd name="T6" fmla="*/ 209 w 210"/>
              <a:gd name="T7" fmla="*/ 108 h 208"/>
              <a:gd name="T8" fmla="*/ 209 w 210"/>
              <a:gd name="T9" fmla="*/ 107 h 208"/>
              <a:gd name="T10" fmla="*/ 209 w 210"/>
              <a:gd name="T11" fmla="*/ 102 h 208"/>
              <a:gd name="T12" fmla="*/ 209 w 210"/>
              <a:gd name="T13" fmla="*/ 101 h 208"/>
              <a:gd name="T14" fmla="*/ 209 w 210"/>
              <a:gd name="T15" fmla="*/ 100 h 208"/>
              <a:gd name="T16" fmla="*/ 208 w 210"/>
              <a:gd name="T17" fmla="*/ 99 h 208"/>
              <a:gd name="T18" fmla="*/ 208 w 210"/>
              <a:gd name="T19" fmla="*/ 98 h 208"/>
              <a:gd name="T20" fmla="*/ 206 w 210"/>
              <a:gd name="T21" fmla="*/ 96 h 208"/>
              <a:gd name="T22" fmla="*/ 114 w 210"/>
              <a:gd name="T23" fmla="*/ 5 h 208"/>
              <a:gd name="T24" fmla="*/ 97 w 210"/>
              <a:gd name="T25" fmla="*/ 5 h 208"/>
              <a:gd name="T26" fmla="*/ 97 w 210"/>
              <a:gd name="T27" fmla="*/ 22 h 208"/>
              <a:gd name="T28" fmla="*/ 169 w 210"/>
              <a:gd name="T29" fmla="*/ 93 h 208"/>
              <a:gd name="T30" fmla="*/ 12 w 210"/>
              <a:gd name="T31" fmla="*/ 93 h 208"/>
              <a:gd name="T32" fmla="*/ 0 w 210"/>
              <a:gd name="T33" fmla="*/ 105 h 208"/>
              <a:gd name="T34" fmla="*/ 12 w 210"/>
              <a:gd name="T35" fmla="*/ 117 h 208"/>
              <a:gd name="T36" fmla="*/ 169 w 210"/>
              <a:gd name="T37" fmla="*/ 117 h 208"/>
              <a:gd name="T38" fmla="*/ 97 w 210"/>
              <a:gd name="T39" fmla="*/ 188 h 208"/>
              <a:gd name="T40" fmla="*/ 97 w 210"/>
              <a:gd name="T41" fmla="*/ 205 h 208"/>
              <a:gd name="T42" fmla="*/ 106 w 210"/>
              <a:gd name="T43" fmla="*/ 208 h 208"/>
              <a:gd name="T44" fmla="*/ 114 w 210"/>
              <a:gd name="T45" fmla="*/ 205 h 208"/>
              <a:gd name="T46" fmla="*/ 206 w 210"/>
              <a:gd name="T47" fmla="*/ 113 h 208"/>
              <a:gd name="T48" fmla="*/ 206 w 210"/>
              <a:gd name="T49" fmla="*/ 113 h 208"/>
              <a:gd name="T50" fmla="*/ 208 w 210"/>
              <a:gd name="T51" fmla="*/ 111 h 2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210" h="208">
                <a:moveTo>
                  <a:pt x="208" y="111"/>
                </a:moveTo>
                <a:cubicBezTo>
                  <a:pt x="208" y="111"/>
                  <a:pt x="208" y="111"/>
                  <a:pt x="208" y="110"/>
                </a:cubicBezTo>
                <a:cubicBezTo>
                  <a:pt x="208" y="110"/>
                  <a:pt x="208" y="110"/>
                  <a:pt x="209" y="109"/>
                </a:cubicBezTo>
                <a:cubicBezTo>
                  <a:pt x="209" y="109"/>
                  <a:pt x="209" y="108"/>
                  <a:pt x="209" y="108"/>
                </a:cubicBezTo>
                <a:cubicBezTo>
                  <a:pt x="209" y="108"/>
                  <a:pt x="209" y="107"/>
                  <a:pt x="209" y="107"/>
                </a:cubicBezTo>
                <a:cubicBezTo>
                  <a:pt x="210" y="105"/>
                  <a:pt x="210" y="104"/>
                  <a:pt x="209" y="102"/>
                </a:cubicBezTo>
                <a:cubicBezTo>
                  <a:pt x="209" y="102"/>
                  <a:pt x="209" y="102"/>
                  <a:pt x="209" y="101"/>
                </a:cubicBezTo>
                <a:cubicBezTo>
                  <a:pt x="209" y="101"/>
                  <a:pt x="209" y="100"/>
                  <a:pt x="209" y="100"/>
                </a:cubicBezTo>
                <a:cubicBezTo>
                  <a:pt x="208" y="100"/>
                  <a:pt x="208" y="99"/>
                  <a:pt x="208" y="99"/>
                </a:cubicBezTo>
                <a:cubicBezTo>
                  <a:pt x="208" y="99"/>
                  <a:pt x="208" y="98"/>
                  <a:pt x="208" y="98"/>
                </a:cubicBezTo>
                <a:cubicBezTo>
                  <a:pt x="207" y="97"/>
                  <a:pt x="207" y="97"/>
                  <a:pt x="206" y="96"/>
                </a:cubicBezTo>
                <a:cubicBezTo>
                  <a:pt x="114" y="5"/>
                  <a:pt x="114" y="5"/>
                  <a:pt x="114" y="5"/>
                </a:cubicBezTo>
                <a:cubicBezTo>
                  <a:pt x="110" y="0"/>
                  <a:pt x="102" y="0"/>
                  <a:pt x="97" y="5"/>
                </a:cubicBezTo>
                <a:cubicBezTo>
                  <a:pt x="93" y="9"/>
                  <a:pt x="93" y="17"/>
                  <a:pt x="97" y="22"/>
                </a:cubicBezTo>
                <a:cubicBezTo>
                  <a:pt x="169" y="93"/>
                  <a:pt x="169" y="93"/>
                  <a:pt x="169" y="93"/>
                </a:cubicBezTo>
                <a:cubicBezTo>
                  <a:pt x="12" y="93"/>
                  <a:pt x="12" y="93"/>
                  <a:pt x="12" y="93"/>
                </a:cubicBezTo>
                <a:cubicBezTo>
                  <a:pt x="6" y="93"/>
                  <a:pt x="0" y="98"/>
                  <a:pt x="0" y="105"/>
                </a:cubicBezTo>
                <a:cubicBezTo>
                  <a:pt x="0" y="111"/>
                  <a:pt x="6" y="117"/>
                  <a:pt x="12" y="117"/>
                </a:cubicBezTo>
                <a:cubicBezTo>
                  <a:pt x="169" y="117"/>
                  <a:pt x="169" y="117"/>
                  <a:pt x="169" y="117"/>
                </a:cubicBezTo>
                <a:cubicBezTo>
                  <a:pt x="97" y="188"/>
                  <a:pt x="97" y="188"/>
                  <a:pt x="97" y="188"/>
                </a:cubicBezTo>
                <a:cubicBezTo>
                  <a:pt x="93" y="192"/>
                  <a:pt x="93" y="200"/>
                  <a:pt x="97" y="205"/>
                </a:cubicBezTo>
                <a:cubicBezTo>
                  <a:pt x="100" y="207"/>
                  <a:pt x="103" y="208"/>
                  <a:pt x="106" y="208"/>
                </a:cubicBezTo>
                <a:cubicBezTo>
                  <a:pt x="109" y="208"/>
                  <a:pt x="112" y="207"/>
                  <a:pt x="114" y="205"/>
                </a:cubicBezTo>
                <a:cubicBezTo>
                  <a:pt x="206" y="113"/>
                  <a:pt x="206" y="113"/>
                  <a:pt x="206" y="113"/>
                </a:cubicBezTo>
                <a:cubicBezTo>
                  <a:pt x="206" y="113"/>
                  <a:pt x="206" y="113"/>
                  <a:pt x="206" y="113"/>
                </a:cubicBezTo>
                <a:cubicBezTo>
                  <a:pt x="207" y="113"/>
                  <a:pt x="207" y="112"/>
                  <a:pt x="208" y="11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9E10D743-6A07-4521-88AC-C48BF7283099}"/>
              </a:ext>
            </a:extLst>
          </p:cNvPr>
          <p:cNvSpPr txBox="1"/>
          <p:nvPr/>
        </p:nvSpPr>
        <p:spPr>
          <a:xfrm>
            <a:off x="5639362" y="1110162"/>
            <a:ext cx="685800" cy="20774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50" dirty="0"/>
              <a:t>Next Slides</a:t>
            </a:r>
          </a:p>
        </p:txBody>
      </p:sp>
      <p:pic>
        <p:nvPicPr>
          <p:cNvPr id="34" name="PpHolder10">
            <a:extLst>
              <a:ext uri="{FF2B5EF4-FFF2-40B4-BE49-F238E27FC236}">
                <a16:creationId xmlns:a16="http://schemas.microsoft.com/office/drawing/2014/main" id="{FAC6AD8F-0C4C-494E-85AF-E619703F6105}"/>
              </a:ext>
            </a:extLst>
          </p:cNvPr>
          <p:cNvPicPr>
            <a:picLocks/>
          </p:cNvPicPr>
          <p:nvPr/>
        </p:nvPicPr>
        <p:blipFill>
          <a:blip r:embed="rId2"/>
          <a:srcRect l="62500" t="23900" r="7385" b="22474"/>
          <a:stretch>
            <a:fillRect/>
          </a:stretch>
        </p:blipFill>
        <p:spPr>
          <a:xfrm>
            <a:off x="5715004" y="1639038"/>
            <a:ext cx="2753699" cy="3677680"/>
          </a:xfrm>
          <a:custGeom>
            <a:avLst/>
            <a:gdLst>
              <a:gd name="connsiteX0" fmla="*/ 0 w 2753699"/>
              <a:gd name="connsiteY0" fmla="*/ 0 h 3677680"/>
              <a:gd name="connsiteX1" fmla="*/ 2753699 w 2753699"/>
              <a:gd name="connsiteY1" fmla="*/ 0 h 3677680"/>
              <a:gd name="connsiteX2" fmla="*/ 2753699 w 2753699"/>
              <a:gd name="connsiteY2" fmla="*/ 3677680 h 3677680"/>
              <a:gd name="connsiteX3" fmla="*/ 0 w 2753699"/>
              <a:gd name="connsiteY3" fmla="*/ 3677680 h 36776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53699" h="3677680">
                <a:moveTo>
                  <a:pt x="0" y="0"/>
                </a:moveTo>
                <a:lnTo>
                  <a:pt x="2753699" y="0"/>
                </a:lnTo>
                <a:lnTo>
                  <a:pt x="2753699" y="3677680"/>
                </a:lnTo>
                <a:lnTo>
                  <a:pt x="0" y="3677680"/>
                </a:lnTo>
                <a:close/>
              </a:path>
            </a:pathLst>
          </a:custGeom>
        </p:spPr>
      </p:pic>
      <p:sp>
        <p:nvSpPr>
          <p:cNvPr id="32" name="Diamond 18">
            <a:extLst>
              <a:ext uri="{FF2B5EF4-FFF2-40B4-BE49-F238E27FC236}">
                <a16:creationId xmlns:a16="http://schemas.microsoft.com/office/drawing/2014/main" id="{56AA4DFC-464D-4EF5-828A-D83D0F605200}"/>
              </a:ext>
            </a:extLst>
          </p:cNvPr>
          <p:cNvSpPr/>
          <p:nvPr/>
        </p:nvSpPr>
        <p:spPr>
          <a:xfrm flipH="1">
            <a:off x="7768479" y="0"/>
            <a:ext cx="1375522" cy="488147"/>
          </a:xfrm>
          <a:custGeom>
            <a:avLst/>
            <a:gdLst>
              <a:gd name="connsiteX0" fmla="*/ 0 w 2929191"/>
              <a:gd name="connsiteY0" fmla="*/ 0 h 1039515"/>
              <a:gd name="connsiteX1" fmla="*/ 2929191 w 2929191"/>
              <a:gd name="connsiteY1" fmla="*/ 0 h 1039515"/>
              <a:gd name="connsiteX2" fmla="*/ 386403 w 2929191"/>
              <a:gd name="connsiteY2" fmla="*/ 1039515 h 1039515"/>
              <a:gd name="connsiteX3" fmla="*/ 0 w 2929191"/>
              <a:gd name="connsiteY3" fmla="*/ 94326 h 10395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29191" h="1039515">
                <a:moveTo>
                  <a:pt x="0" y="0"/>
                </a:moveTo>
                <a:lnTo>
                  <a:pt x="2929191" y="0"/>
                </a:lnTo>
                <a:lnTo>
                  <a:pt x="386403" y="1039515"/>
                </a:lnTo>
                <a:lnTo>
                  <a:pt x="0" y="9432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</p:spTree>
    <p:extLst>
      <p:ext uri="{BB962C8B-B14F-4D97-AF65-F5344CB8AC3E}">
        <p14:creationId xmlns:p14="http://schemas.microsoft.com/office/powerpoint/2010/main" val="23427774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" grpId="0" animBg="1"/>
      <p:bldP spid="107" grpId="0" animBg="1"/>
      <p:bldP spid="23" grpId="0"/>
      <p:bldP spid="26" grpId="0"/>
      <p:bldP spid="19" grpId="0"/>
      <p:bldP spid="28" grpId="0" animBg="1"/>
      <p:bldP spid="29" grpId="0"/>
      <p:bldP spid="32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Diamond 18">
            <a:extLst>
              <a:ext uri="{FF2B5EF4-FFF2-40B4-BE49-F238E27FC236}">
                <a16:creationId xmlns:a16="http://schemas.microsoft.com/office/drawing/2014/main" id="{F5EEA072-C315-4310-A813-52CFDAF820B3}"/>
              </a:ext>
            </a:extLst>
          </p:cNvPr>
          <p:cNvSpPr/>
          <p:nvPr/>
        </p:nvSpPr>
        <p:spPr>
          <a:xfrm rot="20324263">
            <a:off x="2781327" y="2069082"/>
            <a:ext cx="1114744" cy="1114744"/>
          </a:xfrm>
          <a:custGeom>
            <a:avLst/>
            <a:gdLst>
              <a:gd name="connsiteX0" fmla="*/ 2171094 w 3098407"/>
              <a:gd name="connsiteY0" fmla="*/ 0 h 3098407"/>
              <a:gd name="connsiteX1" fmla="*/ 3098407 w 3098407"/>
              <a:gd name="connsiteY1" fmla="*/ 2171094 h 3098407"/>
              <a:gd name="connsiteX2" fmla="*/ 927315 w 3098407"/>
              <a:gd name="connsiteY2" fmla="*/ 3098407 h 3098407"/>
              <a:gd name="connsiteX3" fmla="*/ 0 w 3098407"/>
              <a:gd name="connsiteY3" fmla="*/ 927314 h 30984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98407" h="3098407">
                <a:moveTo>
                  <a:pt x="2171094" y="0"/>
                </a:moveTo>
                <a:lnTo>
                  <a:pt x="3098407" y="2171094"/>
                </a:lnTo>
                <a:lnTo>
                  <a:pt x="927315" y="3098407"/>
                </a:lnTo>
                <a:lnTo>
                  <a:pt x="0" y="92731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 sz="1350"/>
          </a:p>
        </p:txBody>
      </p:sp>
      <p:grpSp>
        <p:nvGrpSpPr>
          <p:cNvPr id="84" name="Graphic 64">
            <a:extLst>
              <a:ext uri="{FF2B5EF4-FFF2-40B4-BE49-F238E27FC236}">
                <a16:creationId xmlns:a16="http://schemas.microsoft.com/office/drawing/2014/main" id="{8B3FE189-5CB9-4EF1-B417-AD9945FEE19E}"/>
              </a:ext>
            </a:extLst>
          </p:cNvPr>
          <p:cNvGrpSpPr/>
          <p:nvPr/>
        </p:nvGrpSpPr>
        <p:grpSpPr>
          <a:xfrm>
            <a:off x="273738" y="343548"/>
            <a:ext cx="627512" cy="120881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A7EA3D58-9D17-4B91-91DA-1D67656B772F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D0E357C8-7DC6-4BE0-9690-B5226F32022D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B399DF28-1FB0-4EBE-8363-4E67EEC06DE2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D6CE70F4-4C7A-491E-BCCB-9443B89F1E24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C6686A2F-29B3-44D5-AB06-9B56AD7C3CE0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1BAC6333-AFDE-4813-BB41-463DD2F04D31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3731AFD4-43C5-4B0E-B601-841B253134B4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65DAD73B-0BBA-4867-9048-34A3FA0EE338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93" name="Diamond 79">
            <a:extLst>
              <a:ext uri="{FF2B5EF4-FFF2-40B4-BE49-F238E27FC236}">
                <a16:creationId xmlns:a16="http://schemas.microsoft.com/office/drawing/2014/main" id="{BF83EF54-2AFA-44D2-B487-3C9FBBEAB1E5}"/>
              </a:ext>
            </a:extLst>
          </p:cNvPr>
          <p:cNvSpPr/>
          <p:nvPr/>
        </p:nvSpPr>
        <p:spPr>
          <a:xfrm>
            <a:off x="1" y="290832"/>
            <a:ext cx="111563" cy="226314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 sz="1350"/>
          </a:p>
        </p:txBody>
      </p:sp>
      <p:sp>
        <p:nvSpPr>
          <p:cNvPr id="94" name="Diamond 100">
            <a:extLst>
              <a:ext uri="{FF2B5EF4-FFF2-40B4-BE49-F238E27FC236}">
                <a16:creationId xmlns:a16="http://schemas.microsoft.com/office/drawing/2014/main" id="{C3C24FEA-8F6F-4E55-8ABA-A65E736DBD31}"/>
              </a:ext>
            </a:extLst>
          </p:cNvPr>
          <p:cNvSpPr/>
          <p:nvPr/>
        </p:nvSpPr>
        <p:spPr>
          <a:xfrm flipH="1">
            <a:off x="1" y="5205223"/>
            <a:ext cx="651932" cy="1652777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pic>
        <p:nvPicPr>
          <p:cNvPr id="41" name="PpHolder5">
            <a:extLst>
              <a:ext uri="{FF2B5EF4-FFF2-40B4-BE49-F238E27FC236}">
                <a16:creationId xmlns:a16="http://schemas.microsoft.com/office/drawing/2014/main" id="{C36856ED-5EC2-4D72-B1AC-206A5E45F036}"/>
              </a:ext>
            </a:extLst>
          </p:cNvPr>
          <p:cNvPicPr>
            <a:picLocks/>
          </p:cNvPicPr>
          <p:nvPr/>
        </p:nvPicPr>
        <p:blipFill>
          <a:blip r:embed="rId2"/>
          <a:srcRect l="37500" t="5009" r="4987" b="47185"/>
          <a:stretch>
            <a:fillRect/>
          </a:stretch>
        </p:blipFill>
        <p:spPr>
          <a:xfrm>
            <a:off x="3429002" y="343548"/>
            <a:ext cx="5258990" cy="3278530"/>
          </a:xfrm>
          <a:custGeom>
            <a:avLst/>
            <a:gdLst>
              <a:gd name="connsiteX0" fmla="*/ 0 w 5258990"/>
              <a:gd name="connsiteY0" fmla="*/ 0 h 3278530"/>
              <a:gd name="connsiteX1" fmla="*/ 5258990 w 5258990"/>
              <a:gd name="connsiteY1" fmla="*/ 0 h 3278530"/>
              <a:gd name="connsiteX2" fmla="*/ 5258990 w 5258990"/>
              <a:gd name="connsiteY2" fmla="*/ 3278530 h 3278530"/>
              <a:gd name="connsiteX3" fmla="*/ 0 w 5258990"/>
              <a:gd name="connsiteY3" fmla="*/ 3278530 h 32785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58990" h="3278530">
                <a:moveTo>
                  <a:pt x="0" y="0"/>
                </a:moveTo>
                <a:lnTo>
                  <a:pt x="5258990" y="0"/>
                </a:lnTo>
                <a:lnTo>
                  <a:pt x="5258990" y="3278530"/>
                </a:lnTo>
                <a:lnTo>
                  <a:pt x="0" y="3278530"/>
                </a:lnTo>
                <a:close/>
              </a:path>
            </a:pathLst>
          </a:custGeom>
        </p:spPr>
      </p:pic>
      <p:pic>
        <p:nvPicPr>
          <p:cNvPr id="38" name="PpHolder6">
            <a:extLst>
              <a:ext uri="{FF2B5EF4-FFF2-40B4-BE49-F238E27FC236}">
                <a16:creationId xmlns:a16="http://schemas.microsoft.com/office/drawing/2014/main" id="{569E780E-0DC7-4521-ACBB-590309300EF0}"/>
              </a:ext>
            </a:extLst>
          </p:cNvPr>
          <p:cNvPicPr>
            <a:picLocks/>
          </p:cNvPicPr>
          <p:nvPr/>
        </p:nvPicPr>
        <p:blipFill>
          <a:blip r:embed="rId2"/>
          <a:srcRect l="32500" t="38008" r="10010" b="28575"/>
          <a:stretch>
            <a:fillRect/>
          </a:stretch>
        </p:blipFill>
        <p:spPr>
          <a:xfrm>
            <a:off x="2971803" y="2606556"/>
            <a:ext cx="5256883" cy="2291766"/>
          </a:xfrm>
          <a:custGeom>
            <a:avLst/>
            <a:gdLst>
              <a:gd name="connsiteX0" fmla="*/ 0 w 5256883"/>
              <a:gd name="connsiteY0" fmla="*/ 0 h 2291766"/>
              <a:gd name="connsiteX1" fmla="*/ 5256883 w 5256883"/>
              <a:gd name="connsiteY1" fmla="*/ 0 h 2291766"/>
              <a:gd name="connsiteX2" fmla="*/ 5256883 w 5256883"/>
              <a:gd name="connsiteY2" fmla="*/ 2291766 h 2291766"/>
              <a:gd name="connsiteX3" fmla="*/ 0 w 5256883"/>
              <a:gd name="connsiteY3" fmla="*/ 2291766 h 22917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56883" h="2291766">
                <a:moveTo>
                  <a:pt x="0" y="0"/>
                </a:moveTo>
                <a:lnTo>
                  <a:pt x="5256883" y="0"/>
                </a:lnTo>
                <a:lnTo>
                  <a:pt x="5256883" y="2291766"/>
                </a:lnTo>
                <a:lnTo>
                  <a:pt x="0" y="2291766"/>
                </a:lnTo>
                <a:close/>
              </a:path>
            </a:pathLst>
          </a:custGeom>
        </p:spPr>
      </p:pic>
      <p:sp>
        <p:nvSpPr>
          <p:cNvPr id="97" name="TextBox 96">
            <a:extLst>
              <a:ext uri="{FF2B5EF4-FFF2-40B4-BE49-F238E27FC236}">
                <a16:creationId xmlns:a16="http://schemas.microsoft.com/office/drawing/2014/main" id="{2F9DF746-AC84-4064-9CEE-F072AE309F75}"/>
              </a:ext>
            </a:extLst>
          </p:cNvPr>
          <p:cNvSpPr txBox="1"/>
          <p:nvPr/>
        </p:nvSpPr>
        <p:spPr>
          <a:xfrm>
            <a:off x="4068829" y="1650417"/>
            <a:ext cx="4382273" cy="15651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70000"/>
              </a:lnSpc>
            </a:pPr>
            <a:r>
              <a:rPr lang="en-US" sz="6600" dirty="0">
                <a:ln w="12700">
                  <a:solidFill>
                    <a:schemeClr val="accent1"/>
                  </a:solidFill>
                </a:ln>
                <a:noFill/>
                <a:latin typeface="+mj-lt"/>
              </a:rPr>
              <a:t>Fashion &amp; Design</a:t>
            </a:r>
            <a:endParaRPr lang="en-ID" sz="6600" dirty="0">
              <a:ln w="12700">
                <a:solidFill>
                  <a:schemeClr val="accent1"/>
                </a:solidFill>
              </a:ln>
              <a:noFill/>
              <a:latin typeface="+mj-lt"/>
            </a:endParaRP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F8BAE2EC-C2D7-4B2A-BA90-830EE0DA2EBB}"/>
              </a:ext>
            </a:extLst>
          </p:cNvPr>
          <p:cNvSpPr txBox="1"/>
          <p:nvPr/>
        </p:nvSpPr>
        <p:spPr>
          <a:xfrm>
            <a:off x="529293" y="1831105"/>
            <a:ext cx="2020867" cy="172996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900" dirty="0"/>
              <a:t>A wonderful serenity possession of my entire soul, like these sweet mornings spring which I enjoy with my whole heart I am alone feel the charm of existence in this spot </a:t>
            </a:r>
          </a:p>
          <a:p>
            <a:pPr algn="just">
              <a:lnSpc>
                <a:spcPct val="150000"/>
              </a:lnSpc>
            </a:pPr>
            <a:endParaRPr lang="en-US" sz="900" dirty="0"/>
          </a:p>
          <a:p>
            <a:pPr algn="just">
              <a:lnSpc>
                <a:spcPct val="150000"/>
              </a:lnSpc>
            </a:pPr>
            <a:r>
              <a:rPr lang="en-US" sz="900" dirty="0"/>
              <a:t>I am so happy, my dear absorbed in the exquisite </a:t>
            </a:r>
            <a:r>
              <a:rPr lang="en-US" sz="900"/>
              <a:t>sense tranquil.</a:t>
            </a:r>
            <a:endParaRPr lang="en-US" sz="900" dirty="0"/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C47B7984-BFBC-4CF8-8255-549B7E3BB30E}"/>
              </a:ext>
            </a:extLst>
          </p:cNvPr>
          <p:cNvSpPr txBox="1"/>
          <p:nvPr/>
        </p:nvSpPr>
        <p:spPr>
          <a:xfrm>
            <a:off x="529294" y="1595733"/>
            <a:ext cx="1818785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500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6EEFDFAE-100F-410D-A668-A745760B0DD6}"/>
              </a:ext>
            </a:extLst>
          </p:cNvPr>
          <p:cNvSpPr txBox="1"/>
          <p:nvPr/>
        </p:nvSpPr>
        <p:spPr>
          <a:xfrm>
            <a:off x="1477918" y="5457683"/>
            <a:ext cx="3166344" cy="48346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</a:t>
            </a:r>
          </a:p>
        </p:txBody>
      </p:sp>
      <p:sp>
        <p:nvSpPr>
          <p:cNvPr id="103" name="TextBox 102">
            <a:extLst>
              <a:ext uri="{FF2B5EF4-FFF2-40B4-BE49-F238E27FC236}">
                <a16:creationId xmlns:a16="http://schemas.microsoft.com/office/drawing/2014/main" id="{936CE4AD-446A-4E90-B6D8-3637E44BF639}"/>
              </a:ext>
            </a:extLst>
          </p:cNvPr>
          <p:cNvSpPr txBox="1"/>
          <p:nvPr/>
        </p:nvSpPr>
        <p:spPr>
          <a:xfrm>
            <a:off x="1477917" y="5925821"/>
            <a:ext cx="2331720" cy="20774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50" spc="225" dirty="0">
                <a:solidFill>
                  <a:schemeClr val="accent1"/>
                </a:solidFill>
              </a:rPr>
              <a:t>www.yourwebsithere.com</a:t>
            </a:r>
            <a:endParaRPr lang="en-ID" sz="750" spc="225" dirty="0">
              <a:solidFill>
                <a:schemeClr val="accent1"/>
              </a:solidFill>
            </a:endParaRPr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3C837D2A-8CDE-4061-B74C-BFB71EEC4F82}"/>
              </a:ext>
            </a:extLst>
          </p:cNvPr>
          <p:cNvSpPr txBox="1"/>
          <p:nvPr/>
        </p:nvSpPr>
        <p:spPr>
          <a:xfrm>
            <a:off x="5309448" y="5449396"/>
            <a:ext cx="1292902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000" dirty="0">
                <a:solidFill>
                  <a:schemeClr val="accent1"/>
                </a:solidFill>
                <a:latin typeface="+mj-lt"/>
              </a:rPr>
              <a:t>31.768</a:t>
            </a:r>
          </a:p>
        </p:txBody>
      </p:sp>
      <p:sp>
        <p:nvSpPr>
          <p:cNvPr id="105" name="Graphic 517" descr="Diamond">
            <a:extLst>
              <a:ext uri="{FF2B5EF4-FFF2-40B4-BE49-F238E27FC236}">
                <a16:creationId xmlns:a16="http://schemas.microsoft.com/office/drawing/2014/main" id="{855FA1F6-0756-4434-9649-DE00A6A3C426}"/>
              </a:ext>
            </a:extLst>
          </p:cNvPr>
          <p:cNvSpPr/>
          <p:nvPr/>
        </p:nvSpPr>
        <p:spPr>
          <a:xfrm>
            <a:off x="4943573" y="5620227"/>
            <a:ext cx="281032" cy="212336"/>
          </a:xfrm>
          <a:custGeom>
            <a:avLst/>
            <a:gdLst>
              <a:gd name="connsiteX0" fmla="*/ 237380 w 296724"/>
              <a:gd name="connsiteY0" fmla="*/ 0 h 224191"/>
              <a:gd name="connsiteX1" fmla="*/ 59345 w 296724"/>
              <a:gd name="connsiteY1" fmla="*/ 0 h 224191"/>
              <a:gd name="connsiteX2" fmla="*/ 0 w 296724"/>
              <a:gd name="connsiteY2" fmla="*/ 75830 h 224191"/>
              <a:gd name="connsiteX3" fmla="*/ 148362 w 296724"/>
              <a:gd name="connsiteY3" fmla="*/ 224192 h 224191"/>
              <a:gd name="connsiteX4" fmla="*/ 148362 w 296724"/>
              <a:gd name="connsiteY4" fmla="*/ 224192 h 224191"/>
              <a:gd name="connsiteX5" fmla="*/ 296724 w 296724"/>
              <a:gd name="connsiteY5" fmla="*/ 75830 h 224191"/>
              <a:gd name="connsiteX6" fmla="*/ 91292 w 296724"/>
              <a:gd name="connsiteY6" fmla="*/ 82423 h 224191"/>
              <a:gd name="connsiteX7" fmla="*/ 134515 w 296724"/>
              <a:gd name="connsiteY7" fmla="*/ 182387 h 224191"/>
              <a:gd name="connsiteX8" fmla="*/ 34552 w 296724"/>
              <a:gd name="connsiteY8" fmla="*/ 82423 h 224191"/>
              <a:gd name="connsiteX9" fmla="*/ 191222 w 296724"/>
              <a:gd name="connsiteY9" fmla="*/ 82423 h 224191"/>
              <a:gd name="connsiteX10" fmla="*/ 148362 w 296724"/>
              <a:gd name="connsiteY10" fmla="*/ 181332 h 224191"/>
              <a:gd name="connsiteX11" fmla="*/ 105502 w 296724"/>
              <a:gd name="connsiteY11" fmla="*/ 82423 h 224191"/>
              <a:gd name="connsiteX12" fmla="*/ 104546 w 296724"/>
              <a:gd name="connsiteY12" fmla="*/ 69236 h 224191"/>
              <a:gd name="connsiteX13" fmla="*/ 119745 w 296724"/>
              <a:gd name="connsiteY13" fmla="*/ 19782 h 224191"/>
              <a:gd name="connsiteX14" fmla="*/ 176980 w 296724"/>
              <a:gd name="connsiteY14" fmla="*/ 19782 h 224191"/>
              <a:gd name="connsiteX15" fmla="*/ 192178 w 296724"/>
              <a:gd name="connsiteY15" fmla="*/ 69236 h 224191"/>
              <a:gd name="connsiteX16" fmla="*/ 205432 w 296724"/>
              <a:gd name="connsiteY16" fmla="*/ 82423 h 224191"/>
              <a:gd name="connsiteX17" fmla="*/ 262140 w 296724"/>
              <a:gd name="connsiteY17" fmla="*/ 82423 h 224191"/>
              <a:gd name="connsiteX18" fmla="*/ 162275 w 296724"/>
              <a:gd name="connsiteY18" fmla="*/ 182288 h 224191"/>
              <a:gd name="connsiteX19" fmla="*/ 266459 w 296724"/>
              <a:gd name="connsiteY19" fmla="*/ 69236 h 224191"/>
              <a:gd name="connsiteX20" fmla="*/ 205993 w 296724"/>
              <a:gd name="connsiteY20" fmla="*/ 69236 h 224191"/>
              <a:gd name="connsiteX21" fmla="*/ 190761 w 296724"/>
              <a:gd name="connsiteY21" fmla="*/ 19782 h 224191"/>
              <a:gd name="connsiteX22" fmla="*/ 227752 w 296724"/>
              <a:gd name="connsiteY22" fmla="*/ 19782 h 224191"/>
              <a:gd name="connsiteX23" fmla="*/ 68972 w 296724"/>
              <a:gd name="connsiteY23" fmla="*/ 19782 h 224191"/>
              <a:gd name="connsiteX24" fmla="*/ 105964 w 296724"/>
              <a:gd name="connsiteY24" fmla="*/ 19782 h 224191"/>
              <a:gd name="connsiteX25" fmla="*/ 90732 w 296724"/>
              <a:gd name="connsiteY25" fmla="*/ 69236 h 224191"/>
              <a:gd name="connsiteX26" fmla="*/ 30266 w 296724"/>
              <a:gd name="connsiteY26" fmla="*/ 69236 h 2241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296724" h="224191">
                <a:moveTo>
                  <a:pt x="237380" y="0"/>
                </a:moveTo>
                <a:lnTo>
                  <a:pt x="59345" y="0"/>
                </a:lnTo>
                <a:lnTo>
                  <a:pt x="0" y="75830"/>
                </a:lnTo>
                <a:lnTo>
                  <a:pt x="148362" y="224192"/>
                </a:lnTo>
                <a:lnTo>
                  <a:pt x="148362" y="224192"/>
                </a:lnTo>
                <a:lnTo>
                  <a:pt x="296724" y="75830"/>
                </a:lnTo>
                <a:close/>
                <a:moveTo>
                  <a:pt x="91292" y="82423"/>
                </a:moveTo>
                <a:lnTo>
                  <a:pt x="134515" y="182387"/>
                </a:lnTo>
                <a:lnTo>
                  <a:pt x="34552" y="82423"/>
                </a:lnTo>
                <a:close/>
                <a:moveTo>
                  <a:pt x="191222" y="82423"/>
                </a:moveTo>
                <a:lnTo>
                  <a:pt x="148362" y="181332"/>
                </a:lnTo>
                <a:lnTo>
                  <a:pt x="105502" y="82423"/>
                </a:lnTo>
                <a:close/>
                <a:moveTo>
                  <a:pt x="104546" y="69236"/>
                </a:moveTo>
                <a:lnTo>
                  <a:pt x="119745" y="19782"/>
                </a:lnTo>
                <a:lnTo>
                  <a:pt x="176980" y="19782"/>
                </a:lnTo>
                <a:lnTo>
                  <a:pt x="192178" y="69236"/>
                </a:lnTo>
                <a:close/>
                <a:moveTo>
                  <a:pt x="205432" y="82423"/>
                </a:moveTo>
                <a:lnTo>
                  <a:pt x="262140" y="82423"/>
                </a:lnTo>
                <a:lnTo>
                  <a:pt x="162275" y="182288"/>
                </a:lnTo>
                <a:close/>
                <a:moveTo>
                  <a:pt x="266459" y="69236"/>
                </a:moveTo>
                <a:lnTo>
                  <a:pt x="205993" y="69236"/>
                </a:lnTo>
                <a:lnTo>
                  <a:pt x="190761" y="19782"/>
                </a:lnTo>
                <a:lnTo>
                  <a:pt x="227752" y="19782"/>
                </a:lnTo>
                <a:close/>
                <a:moveTo>
                  <a:pt x="68972" y="19782"/>
                </a:moveTo>
                <a:lnTo>
                  <a:pt x="105964" y="19782"/>
                </a:lnTo>
                <a:lnTo>
                  <a:pt x="90732" y="69236"/>
                </a:lnTo>
                <a:lnTo>
                  <a:pt x="30266" y="69236"/>
                </a:lnTo>
                <a:close/>
              </a:path>
            </a:pathLst>
          </a:custGeom>
          <a:solidFill>
            <a:schemeClr val="accent1"/>
          </a:solidFill>
          <a:ln w="327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AAC70737-EF39-478A-92D5-62D38AF11207}"/>
              </a:ext>
            </a:extLst>
          </p:cNvPr>
          <p:cNvSpPr txBox="1"/>
          <p:nvPr/>
        </p:nvSpPr>
        <p:spPr>
          <a:xfrm>
            <a:off x="5294847" y="5911023"/>
            <a:ext cx="974830" cy="2192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825" dirty="0"/>
              <a:t>Description</a:t>
            </a:r>
            <a:endParaRPr lang="en-ID" sz="825" dirty="0"/>
          </a:p>
        </p:txBody>
      </p:sp>
      <p:cxnSp>
        <p:nvCxnSpPr>
          <p:cNvPr id="107" name="Straight Connector 106">
            <a:extLst>
              <a:ext uri="{FF2B5EF4-FFF2-40B4-BE49-F238E27FC236}">
                <a16:creationId xmlns:a16="http://schemas.microsoft.com/office/drawing/2014/main" id="{642540F9-C524-4745-88B1-5807CD13CA0B}"/>
              </a:ext>
            </a:extLst>
          </p:cNvPr>
          <p:cNvCxnSpPr>
            <a:cxnSpLocks/>
          </p:cNvCxnSpPr>
          <p:nvPr/>
        </p:nvCxnSpPr>
        <p:spPr>
          <a:xfrm>
            <a:off x="6690478" y="5549825"/>
            <a:ext cx="0" cy="480060"/>
          </a:xfrm>
          <a:prstGeom prst="line">
            <a:avLst/>
          </a:prstGeom>
          <a:ln w="127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8" name="Graphic 497" descr="Shopping bag">
            <a:extLst>
              <a:ext uri="{FF2B5EF4-FFF2-40B4-BE49-F238E27FC236}">
                <a16:creationId xmlns:a16="http://schemas.microsoft.com/office/drawing/2014/main" id="{38272728-F9DD-4E33-AAEA-6BDB37469132}"/>
              </a:ext>
            </a:extLst>
          </p:cNvPr>
          <p:cNvSpPr/>
          <p:nvPr/>
        </p:nvSpPr>
        <p:spPr>
          <a:xfrm>
            <a:off x="6989790" y="5592258"/>
            <a:ext cx="192061" cy="268276"/>
          </a:xfrm>
          <a:custGeom>
            <a:avLst/>
            <a:gdLst>
              <a:gd name="connsiteX0" fmla="*/ 172113 w 207707"/>
              <a:gd name="connsiteY0" fmla="*/ 261117 h 290130"/>
              <a:gd name="connsiteX1" fmla="*/ 181015 w 207707"/>
              <a:gd name="connsiteY1" fmla="*/ 120668 h 290130"/>
              <a:gd name="connsiteX2" fmla="*/ 190246 w 207707"/>
              <a:gd name="connsiteY2" fmla="*/ 242984 h 290130"/>
              <a:gd name="connsiteX3" fmla="*/ 172113 w 207707"/>
              <a:gd name="connsiteY3" fmla="*/ 261117 h 290130"/>
              <a:gd name="connsiteX4" fmla="*/ 151672 w 207707"/>
              <a:gd name="connsiteY4" fmla="*/ 270349 h 290130"/>
              <a:gd name="connsiteX5" fmla="*/ 19795 w 207707"/>
              <a:gd name="connsiteY5" fmla="*/ 270349 h 290130"/>
              <a:gd name="connsiteX6" fmla="*/ 31334 w 207707"/>
              <a:gd name="connsiteY6" fmla="*/ 85720 h 290130"/>
              <a:gd name="connsiteX7" fmla="*/ 45841 w 207707"/>
              <a:gd name="connsiteY7" fmla="*/ 85720 h 290130"/>
              <a:gd name="connsiteX8" fmla="*/ 45841 w 207707"/>
              <a:gd name="connsiteY8" fmla="*/ 112096 h 290130"/>
              <a:gd name="connsiteX9" fmla="*/ 52434 w 207707"/>
              <a:gd name="connsiteY9" fmla="*/ 118690 h 290130"/>
              <a:gd name="connsiteX10" fmla="*/ 59028 w 207707"/>
              <a:gd name="connsiteY10" fmla="*/ 112096 h 290130"/>
              <a:gd name="connsiteX11" fmla="*/ 59028 w 207707"/>
              <a:gd name="connsiteY11" fmla="*/ 85720 h 290130"/>
              <a:gd name="connsiteX12" fmla="*/ 124967 w 207707"/>
              <a:gd name="connsiteY12" fmla="*/ 85720 h 290130"/>
              <a:gd name="connsiteX13" fmla="*/ 124967 w 207707"/>
              <a:gd name="connsiteY13" fmla="*/ 112096 h 290130"/>
              <a:gd name="connsiteX14" fmla="*/ 131561 w 207707"/>
              <a:gd name="connsiteY14" fmla="*/ 118690 h 290130"/>
              <a:gd name="connsiteX15" fmla="*/ 138155 w 207707"/>
              <a:gd name="connsiteY15" fmla="*/ 112096 h 290130"/>
              <a:gd name="connsiteX16" fmla="*/ 138155 w 207707"/>
              <a:gd name="connsiteY16" fmla="*/ 85720 h 290130"/>
              <a:gd name="connsiteX17" fmla="*/ 163212 w 207707"/>
              <a:gd name="connsiteY17" fmla="*/ 85720 h 290130"/>
              <a:gd name="connsiteX18" fmla="*/ 151672 w 207707"/>
              <a:gd name="connsiteY18" fmla="*/ 270349 h 290130"/>
              <a:gd name="connsiteX19" fmla="*/ 59028 w 207707"/>
              <a:gd name="connsiteY19" fmla="*/ 52751 h 290130"/>
              <a:gd name="connsiteX20" fmla="*/ 83096 w 207707"/>
              <a:gd name="connsiteY20" fmla="*/ 21100 h 290130"/>
              <a:gd name="connsiteX21" fmla="*/ 75513 w 207707"/>
              <a:gd name="connsiteY21" fmla="*/ 46157 h 290130"/>
              <a:gd name="connsiteX22" fmla="*/ 75513 w 207707"/>
              <a:gd name="connsiteY22" fmla="*/ 65939 h 290130"/>
              <a:gd name="connsiteX23" fmla="*/ 59028 w 207707"/>
              <a:gd name="connsiteY23" fmla="*/ 65939 h 290130"/>
              <a:gd name="connsiteX24" fmla="*/ 59028 w 207707"/>
              <a:gd name="connsiteY24" fmla="*/ 52751 h 290130"/>
              <a:gd name="connsiteX25" fmla="*/ 100570 w 207707"/>
              <a:gd name="connsiteY25" fmla="*/ 20771 h 290130"/>
              <a:gd name="connsiteX26" fmla="*/ 124967 w 207707"/>
              <a:gd name="connsiteY26" fmla="*/ 52751 h 290130"/>
              <a:gd name="connsiteX27" fmla="*/ 124967 w 207707"/>
              <a:gd name="connsiteY27" fmla="*/ 65939 h 290130"/>
              <a:gd name="connsiteX28" fmla="*/ 88701 w 207707"/>
              <a:gd name="connsiteY28" fmla="*/ 65939 h 290130"/>
              <a:gd name="connsiteX29" fmla="*/ 88701 w 207707"/>
              <a:gd name="connsiteY29" fmla="*/ 46157 h 290130"/>
              <a:gd name="connsiteX30" fmla="*/ 100570 w 207707"/>
              <a:gd name="connsiteY30" fmla="*/ 20771 h 290130"/>
              <a:gd name="connsiteX31" fmla="*/ 121670 w 207707"/>
              <a:gd name="connsiteY31" fmla="*/ 13188 h 290130"/>
              <a:gd name="connsiteX32" fmla="*/ 154639 w 207707"/>
              <a:gd name="connsiteY32" fmla="*/ 46157 h 290130"/>
              <a:gd name="connsiteX33" fmla="*/ 154639 w 207707"/>
              <a:gd name="connsiteY33" fmla="*/ 65939 h 290130"/>
              <a:gd name="connsiteX34" fmla="*/ 138155 w 207707"/>
              <a:gd name="connsiteY34" fmla="*/ 65939 h 290130"/>
              <a:gd name="connsiteX35" fmla="*/ 138155 w 207707"/>
              <a:gd name="connsiteY35" fmla="*/ 52751 h 290130"/>
              <a:gd name="connsiteX36" fmla="*/ 116395 w 207707"/>
              <a:gd name="connsiteY36" fmla="*/ 13517 h 290130"/>
              <a:gd name="connsiteX37" fmla="*/ 121670 w 207707"/>
              <a:gd name="connsiteY37" fmla="*/ 13188 h 290130"/>
              <a:gd name="connsiteX38" fmla="*/ 197500 w 207707"/>
              <a:gd name="connsiteY38" fmla="*/ 78467 h 290130"/>
              <a:gd name="connsiteX39" fmla="*/ 184312 w 207707"/>
              <a:gd name="connsiteY39" fmla="*/ 65939 h 290130"/>
              <a:gd name="connsiteX40" fmla="*/ 170135 w 207707"/>
              <a:gd name="connsiteY40" fmla="*/ 65939 h 290130"/>
              <a:gd name="connsiteX41" fmla="*/ 183323 w 207707"/>
              <a:gd name="connsiteY41" fmla="*/ 77148 h 290130"/>
              <a:gd name="connsiteX42" fmla="*/ 170135 w 207707"/>
              <a:gd name="connsiteY42" fmla="*/ 65939 h 290130"/>
              <a:gd name="connsiteX43" fmla="*/ 167827 w 207707"/>
              <a:gd name="connsiteY43" fmla="*/ 65939 h 290130"/>
              <a:gd name="connsiteX44" fmla="*/ 167827 w 207707"/>
              <a:gd name="connsiteY44" fmla="*/ 46157 h 290130"/>
              <a:gd name="connsiteX45" fmla="*/ 121670 w 207707"/>
              <a:gd name="connsiteY45" fmla="*/ 0 h 290130"/>
              <a:gd name="connsiteX46" fmla="*/ 97602 w 207707"/>
              <a:gd name="connsiteY46" fmla="*/ 6924 h 290130"/>
              <a:gd name="connsiteX47" fmla="*/ 91998 w 207707"/>
              <a:gd name="connsiteY47" fmla="*/ 6594 h 290130"/>
              <a:gd name="connsiteX48" fmla="*/ 45841 w 207707"/>
              <a:gd name="connsiteY48" fmla="*/ 52751 h 290130"/>
              <a:gd name="connsiteX49" fmla="*/ 45841 w 207707"/>
              <a:gd name="connsiteY49" fmla="*/ 65939 h 290130"/>
              <a:gd name="connsiteX50" fmla="*/ 25400 w 207707"/>
              <a:gd name="connsiteY50" fmla="*/ 65939 h 290130"/>
              <a:gd name="connsiteX51" fmla="*/ 12212 w 207707"/>
              <a:gd name="connsiteY51" fmla="*/ 78467 h 290130"/>
              <a:gd name="connsiteX52" fmla="*/ 13 w 207707"/>
              <a:gd name="connsiteY52" fmla="*/ 276283 h 290130"/>
              <a:gd name="connsiteX53" fmla="*/ 13201 w 207707"/>
              <a:gd name="connsiteY53" fmla="*/ 290131 h 290130"/>
              <a:gd name="connsiteX54" fmla="*/ 158266 w 207707"/>
              <a:gd name="connsiteY54" fmla="*/ 290131 h 290130"/>
              <a:gd name="connsiteX55" fmla="*/ 165849 w 207707"/>
              <a:gd name="connsiteY55" fmla="*/ 290131 h 290130"/>
              <a:gd name="connsiteX56" fmla="*/ 175410 w 207707"/>
              <a:gd name="connsiteY56" fmla="*/ 285844 h 290130"/>
              <a:gd name="connsiteX57" fmla="*/ 206731 w 207707"/>
              <a:gd name="connsiteY57" fmla="*/ 254853 h 290130"/>
              <a:gd name="connsiteX58" fmla="*/ 210687 w 207707"/>
              <a:gd name="connsiteY58" fmla="*/ 244633 h 290130"/>
              <a:gd name="connsiteX59" fmla="*/ 197500 w 207707"/>
              <a:gd name="connsiteY59" fmla="*/ 78467 h 2901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</a:cxnLst>
            <a:rect l="l" t="t" r="r" b="b"/>
            <a:pathLst>
              <a:path w="207707" h="290130">
                <a:moveTo>
                  <a:pt x="172113" y="261117"/>
                </a:moveTo>
                <a:lnTo>
                  <a:pt x="181015" y="120668"/>
                </a:lnTo>
                <a:lnTo>
                  <a:pt x="190246" y="242984"/>
                </a:lnTo>
                <a:lnTo>
                  <a:pt x="172113" y="261117"/>
                </a:lnTo>
                <a:close/>
                <a:moveTo>
                  <a:pt x="151672" y="270349"/>
                </a:moveTo>
                <a:lnTo>
                  <a:pt x="19795" y="270349"/>
                </a:lnTo>
                <a:lnTo>
                  <a:pt x="31334" y="85720"/>
                </a:lnTo>
                <a:lnTo>
                  <a:pt x="45841" y="85720"/>
                </a:lnTo>
                <a:lnTo>
                  <a:pt x="45841" y="112096"/>
                </a:lnTo>
                <a:cubicBezTo>
                  <a:pt x="45841" y="115723"/>
                  <a:pt x="48808" y="118690"/>
                  <a:pt x="52434" y="118690"/>
                </a:cubicBezTo>
                <a:cubicBezTo>
                  <a:pt x="56061" y="118690"/>
                  <a:pt x="59028" y="115723"/>
                  <a:pt x="59028" y="112096"/>
                </a:cubicBezTo>
                <a:lnTo>
                  <a:pt x="59028" y="85720"/>
                </a:lnTo>
                <a:lnTo>
                  <a:pt x="124967" y="85720"/>
                </a:lnTo>
                <a:lnTo>
                  <a:pt x="124967" y="112096"/>
                </a:lnTo>
                <a:cubicBezTo>
                  <a:pt x="124967" y="115723"/>
                  <a:pt x="127934" y="118690"/>
                  <a:pt x="131561" y="118690"/>
                </a:cubicBezTo>
                <a:cubicBezTo>
                  <a:pt x="135188" y="118690"/>
                  <a:pt x="138155" y="115723"/>
                  <a:pt x="138155" y="112096"/>
                </a:cubicBezTo>
                <a:lnTo>
                  <a:pt x="138155" y="85720"/>
                </a:lnTo>
                <a:lnTo>
                  <a:pt x="163212" y="85720"/>
                </a:lnTo>
                <a:lnTo>
                  <a:pt x="151672" y="270349"/>
                </a:lnTo>
                <a:close/>
                <a:moveTo>
                  <a:pt x="59028" y="52751"/>
                </a:moveTo>
                <a:cubicBezTo>
                  <a:pt x="59028" y="37585"/>
                  <a:pt x="69249" y="25057"/>
                  <a:pt x="83096" y="21100"/>
                </a:cubicBezTo>
                <a:cubicBezTo>
                  <a:pt x="78151" y="28354"/>
                  <a:pt x="75513" y="36926"/>
                  <a:pt x="75513" y="46157"/>
                </a:cubicBezTo>
                <a:lnTo>
                  <a:pt x="75513" y="65939"/>
                </a:lnTo>
                <a:lnTo>
                  <a:pt x="59028" y="65939"/>
                </a:lnTo>
                <a:lnTo>
                  <a:pt x="59028" y="52751"/>
                </a:lnTo>
                <a:close/>
                <a:moveTo>
                  <a:pt x="100570" y="20771"/>
                </a:moveTo>
                <a:cubicBezTo>
                  <a:pt x="114747" y="24397"/>
                  <a:pt x="124967" y="37255"/>
                  <a:pt x="124967" y="52751"/>
                </a:cubicBezTo>
                <a:lnTo>
                  <a:pt x="124967" y="65939"/>
                </a:lnTo>
                <a:lnTo>
                  <a:pt x="88701" y="65939"/>
                </a:lnTo>
                <a:lnTo>
                  <a:pt x="88701" y="46157"/>
                </a:lnTo>
                <a:cubicBezTo>
                  <a:pt x="88701" y="35937"/>
                  <a:pt x="93316" y="27035"/>
                  <a:pt x="100570" y="20771"/>
                </a:cubicBezTo>
                <a:close/>
                <a:moveTo>
                  <a:pt x="121670" y="13188"/>
                </a:moveTo>
                <a:cubicBezTo>
                  <a:pt x="139803" y="13188"/>
                  <a:pt x="154639" y="28024"/>
                  <a:pt x="154639" y="46157"/>
                </a:cubicBezTo>
                <a:lnTo>
                  <a:pt x="154639" y="65939"/>
                </a:lnTo>
                <a:lnTo>
                  <a:pt x="138155" y="65939"/>
                </a:lnTo>
                <a:lnTo>
                  <a:pt x="138155" y="52751"/>
                </a:lnTo>
                <a:cubicBezTo>
                  <a:pt x="138155" y="36266"/>
                  <a:pt x="129583" y="21760"/>
                  <a:pt x="116395" y="13517"/>
                </a:cubicBezTo>
                <a:cubicBezTo>
                  <a:pt x="118043" y="13517"/>
                  <a:pt x="120022" y="13188"/>
                  <a:pt x="121670" y="13188"/>
                </a:cubicBezTo>
                <a:close/>
                <a:moveTo>
                  <a:pt x="197500" y="78467"/>
                </a:moveTo>
                <a:cubicBezTo>
                  <a:pt x="197170" y="71544"/>
                  <a:pt x="191235" y="65939"/>
                  <a:pt x="184312" y="65939"/>
                </a:cubicBezTo>
                <a:lnTo>
                  <a:pt x="170135" y="65939"/>
                </a:lnTo>
                <a:cubicBezTo>
                  <a:pt x="176729" y="65939"/>
                  <a:pt x="182334" y="70884"/>
                  <a:pt x="183323" y="77148"/>
                </a:cubicBezTo>
                <a:cubicBezTo>
                  <a:pt x="182334" y="70884"/>
                  <a:pt x="177059" y="65939"/>
                  <a:pt x="170135" y="65939"/>
                </a:cubicBezTo>
                <a:lnTo>
                  <a:pt x="167827" y="65939"/>
                </a:lnTo>
                <a:lnTo>
                  <a:pt x="167827" y="46157"/>
                </a:lnTo>
                <a:cubicBezTo>
                  <a:pt x="167827" y="20771"/>
                  <a:pt x="147057" y="0"/>
                  <a:pt x="121670" y="0"/>
                </a:cubicBezTo>
                <a:cubicBezTo>
                  <a:pt x="112768" y="0"/>
                  <a:pt x="104526" y="2638"/>
                  <a:pt x="97602" y="6924"/>
                </a:cubicBezTo>
                <a:cubicBezTo>
                  <a:pt x="95624" y="6594"/>
                  <a:pt x="93976" y="6594"/>
                  <a:pt x="91998" y="6594"/>
                </a:cubicBezTo>
                <a:cubicBezTo>
                  <a:pt x="66611" y="6594"/>
                  <a:pt x="45841" y="27365"/>
                  <a:pt x="45841" y="52751"/>
                </a:cubicBezTo>
                <a:lnTo>
                  <a:pt x="45841" y="65939"/>
                </a:lnTo>
                <a:lnTo>
                  <a:pt x="25400" y="65939"/>
                </a:lnTo>
                <a:cubicBezTo>
                  <a:pt x="18476" y="65939"/>
                  <a:pt x="12541" y="71214"/>
                  <a:pt x="12212" y="78467"/>
                </a:cubicBezTo>
                <a:lnTo>
                  <a:pt x="13" y="276283"/>
                </a:lnTo>
                <a:cubicBezTo>
                  <a:pt x="-317" y="283866"/>
                  <a:pt x="5618" y="290131"/>
                  <a:pt x="13201" y="290131"/>
                </a:cubicBezTo>
                <a:lnTo>
                  <a:pt x="158266" y="290131"/>
                </a:lnTo>
                <a:lnTo>
                  <a:pt x="165849" y="290131"/>
                </a:lnTo>
                <a:cubicBezTo>
                  <a:pt x="169476" y="290131"/>
                  <a:pt x="173102" y="288482"/>
                  <a:pt x="175410" y="285844"/>
                </a:cubicBezTo>
                <a:lnTo>
                  <a:pt x="206731" y="254853"/>
                </a:lnTo>
                <a:cubicBezTo>
                  <a:pt x="209369" y="252216"/>
                  <a:pt x="211017" y="248259"/>
                  <a:pt x="210687" y="244633"/>
                </a:cubicBezTo>
                <a:lnTo>
                  <a:pt x="197500" y="78467"/>
                </a:lnTo>
                <a:close/>
              </a:path>
            </a:pathLst>
          </a:custGeom>
          <a:solidFill>
            <a:schemeClr val="accent1"/>
          </a:solidFill>
          <a:ln w="327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5D5C6539-88C2-4CFC-843F-8CC210B199EA}"/>
              </a:ext>
            </a:extLst>
          </p:cNvPr>
          <p:cNvSpPr txBox="1"/>
          <p:nvPr/>
        </p:nvSpPr>
        <p:spPr>
          <a:xfrm>
            <a:off x="7269979" y="5449397"/>
            <a:ext cx="1181123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000" dirty="0">
                <a:solidFill>
                  <a:schemeClr val="accent1"/>
                </a:solidFill>
                <a:latin typeface="+mj-lt"/>
              </a:rPr>
              <a:t>8.628</a:t>
            </a:r>
          </a:p>
        </p:txBody>
      </p:sp>
      <p:sp>
        <p:nvSpPr>
          <p:cNvPr id="110" name="TextBox 109">
            <a:extLst>
              <a:ext uri="{FF2B5EF4-FFF2-40B4-BE49-F238E27FC236}">
                <a16:creationId xmlns:a16="http://schemas.microsoft.com/office/drawing/2014/main" id="{237ECBAB-FC89-4ACD-A918-7022AF96ECFD}"/>
              </a:ext>
            </a:extLst>
          </p:cNvPr>
          <p:cNvSpPr txBox="1"/>
          <p:nvPr/>
        </p:nvSpPr>
        <p:spPr>
          <a:xfrm>
            <a:off x="7255379" y="5911023"/>
            <a:ext cx="974830" cy="2192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825" dirty="0"/>
              <a:t>Description</a:t>
            </a:r>
            <a:endParaRPr lang="en-ID" sz="825" dirty="0"/>
          </a:p>
        </p:txBody>
      </p:sp>
    </p:spTree>
    <p:extLst>
      <p:ext uri="{BB962C8B-B14F-4D97-AF65-F5344CB8AC3E}">
        <p14:creationId xmlns:p14="http://schemas.microsoft.com/office/powerpoint/2010/main" val="29478137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500"/>
                            </p:stCondLst>
                            <p:childTnLst>
                              <p:par>
                                <p:cTn id="4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0"/>
                            </p:stCondLst>
                            <p:childTnLst>
                              <p:par>
                                <p:cTn id="5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500"/>
                            </p:stCondLst>
                            <p:childTnLst>
                              <p:par>
                                <p:cTn id="6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4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6000"/>
                            </p:stCondLst>
                            <p:childTnLst>
                              <p:par>
                                <p:cTn id="6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8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" grpId="0" animBg="1"/>
      <p:bldP spid="93" grpId="0" animBg="1"/>
      <p:bldP spid="94" grpId="0" animBg="1"/>
      <p:bldP spid="97" grpId="0"/>
      <p:bldP spid="98" grpId="0"/>
      <p:bldP spid="99" grpId="0"/>
      <p:bldP spid="102" grpId="0"/>
      <p:bldP spid="103" grpId="0"/>
      <p:bldP spid="104" grpId="0"/>
      <p:bldP spid="105" grpId="0" animBg="1"/>
      <p:bldP spid="106" grpId="0"/>
      <p:bldP spid="108" grpId="0" animBg="1"/>
      <p:bldP spid="109" grpId="0"/>
      <p:bldP spid="11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Diamond 90">
            <a:extLst>
              <a:ext uri="{FF2B5EF4-FFF2-40B4-BE49-F238E27FC236}">
                <a16:creationId xmlns:a16="http://schemas.microsoft.com/office/drawing/2014/main" id="{3489CC15-5946-46CA-A6A2-FEC2F2FDA744}"/>
              </a:ext>
            </a:extLst>
          </p:cNvPr>
          <p:cNvSpPr/>
          <p:nvPr/>
        </p:nvSpPr>
        <p:spPr>
          <a:xfrm>
            <a:off x="646455" y="0"/>
            <a:ext cx="2298477" cy="1045592"/>
          </a:xfrm>
          <a:custGeom>
            <a:avLst/>
            <a:gdLst>
              <a:gd name="connsiteX0" fmla="*/ 40827 w 3064636"/>
              <a:gd name="connsiteY0" fmla="*/ 0 h 1394122"/>
              <a:gd name="connsiteX1" fmla="*/ 3064636 w 3064636"/>
              <a:gd name="connsiteY1" fmla="*/ 0 h 1394122"/>
              <a:gd name="connsiteX2" fmla="*/ 2295886 w 3064636"/>
              <a:gd name="connsiteY2" fmla="*/ 1394122 h 1394122"/>
              <a:gd name="connsiteX3" fmla="*/ 0 w 3064636"/>
              <a:gd name="connsiteY3" fmla="*/ 74041 h 13941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64636" h="1394122">
                <a:moveTo>
                  <a:pt x="40827" y="0"/>
                </a:moveTo>
                <a:lnTo>
                  <a:pt x="3064636" y="0"/>
                </a:lnTo>
                <a:lnTo>
                  <a:pt x="2295886" y="1394122"/>
                </a:lnTo>
                <a:lnTo>
                  <a:pt x="0" y="74041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grpSp>
        <p:nvGrpSpPr>
          <p:cNvPr id="67" name="Group 66">
            <a:extLst>
              <a:ext uri="{FF2B5EF4-FFF2-40B4-BE49-F238E27FC236}">
                <a16:creationId xmlns:a16="http://schemas.microsoft.com/office/drawing/2014/main" id="{12BB6348-74A6-4491-9495-1078BA6FA467}"/>
              </a:ext>
            </a:extLst>
          </p:cNvPr>
          <p:cNvGrpSpPr/>
          <p:nvPr/>
        </p:nvGrpSpPr>
        <p:grpSpPr>
          <a:xfrm rot="10800000">
            <a:off x="2037609" y="4805194"/>
            <a:ext cx="1008136" cy="800057"/>
            <a:chOff x="5857875" y="3241547"/>
            <a:chExt cx="476250" cy="377952"/>
          </a:xfrm>
          <a:solidFill>
            <a:schemeClr val="accent1"/>
          </a:solidFill>
        </p:grpSpPr>
        <p:sp>
          <p:nvSpPr>
            <p:cNvPr id="65" name="Graphic 63" descr="Open quotation mark with solid fill">
              <a:extLst>
                <a:ext uri="{FF2B5EF4-FFF2-40B4-BE49-F238E27FC236}">
                  <a16:creationId xmlns:a16="http://schemas.microsoft.com/office/drawing/2014/main" id="{740CFCF2-501D-442F-A56F-328341D15596}"/>
                </a:ext>
              </a:extLst>
            </p:cNvPr>
            <p:cNvSpPr/>
            <p:nvPr/>
          </p:nvSpPr>
          <p:spPr>
            <a:xfrm>
              <a:off x="614362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6" name="Graphic 63" descr="Open quotation mark with solid fill">
              <a:extLst>
                <a:ext uri="{FF2B5EF4-FFF2-40B4-BE49-F238E27FC236}">
                  <a16:creationId xmlns:a16="http://schemas.microsoft.com/office/drawing/2014/main" id="{740CFCF2-501D-442F-A56F-328341D15596}"/>
                </a:ext>
              </a:extLst>
            </p:cNvPr>
            <p:cNvSpPr/>
            <p:nvPr/>
          </p:nvSpPr>
          <p:spPr>
            <a:xfrm>
              <a:off x="585787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54" name="TextBox 53">
            <a:extLst>
              <a:ext uri="{FF2B5EF4-FFF2-40B4-BE49-F238E27FC236}">
                <a16:creationId xmlns:a16="http://schemas.microsoft.com/office/drawing/2014/main" id="{0188B046-3F75-4C1E-A051-60F19867181C}"/>
              </a:ext>
            </a:extLst>
          </p:cNvPr>
          <p:cNvSpPr txBox="1"/>
          <p:nvPr/>
        </p:nvSpPr>
        <p:spPr>
          <a:xfrm>
            <a:off x="4911173" y="2230992"/>
            <a:ext cx="2547805" cy="214545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  <a:p>
            <a:pPr algn="just">
              <a:lnSpc>
                <a:spcPct val="150000"/>
              </a:lnSpc>
            </a:pPr>
            <a:endParaRPr lang="en-US" sz="900" dirty="0"/>
          </a:p>
          <a:p>
            <a:pPr algn="just">
              <a:lnSpc>
                <a:spcPct val="150000"/>
              </a:lnSpc>
            </a:pPr>
            <a:r>
              <a:rPr lang="en-US" sz="900" dirty="0"/>
              <a:t>I am so happy, my dear friend, so absorbed in the exquisite sense of mere tranquil existence, that I neglect my talents.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C6DA6176-F0A2-4E68-AB6E-EB52E21A46AD}"/>
              </a:ext>
            </a:extLst>
          </p:cNvPr>
          <p:cNvSpPr txBox="1"/>
          <p:nvPr/>
        </p:nvSpPr>
        <p:spPr>
          <a:xfrm>
            <a:off x="5147664" y="4516498"/>
            <a:ext cx="1514444" cy="30008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350" dirty="0">
                <a:solidFill>
                  <a:schemeClr val="accent1"/>
                </a:solidFill>
                <a:latin typeface="+mj-lt"/>
              </a:rPr>
              <a:t>Amanda </a:t>
            </a:r>
            <a:r>
              <a:rPr lang="en-US" sz="1350" dirty="0" err="1">
                <a:solidFill>
                  <a:schemeClr val="accent1"/>
                </a:solidFill>
                <a:latin typeface="+mj-lt"/>
              </a:rPr>
              <a:t>Garciana</a:t>
            </a:r>
            <a:endParaRPr lang="en-US" sz="135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E114D6CD-149E-466B-8789-D26D73A8EB59}"/>
              </a:ext>
            </a:extLst>
          </p:cNvPr>
          <p:cNvSpPr txBox="1"/>
          <p:nvPr/>
        </p:nvSpPr>
        <p:spPr>
          <a:xfrm>
            <a:off x="5147663" y="4734568"/>
            <a:ext cx="1514444" cy="2192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825" dirty="0"/>
              <a:t>Fashion Top Model</a:t>
            </a:r>
          </a:p>
        </p:txBody>
      </p: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4ED51506-6CB4-4CBA-90CE-9108F09710AA}"/>
              </a:ext>
            </a:extLst>
          </p:cNvPr>
          <p:cNvCxnSpPr/>
          <p:nvPr/>
        </p:nvCxnSpPr>
        <p:spPr>
          <a:xfrm>
            <a:off x="4985740" y="4432592"/>
            <a:ext cx="2263140" cy="0"/>
          </a:xfrm>
          <a:prstGeom prst="line">
            <a:avLst/>
          </a:prstGeom>
          <a:ln w="127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TextBox 57">
            <a:extLst>
              <a:ext uri="{FF2B5EF4-FFF2-40B4-BE49-F238E27FC236}">
                <a16:creationId xmlns:a16="http://schemas.microsoft.com/office/drawing/2014/main" id="{8CE5B5FA-21F6-4E85-808E-082BBD5A8CAD}"/>
              </a:ext>
            </a:extLst>
          </p:cNvPr>
          <p:cNvSpPr txBox="1"/>
          <p:nvPr/>
        </p:nvSpPr>
        <p:spPr>
          <a:xfrm>
            <a:off x="4911175" y="1991591"/>
            <a:ext cx="1837454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500" dirty="0">
                <a:solidFill>
                  <a:schemeClr val="accent1"/>
                </a:solidFill>
                <a:latin typeface="+mj-lt"/>
              </a:rPr>
              <a:t>Let Me Introduce</a:t>
            </a:r>
          </a:p>
        </p:txBody>
      </p:sp>
      <p:sp>
        <p:nvSpPr>
          <p:cNvPr id="59" name="Diamond 58">
            <a:extLst>
              <a:ext uri="{FF2B5EF4-FFF2-40B4-BE49-F238E27FC236}">
                <a16:creationId xmlns:a16="http://schemas.microsoft.com/office/drawing/2014/main" id="{B83E8B32-0E0B-4414-96ED-09D9F20D0651}"/>
              </a:ext>
            </a:extLst>
          </p:cNvPr>
          <p:cNvSpPr/>
          <p:nvPr/>
        </p:nvSpPr>
        <p:spPr>
          <a:xfrm>
            <a:off x="4965008" y="4595756"/>
            <a:ext cx="118485" cy="118485"/>
          </a:xfrm>
          <a:prstGeom prst="diamond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pic>
        <p:nvPicPr>
          <p:cNvPr id="21" name="PpHolder9">
            <a:extLst>
              <a:ext uri="{FF2B5EF4-FFF2-40B4-BE49-F238E27FC236}">
                <a16:creationId xmlns:a16="http://schemas.microsoft.com/office/drawing/2014/main" id="{4D507248-A93D-460C-A6FF-32827C1ADDDD}"/>
              </a:ext>
            </a:extLst>
          </p:cNvPr>
          <p:cNvPicPr>
            <a:picLocks/>
          </p:cNvPicPr>
          <p:nvPr/>
        </p:nvPicPr>
        <p:blipFill>
          <a:blip r:embed="rId2"/>
          <a:srcRect t="32" r="49504"/>
          <a:stretch>
            <a:fillRect/>
          </a:stretch>
        </p:blipFill>
        <p:spPr>
          <a:xfrm>
            <a:off x="4" y="2202"/>
            <a:ext cx="4617325" cy="6855798"/>
          </a:xfrm>
          <a:custGeom>
            <a:avLst/>
            <a:gdLst>
              <a:gd name="connsiteX0" fmla="*/ 0 w 4617325"/>
              <a:gd name="connsiteY0" fmla="*/ 0 h 6855798"/>
              <a:gd name="connsiteX1" fmla="*/ 1697685 w 4617325"/>
              <a:gd name="connsiteY1" fmla="*/ 0 h 6855798"/>
              <a:gd name="connsiteX2" fmla="*/ 4617325 w 4617325"/>
              <a:gd name="connsiteY2" fmla="*/ 2745453 h 6855798"/>
              <a:gd name="connsiteX3" fmla="*/ 246195 w 4617325"/>
              <a:gd name="connsiteY3" fmla="*/ 6855798 h 6855798"/>
              <a:gd name="connsiteX4" fmla="*/ 129411 w 4617325"/>
              <a:gd name="connsiteY4" fmla="*/ 6855798 h 6855798"/>
              <a:gd name="connsiteX5" fmla="*/ 0 w 4617325"/>
              <a:gd name="connsiteY5" fmla="*/ 6734108 h 68557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617325" h="6855798">
                <a:moveTo>
                  <a:pt x="0" y="0"/>
                </a:moveTo>
                <a:lnTo>
                  <a:pt x="1697685" y="0"/>
                </a:lnTo>
                <a:lnTo>
                  <a:pt x="4617325" y="2745453"/>
                </a:lnTo>
                <a:lnTo>
                  <a:pt x="246195" y="6855798"/>
                </a:lnTo>
                <a:lnTo>
                  <a:pt x="129411" y="6855798"/>
                </a:lnTo>
                <a:lnTo>
                  <a:pt x="0" y="6734108"/>
                </a:lnTo>
                <a:close/>
              </a:path>
            </a:pathLst>
          </a:custGeom>
        </p:spPr>
      </p:pic>
      <p:sp>
        <p:nvSpPr>
          <p:cNvPr id="8" name="Title 7">
            <a:extLst>
              <a:ext uri="{FF2B5EF4-FFF2-40B4-BE49-F238E27FC236}">
                <a16:creationId xmlns:a16="http://schemas.microsoft.com/office/drawing/2014/main" id="{E5F49ABD-3677-42D9-BB9D-8538B980A4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Welcome</a:t>
            </a:r>
            <a:endParaRPr lang="en-ID" dirty="0"/>
          </a:p>
        </p:txBody>
      </p:sp>
      <p:sp>
        <p:nvSpPr>
          <p:cNvPr id="93" name="Diamond 100">
            <a:extLst>
              <a:ext uri="{FF2B5EF4-FFF2-40B4-BE49-F238E27FC236}">
                <a16:creationId xmlns:a16="http://schemas.microsoft.com/office/drawing/2014/main" id="{699F79D5-C24A-465C-BC17-C8AD958A28AD}"/>
              </a:ext>
            </a:extLst>
          </p:cNvPr>
          <p:cNvSpPr/>
          <p:nvPr/>
        </p:nvSpPr>
        <p:spPr>
          <a:xfrm>
            <a:off x="8492069" y="5205223"/>
            <a:ext cx="651932" cy="1652777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</p:spTree>
    <p:extLst>
      <p:ext uri="{BB962C8B-B14F-4D97-AF65-F5344CB8AC3E}">
        <p14:creationId xmlns:p14="http://schemas.microsoft.com/office/powerpoint/2010/main" val="28463769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5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" grpId="0" animBg="1"/>
      <p:bldP spid="54" grpId="0"/>
      <p:bldP spid="55" grpId="0"/>
      <p:bldP spid="56" grpId="0"/>
      <p:bldP spid="58" grpId="0"/>
      <p:bldP spid="59" grpId="0" animBg="1"/>
      <p:bldP spid="8" grpId="0"/>
      <p:bldP spid="93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" name="PpHolder1">
            <a:extLst>
              <a:ext uri="{FF2B5EF4-FFF2-40B4-BE49-F238E27FC236}">
                <a16:creationId xmlns:a16="http://schemas.microsoft.com/office/drawing/2014/main" id="{AE7D6486-50A3-47E6-BBF0-E06638ADF675}"/>
              </a:ext>
            </a:extLst>
          </p:cNvPr>
          <p:cNvPicPr>
            <a:picLocks/>
          </p:cNvPicPr>
          <p:nvPr/>
        </p:nvPicPr>
        <p:blipFill>
          <a:blip r:embed="rId2"/>
          <a:srcRect l="19997" r="39990" b="50000"/>
          <a:stretch>
            <a:fillRect/>
          </a:stretch>
        </p:blipFill>
        <p:spPr>
          <a:xfrm>
            <a:off x="1828546" y="3"/>
            <a:ext cx="3658790" cy="3429001"/>
          </a:xfrm>
          <a:custGeom>
            <a:avLst/>
            <a:gdLst>
              <a:gd name="connsiteX0" fmla="*/ 0 w 3658790"/>
              <a:gd name="connsiteY0" fmla="*/ 0 h 3429001"/>
              <a:gd name="connsiteX1" fmla="*/ 3658790 w 3658790"/>
              <a:gd name="connsiteY1" fmla="*/ 0 h 3429001"/>
              <a:gd name="connsiteX2" fmla="*/ 3658790 w 3658790"/>
              <a:gd name="connsiteY2" fmla="*/ 3429001 h 3429001"/>
              <a:gd name="connsiteX3" fmla="*/ 0 w 3658790"/>
              <a:gd name="connsiteY3" fmla="*/ 3429001 h 3429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58790" h="3429001">
                <a:moveTo>
                  <a:pt x="0" y="0"/>
                </a:moveTo>
                <a:lnTo>
                  <a:pt x="3658790" y="0"/>
                </a:lnTo>
                <a:lnTo>
                  <a:pt x="3658790" y="3429001"/>
                </a:lnTo>
                <a:lnTo>
                  <a:pt x="0" y="3429001"/>
                </a:lnTo>
                <a:close/>
              </a:path>
            </a:pathLst>
          </a:custGeom>
        </p:spPr>
      </p:pic>
      <p:grpSp>
        <p:nvGrpSpPr>
          <p:cNvPr id="85" name="Graphic 64">
            <a:extLst>
              <a:ext uri="{FF2B5EF4-FFF2-40B4-BE49-F238E27FC236}">
                <a16:creationId xmlns:a16="http://schemas.microsoft.com/office/drawing/2014/main" id="{171FCADC-D91C-49A1-BD0D-B5560054F64F}"/>
              </a:ext>
            </a:extLst>
          </p:cNvPr>
          <p:cNvGrpSpPr/>
          <p:nvPr/>
        </p:nvGrpSpPr>
        <p:grpSpPr>
          <a:xfrm>
            <a:off x="273738" y="343548"/>
            <a:ext cx="627512" cy="120881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BC48C7AE-28B0-4AFA-B33C-03B613B6BE8F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79FF8BA3-A093-47B7-9FEA-E7D41B6B68D6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85187197-E23F-4BD5-A9AE-D70BDCFD6AB9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C8475396-A5A7-4C30-89F2-79D9F888ED6F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B9EF4900-B7F5-4176-89DD-1DD39010F570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FFF38EDC-9343-45B3-89FC-0B2A43AB0CA8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D629B03C-199A-4B73-A786-99DEAF27ED3F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D9F863F9-AA5B-47D9-90AD-C1801E5BCE14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94" name="Diamond 79">
            <a:extLst>
              <a:ext uri="{FF2B5EF4-FFF2-40B4-BE49-F238E27FC236}">
                <a16:creationId xmlns:a16="http://schemas.microsoft.com/office/drawing/2014/main" id="{9AB86BC9-5A48-4B12-98A9-18AA56053D11}"/>
              </a:ext>
            </a:extLst>
          </p:cNvPr>
          <p:cNvSpPr/>
          <p:nvPr/>
        </p:nvSpPr>
        <p:spPr>
          <a:xfrm>
            <a:off x="1" y="290832"/>
            <a:ext cx="111563" cy="226314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 sz="1350"/>
          </a:p>
        </p:txBody>
      </p:sp>
      <p:sp>
        <p:nvSpPr>
          <p:cNvPr id="95" name="Diamond 100">
            <a:extLst>
              <a:ext uri="{FF2B5EF4-FFF2-40B4-BE49-F238E27FC236}">
                <a16:creationId xmlns:a16="http://schemas.microsoft.com/office/drawing/2014/main" id="{D9360A0C-AB15-4B58-B78B-A7415490EAB1}"/>
              </a:ext>
            </a:extLst>
          </p:cNvPr>
          <p:cNvSpPr/>
          <p:nvPr/>
        </p:nvSpPr>
        <p:spPr>
          <a:xfrm flipH="1">
            <a:off x="1" y="5205223"/>
            <a:ext cx="651932" cy="1652777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pic>
        <p:nvPicPr>
          <p:cNvPr id="30" name="PpHolder5">
            <a:extLst>
              <a:ext uri="{FF2B5EF4-FFF2-40B4-BE49-F238E27FC236}">
                <a16:creationId xmlns:a16="http://schemas.microsoft.com/office/drawing/2014/main" id="{3C8F4E59-5E66-42B2-B02C-903618FFCB51}"/>
              </a:ext>
            </a:extLst>
          </p:cNvPr>
          <p:cNvPicPr>
            <a:picLocks/>
          </p:cNvPicPr>
          <p:nvPr/>
        </p:nvPicPr>
        <p:blipFill>
          <a:blip r:embed="rId2"/>
          <a:srcRect l="9997" t="40000" r="47490"/>
          <a:stretch>
            <a:fillRect/>
          </a:stretch>
        </p:blipFill>
        <p:spPr>
          <a:xfrm>
            <a:off x="914145" y="2743204"/>
            <a:ext cx="3887390" cy="4114797"/>
          </a:xfrm>
          <a:custGeom>
            <a:avLst/>
            <a:gdLst>
              <a:gd name="connsiteX0" fmla="*/ 0 w 3887390"/>
              <a:gd name="connsiteY0" fmla="*/ 0 h 4114797"/>
              <a:gd name="connsiteX1" fmla="*/ 3887390 w 3887390"/>
              <a:gd name="connsiteY1" fmla="*/ 0 h 4114797"/>
              <a:gd name="connsiteX2" fmla="*/ 3887390 w 3887390"/>
              <a:gd name="connsiteY2" fmla="*/ 4114797 h 4114797"/>
              <a:gd name="connsiteX3" fmla="*/ 0 w 3887390"/>
              <a:gd name="connsiteY3" fmla="*/ 4114797 h 41147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87390" h="4114797">
                <a:moveTo>
                  <a:pt x="0" y="0"/>
                </a:moveTo>
                <a:lnTo>
                  <a:pt x="3887390" y="0"/>
                </a:lnTo>
                <a:lnTo>
                  <a:pt x="3887390" y="4114797"/>
                </a:lnTo>
                <a:lnTo>
                  <a:pt x="0" y="4114797"/>
                </a:lnTo>
                <a:close/>
              </a:path>
            </a:pathLst>
          </a:custGeom>
        </p:spPr>
      </p:pic>
      <p:sp>
        <p:nvSpPr>
          <p:cNvPr id="102" name="TextBox 101">
            <a:extLst>
              <a:ext uri="{FF2B5EF4-FFF2-40B4-BE49-F238E27FC236}">
                <a16:creationId xmlns:a16="http://schemas.microsoft.com/office/drawing/2014/main" id="{B047E841-385B-4A5D-BD62-54B96FC936AE}"/>
              </a:ext>
            </a:extLst>
          </p:cNvPr>
          <p:cNvSpPr txBox="1"/>
          <p:nvPr/>
        </p:nvSpPr>
        <p:spPr>
          <a:xfrm rot="16200000">
            <a:off x="2380864" y="4076335"/>
            <a:ext cx="4382273" cy="15651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70000"/>
              </a:lnSpc>
            </a:pPr>
            <a:r>
              <a:rPr lang="en-US" sz="6600" dirty="0">
                <a:ln w="12700">
                  <a:solidFill>
                    <a:schemeClr val="accent1"/>
                  </a:solidFill>
                </a:ln>
                <a:noFill/>
                <a:latin typeface="+mj-lt"/>
              </a:rPr>
              <a:t>Fashion &amp; Design</a:t>
            </a:r>
            <a:endParaRPr lang="en-ID" sz="6600" dirty="0">
              <a:ln w="12700">
                <a:solidFill>
                  <a:schemeClr val="accent1"/>
                </a:solidFill>
              </a:ln>
              <a:noFill/>
              <a:latin typeface="+mj-lt"/>
            </a:endParaRPr>
          </a:p>
        </p:txBody>
      </p:sp>
      <p:sp>
        <p:nvSpPr>
          <p:cNvPr id="103" name="Diamond 18">
            <a:extLst>
              <a:ext uri="{FF2B5EF4-FFF2-40B4-BE49-F238E27FC236}">
                <a16:creationId xmlns:a16="http://schemas.microsoft.com/office/drawing/2014/main" id="{BAFBB4FB-02E9-49EB-9518-C2EECF10690A}"/>
              </a:ext>
            </a:extLst>
          </p:cNvPr>
          <p:cNvSpPr/>
          <p:nvPr/>
        </p:nvSpPr>
        <p:spPr>
          <a:xfrm flipH="1">
            <a:off x="7768479" y="0"/>
            <a:ext cx="1375522" cy="488147"/>
          </a:xfrm>
          <a:custGeom>
            <a:avLst/>
            <a:gdLst>
              <a:gd name="connsiteX0" fmla="*/ 0 w 2929191"/>
              <a:gd name="connsiteY0" fmla="*/ 0 h 1039515"/>
              <a:gd name="connsiteX1" fmla="*/ 2929191 w 2929191"/>
              <a:gd name="connsiteY1" fmla="*/ 0 h 1039515"/>
              <a:gd name="connsiteX2" fmla="*/ 386403 w 2929191"/>
              <a:gd name="connsiteY2" fmla="*/ 1039515 h 1039515"/>
              <a:gd name="connsiteX3" fmla="*/ 0 w 2929191"/>
              <a:gd name="connsiteY3" fmla="*/ 94326 h 10395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29191" h="1039515">
                <a:moveTo>
                  <a:pt x="0" y="0"/>
                </a:moveTo>
                <a:lnTo>
                  <a:pt x="2929191" y="0"/>
                </a:lnTo>
                <a:lnTo>
                  <a:pt x="386403" y="1039515"/>
                </a:lnTo>
                <a:lnTo>
                  <a:pt x="0" y="9432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9F542B2A-EB67-4F8B-858F-FEBECDC3986D}"/>
              </a:ext>
            </a:extLst>
          </p:cNvPr>
          <p:cNvSpPr txBox="1"/>
          <p:nvPr/>
        </p:nvSpPr>
        <p:spPr>
          <a:xfrm>
            <a:off x="6177561" y="2496624"/>
            <a:ext cx="2527867" cy="193771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created.</a:t>
            </a:r>
          </a:p>
          <a:p>
            <a:pPr algn="just">
              <a:lnSpc>
                <a:spcPct val="150000"/>
              </a:lnSpc>
            </a:pPr>
            <a:endParaRPr lang="en-US" sz="900" dirty="0"/>
          </a:p>
          <a:p>
            <a:pPr algn="just">
              <a:lnSpc>
                <a:spcPct val="150000"/>
              </a:lnSpc>
            </a:pPr>
            <a:r>
              <a:rPr lang="en-US" sz="900" dirty="0"/>
              <a:t>I am so happy, my dear friend, so absorbed in the exquisite sense of mere tranquil existence, that I neglect my talents.</a:t>
            </a: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6A4A8961-F174-4F64-A1B2-948131921E25}"/>
              </a:ext>
            </a:extLst>
          </p:cNvPr>
          <p:cNvSpPr txBox="1"/>
          <p:nvPr/>
        </p:nvSpPr>
        <p:spPr>
          <a:xfrm>
            <a:off x="6177563" y="2261252"/>
            <a:ext cx="1818785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500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B3C3D9CD-8FD5-4F4A-8C40-2CB83EC8C54A}"/>
              </a:ext>
            </a:extLst>
          </p:cNvPr>
          <p:cNvSpPr txBox="1"/>
          <p:nvPr/>
        </p:nvSpPr>
        <p:spPr>
          <a:xfrm>
            <a:off x="6177562" y="4426710"/>
            <a:ext cx="2331720" cy="20774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50" spc="225" dirty="0">
                <a:solidFill>
                  <a:schemeClr val="accent1"/>
                </a:solidFill>
              </a:rPr>
              <a:t>www.yourwebsithere.com</a:t>
            </a:r>
            <a:endParaRPr lang="en-ID" sz="750" spc="225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30586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4" grpId="0" animBg="1"/>
      <p:bldP spid="95" grpId="0" animBg="1"/>
      <p:bldP spid="102" grpId="0"/>
      <p:bldP spid="103" grpId="0" animBg="1"/>
      <p:bldP spid="96" grpId="0"/>
      <p:bldP spid="97" grpId="0"/>
      <p:bldP spid="10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" name="PpHolder1">
            <a:extLst>
              <a:ext uri="{FF2B5EF4-FFF2-40B4-BE49-F238E27FC236}">
                <a16:creationId xmlns:a16="http://schemas.microsoft.com/office/drawing/2014/main" id="{C62D092E-FB57-4067-9D0A-7D2FDE3BA726}"/>
              </a:ext>
            </a:extLst>
          </p:cNvPr>
          <p:cNvPicPr>
            <a:picLocks/>
          </p:cNvPicPr>
          <p:nvPr/>
        </p:nvPicPr>
        <p:blipFill>
          <a:blip r:embed="rId2"/>
          <a:srcRect l="37500" b="40000"/>
          <a:stretch>
            <a:fillRect/>
          </a:stretch>
        </p:blipFill>
        <p:spPr>
          <a:xfrm>
            <a:off x="3429002" y="0"/>
            <a:ext cx="5714998" cy="4114800"/>
          </a:xfrm>
          <a:custGeom>
            <a:avLst/>
            <a:gdLst>
              <a:gd name="connsiteX0" fmla="*/ 0 w 5714998"/>
              <a:gd name="connsiteY0" fmla="*/ 0 h 4114800"/>
              <a:gd name="connsiteX1" fmla="*/ 5714998 w 5714998"/>
              <a:gd name="connsiteY1" fmla="*/ 0 h 4114800"/>
              <a:gd name="connsiteX2" fmla="*/ 5714998 w 5714998"/>
              <a:gd name="connsiteY2" fmla="*/ 4114800 h 4114800"/>
              <a:gd name="connsiteX3" fmla="*/ 0 w 5714998"/>
              <a:gd name="connsiteY3" fmla="*/ 4114800 h 4114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14998" h="4114800">
                <a:moveTo>
                  <a:pt x="0" y="0"/>
                </a:moveTo>
                <a:lnTo>
                  <a:pt x="5714998" y="0"/>
                </a:lnTo>
                <a:lnTo>
                  <a:pt x="5714998" y="4114800"/>
                </a:lnTo>
                <a:lnTo>
                  <a:pt x="0" y="4114800"/>
                </a:lnTo>
                <a:close/>
              </a:path>
            </a:pathLst>
          </a:custGeom>
        </p:spPr>
      </p:pic>
      <p:pic>
        <p:nvPicPr>
          <p:cNvPr id="39" name="PpHolder2">
            <a:extLst>
              <a:ext uri="{FF2B5EF4-FFF2-40B4-BE49-F238E27FC236}">
                <a16:creationId xmlns:a16="http://schemas.microsoft.com/office/drawing/2014/main" id="{0EF2CC9A-EE82-46B7-A7EA-52483FF2AAD2}"/>
              </a:ext>
            </a:extLst>
          </p:cNvPr>
          <p:cNvPicPr>
            <a:picLocks/>
          </p:cNvPicPr>
          <p:nvPr/>
        </p:nvPicPr>
        <p:blipFill>
          <a:blip r:embed="rId2"/>
          <a:srcRect t="60000" r="62500"/>
          <a:stretch>
            <a:fillRect/>
          </a:stretch>
        </p:blipFill>
        <p:spPr>
          <a:xfrm>
            <a:off x="1" y="4114800"/>
            <a:ext cx="3429002" cy="2743200"/>
          </a:xfrm>
          <a:custGeom>
            <a:avLst/>
            <a:gdLst>
              <a:gd name="connsiteX0" fmla="*/ 0 w 3429002"/>
              <a:gd name="connsiteY0" fmla="*/ 0 h 2743200"/>
              <a:gd name="connsiteX1" fmla="*/ 3429002 w 3429002"/>
              <a:gd name="connsiteY1" fmla="*/ 0 h 2743200"/>
              <a:gd name="connsiteX2" fmla="*/ 3429002 w 3429002"/>
              <a:gd name="connsiteY2" fmla="*/ 2743200 h 2743200"/>
              <a:gd name="connsiteX3" fmla="*/ 0 w 3429002"/>
              <a:gd name="connsiteY3" fmla="*/ 2743200 h 2743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29002" h="2743200">
                <a:moveTo>
                  <a:pt x="0" y="0"/>
                </a:moveTo>
                <a:lnTo>
                  <a:pt x="3429002" y="0"/>
                </a:lnTo>
                <a:lnTo>
                  <a:pt x="3429002" y="2743200"/>
                </a:lnTo>
                <a:lnTo>
                  <a:pt x="0" y="2743200"/>
                </a:lnTo>
                <a:close/>
              </a:path>
            </a:pathLst>
          </a:custGeom>
        </p:spPr>
      </p:pic>
      <p:sp>
        <p:nvSpPr>
          <p:cNvPr id="98" name="TextBox 97">
            <a:extLst>
              <a:ext uri="{FF2B5EF4-FFF2-40B4-BE49-F238E27FC236}">
                <a16:creationId xmlns:a16="http://schemas.microsoft.com/office/drawing/2014/main" id="{C6B21900-0155-43C9-8161-BFE42D7E6C58}"/>
              </a:ext>
            </a:extLst>
          </p:cNvPr>
          <p:cNvSpPr txBox="1"/>
          <p:nvPr/>
        </p:nvSpPr>
        <p:spPr>
          <a:xfrm>
            <a:off x="4385444" y="4950612"/>
            <a:ext cx="3536358" cy="69121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charm.</a:t>
            </a: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B3F4C07D-6D8D-49FE-96FB-A075C5E4F553}"/>
              </a:ext>
            </a:extLst>
          </p:cNvPr>
          <p:cNvSpPr txBox="1"/>
          <p:nvPr/>
        </p:nvSpPr>
        <p:spPr>
          <a:xfrm>
            <a:off x="4385444" y="5668770"/>
            <a:ext cx="2331720" cy="20774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50" spc="225" dirty="0">
                <a:solidFill>
                  <a:schemeClr val="accent1"/>
                </a:solidFill>
              </a:rPr>
              <a:t>www.yourwebsithere.com</a:t>
            </a:r>
            <a:endParaRPr lang="en-ID" sz="750" spc="225" dirty="0">
              <a:solidFill>
                <a:schemeClr val="accent1"/>
              </a:solidFill>
            </a:endParaRPr>
          </a:p>
        </p:txBody>
      </p:sp>
      <p:sp>
        <p:nvSpPr>
          <p:cNvPr id="100" name="TextBox 99">
            <a:extLst>
              <a:ext uri="{FF2B5EF4-FFF2-40B4-BE49-F238E27FC236}">
                <a16:creationId xmlns:a16="http://schemas.microsoft.com/office/drawing/2014/main" id="{0953F6C9-94E4-43AE-8CCB-0559338ED86D}"/>
              </a:ext>
            </a:extLst>
          </p:cNvPr>
          <p:cNvSpPr txBox="1"/>
          <p:nvPr/>
        </p:nvSpPr>
        <p:spPr>
          <a:xfrm>
            <a:off x="3169442" y="9924"/>
            <a:ext cx="4382273" cy="15651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70000"/>
              </a:lnSpc>
            </a:pPr>
            <a:r>
              <a:rPr lang="en-US" sz="6600" dirty="0">
                <a:ln w="12700">
                  <a:solidFill>
                    <a:schemeClr val="accent1"/>
                  </a:solidFill>
                </a:ln>
                <a:noFill/>
                <a:latin typeface="+mj-lt"/>
              </a:rPr>
              <a:t>Fashion &amp; Design</a:t>
            </a:r>
            <a:endParaRPr lang="en-ID" sz="6600" dirty="0">
              <a:ln w="12700">
                <a:solidFill>
                  <a:schemeClr val="accent1"/>
                </a:solidFill>
              </a:ln>
              <a:noFill/>
              <a:latin typeface="+mj-lt"/>
            </a:endParaRPr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7281DE6D-807C-490D-90CD-EB5C2CB7C3B6}"/>
              </a:ext>
            </a:extLst>
          </p:cNvPr>
          <p:cNvSpPr txBox="1"/>
          <p:nvPr/>
        </p:nvSpPr>
        <p:spPr>
          <a:xfrm>
            <a:off x="1384390" y="1387768"/>
            <a:ext cx="1377664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000" dirty="0">
                <a:solidFill>
                  <a:schemeClr val="accent1"/>
                </a:solidFill>
                <a:latin typeface="+mj-lt"/>
              </a:rPr>
              <a:t>31.768</a:t>
            </a:r>
          </a:p>
        </p:txBody>
      </p:sp>
      <p:sp>
        <p:nvSpPr>
          <p:cNvPr id="108" name="Graphic 517" descr="Diamond">
            <a:extLst>
              <a:ext uri="{FF2B5EF4-FFF2-40B4-BE49-F238E27FC236}">
                <a16:creationId xmlns:a16="http://schemas.microsoft.com/office/drawing/2014/main" id="{08C54D54-014D-4237-96D7-7C9D293F1657}"/>
              </a:ext>
            </a:extLst>
          </p:cNvPr>
          <p:cNvSpPr/>
          <p:nvPr/>
        </p:nvSpPr>
        <p:spPr>
          <a:xfrm>
            <a:off x="947299" y="1558599"/>
            <a:ext cx="281032" cy="212336"/>
          </a:xfrm>
          <a:custGeom>
            <a:avLst/>
            <a:gdLst>
              <a:gd name="connsiteX0" fmla="*/ 237380 w 296724"/>
              <a:gd name="connsiteY0" fmla="*/ 0 h 224191"/>
              <a:gd name="connsiteX1" fmla="*/ 59345 w 296724"/>
              <a:gd name="connsiteY1" fmla="*/ 0 h 224191"/>
              <a:gd name="connsiteX2" fmla="*/ 0 w 296724"/>
              <a:gd name="connsiteY2" fmla="*/ 75830 h 224191"/>
              <a:gd name="connsiteX3" fmla="*/ 148362 w 296724"/>
              <a:gd name="connsiteY3" fmla="*/ 224192 h 224191"/>
              <a:gd name="connsiteX4" fmla="*/ 148362 w 296724"/>
              <a:gd name="connsiteY4" fmla="*/ 224192 h 224191"/>
              <a:gd name="connsiteX5" fmla="*/ 296724 w 296724"/>
              <a:gd name="connsiteY5" fmla="*/ 75830 h 224191"/>
              <a:gd name="connsiteX6" fmla="*/ 91292 w 296724"/>
              <a:gd name="connsiteY6" fmla="*/ 82423 h 224191"/>
              <a:gd name="connsiteX7" fmla="*/ 134515 w 296724"/>
              <a:gd name="connsiteY7" fmla="*/ 182387 h 224191"/>
              <a:gd name="connsiteX8" fmla="*/ 34552 w 296724"/>
              <a:gd name="connsiteY8" fmla="*/ 82423 h 224191"/>
              <a:gd name="connsiteX9" fmla="*/ 191222 w 296724"/>
              <a:gd name="connsiteY9" fmla="*/ 82423 h 224191"/>
              <a:gd name="connsiteX10" fmla="*/ 148362 w 296724"/>
              <a:gd name="connsiteY10" fmla="*/ 181332 h 224191"/>
              <a:gd name="connsiteX11" fmla="*/ 105502 w 296724"/>
              <a:gd name="connsiteY11" fmla="*/ 82423 h 224191"/>
              <a:gd name="connsiteX12" fmla="*/ 104546 w 296724"/>
              <a:gd name="connsiteY12" fmla="*/ 69236 h 224191"/>
              <a:gd name="connsiteX13" fmla="*/ 119745 w 296724"/>
              <a:gd name="connsiteY13" fmla="*/ 19782 h 224191"/>
              <a:gd name="connsiteX14" fmla="*/ 176980 w 296724"/>
              <a:gd name="connsiteY14" fmla="*/ 19782 h 224191"/>
              <a:gd name="connsiteX15" fmla="*/ 192178 w 296724"/>
              <a:gd name="connsiteY15" fmla="*/ 69236 h 224191"/>
              <a:gd name="connsiteX16" fmla="*/ 205432 w 296724"/>
              <a:gd name="connsiteY16" fmla="*/ 82423 h 224191"/>
              <a:gd name="connsiteX17" fmla="*/ 262140 w 296724"/>
              <a:gd name="connsiteY17" fmla="*/ 82423 h 224191"/>
              <a:gd name="connsiteX18" fmla="*/ 162275 w 296724"/>
              <a:gd name="connsiteY18" fmla="*/ 182288 h 224191"/>
              <a:gd name="connsiteX19" fmla="*/ 266459 w 296724"/>
              <a:gd name="connsiteY19" fmla="*/ 69236 h 224191"/>
              <a:gd name="connsiteX20" fmla="*/ 205993 w 296724"/>
              <a:gd name="connsiteY20" fmla="*/ 69236 h 224191"/>
              <a:gd name="connsiteX21" fmla="*/ 190761 w 296724"/>
              <a:gd name="connsiteY21" fmla="*/ 19782 h 224191"/>
              <a:gd name="connsiteX22" fmla="*/ 227752 w 296724"/>
              <a:gd name="connsiteY22" fmla="*/ 19782 h 224191"/>
              <a:gd name="connsiteX23" fmla="*/ 68972 w 296724"/>
              <a:gd name="connsiteY23" fmla="*/ 19782 h 224191"/>
              <a:gd name="connsiteX24" fmla="*/ 105964 w 296724"/>
              <a:gd name="connsiteY24" fmla="*/ 19782 h 224191"/>
              <a:gd name="connsiteX25" fmla="*/ 90732 w 296724"/>
              <a:gd name="connsiteY25" fmla="*/ 69236 h 224191"/>
              <a:gd name="connsiteX26" fmla="*/ 30266 w 296724"/>
              <a:gd name="connsiteY26" fmla="*/ 69236 h 2241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296724" h="224191">
                <a:moveTo>
                  <a:pt x="237380" y="0"/>
                </a:moveTo>
                <a:lnTo>
                  <a:pt x="59345" y="0"/>
                </a:lnTo>
                <a:lnTo>
                  <a:pt x="0" y="75830"/>
                </a:lnTo>
                <a:lnTo>
                  <a:pt x="148362" y="224192"/>
                </a:lnTo>
                <a:lnTo>
                  <a:pt x="148362" y="224192"/>
                </a:lnTo>
                <a:lnTo>
                  <a:pt x="296724" y="75830"/>
                </a:lnTo>
                <a:close/>
                <a:moveTo>
                  <a:pt x="91292" y="82423"/>
                </a:moveTo>
                <a:lnTo>
                  <a:pt x="134515" y="182387"/>
                </a:lnTo>
                <a:lnTo>
                  <a:pt x="34552" y="82423"/>
                </a:lnTo>
                <a:close/>
                <a:moveTo>
                  <a:pt x="191222" y="82423"/>
                </a:moveTo>
                <a:lnTo>
                  <a:pt x="148362" y="181332"/>
                </a:lnTo>
                <a:lnTo>
                  <a:pt x="105502" y="82423"/>
                </a:lnTo>
                <a:close/>
                <a:moveTo>
                  <a:pt x="104546" y="69236"/>
                </a:moveTo>
                <a:lnTo>
                  <a:pt x="119745" y="19782"/>
                </a:lnTo>
                <a:lnTo>
                  <a:pt x="176980" y="19782"/>
                </a:lnTo>
                <a:lnTo>
                  <a:pt x="192178" y="69236"/>
                </a:lnTo>
                <a:close/>
                <a:moveTo>
                  <a:pt x="205432" y="82423"/>
                </a:moveTo>
                <a:lnTo>
                  <a:pt x="262140" y="82423"/>
                </a:lnTo>
                <a:lnTo>
                  <a:pt x="162275" y="182288"/>
                </a:lnTo>
                <a:close/>
                <a:moveTo>
                  <a:pt x="266459" y="69236"/>
                </a:moveTo>
                <a:lnTo>
                  <a:pt x="205993" y="69236"/>
                </a:lnTo>
                <a:lnTo>
                  <a:pt x="190761" y="19782"/>
                </a:lnTo>
                <a:lnTo>
                  <a:pt x="227752" y="19782"/>
                </a:lnTo>
                <a:close/>
                <a:moveTo>
                  <a:pt x="68972" y="19782"/>
                </a:moveTo>
                <a:lnTo>
                  <a:pt x="105964" y="19782"/>
                </a:lnTo>
                <a:lnTo>
                  <a:pt x="90732" y="69236"/>
                </a:lnTo>
                <a:lnTo>
                  <a:pt x="30266" y="69236"/>
                </a:lnTo>
                <a:close/>
              </a:path>
            </a:pathLst>
          </a:custGeom>
          <a:solidFill>
            <a:schemeClr val="accent1"/>
          </a:solidFill>
          <a:ln w="327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5FE4844C-B8E6-4DB3-AA3C-387F61D4FD65}"/>
              </a:ext>
            </a:extLst>
          </p:cNvPr>
          <p:cNvSpPr txBox="1"/>
          <p:nvPr/>
        </p:nvSpPr>
        <p:spPr>
          <a:xfrm>
            <a:off x="1384390" y="1849395"/>
            <a:ext cx="974830" cy="2192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825" dirty="0"/>
              <a:t>Description</a:t>
            </a:r>
            <a:endParaRPr lang="en-ID" sz="825" dirty="0"/>
          </a:p>
        </p:txBody>
      </p:sp>
      <p:sp>
        <p:nvSpPr>
          <p:cNvPr id="110" name="Graphic 497" descr="Shopping bag">
            <a:extLst>
              <a:ext uri="{FF2B5EF4-FFF2-40B4-BE49-F238E27FC236}">
                <a16:creationId xmlns:a16="http://schemas.microsoft.com/office/drawing/2014/main" id="{229A0B7A-5891-4CF2-AED2-1E31A577678E}"/>
              </a:ext>
            </a:extLst>
          </p:cNvPr>
          <p:cNvSpPr/>
          <p:nvPr/>
        </p:nvSpPr>
        <p:spPr>
          <a:xfrm>
            <a:off x="969542" y="2439943"/>
            <a:ext cx="192061" cy="268276"/>
          </a:xfrm>
          <a:custGeom>
            <a:avLst/>
            <a:gdLst>
              <a:gd name="connsiteX0" fmla="*/ 172113 w 207707"/>
              <a:gd name="connsiteY0" fmla="*/ 261117 h 290130"/>
              <a:gd name="connsiteX1" fmla="*/ 181015 w 207707"/>
              <a:gd name="connsiteY1" fmla="*/ 120668 h 290130"/>
              <a:gd name="connsiteX2" fmla="*/ 190246 w 207707"/>
              <a:gd name="connsiteY2" fmla="*/ 242984 h 290130"/>
              <a:gd name="connsiteX3" fmla="*/ 172113 w 207707"/>
              <a:gd name="connsiteY3" fmla="*/ 261117 h 290130"/>
              <a:gd name="connsiteX4" fmla="*/ 151672 w 207707"/>
              <a:gd name="connsiteY4" fmla="*/ 270349 h 290130"/>
              <a:gd name="connsiteX5" fmla="*/ 19795 w 207707"/>
              <a:gd name="connsiteY5" fmla="*/ 270349 h 290130"/>
              <a:gd name="connsiteX6" fmla="*/ 31334 w 207707"/>
              <a:gd name="connsiteY6" fmla="*/ 85720 h 290130"/>
              <a:gd name="connsiteX7" fmla="*/ 45841 w 207707"/>
              <a:gd name="connsiteY7" fmla="*/ 85720 h 290130"/>
              <a:gd name="connsiteX8" fmla="*/ 45841 w 207707"/>
              <a:gd name="connsiteY8" fmla="*/ 112096 h 290130"/>
              <a:gd name="connsiteX9" fmla="*/ 52434 w 207707"/>
              <a:gd name="connsiteY9" fmla="*/ 118690 h 290130"/>
              <a:gd name="connsiteX10" fmla="*/ 59028 w 207707"/>
              <a:gd name="connsiteY10" fmla="*/ 112096 h 290130"/>
              <a:gd name="connsiteX11" fmla="*/ 59028 w 207707"/>
              <a:gd name="connsiteY11" fmla="*/ 85720 h 290130"/>
              <a:gd name="connsiteX12" fmla="*/ 124967 w 207707"/>
              <a:gd name="connsiteY12" fmla="*/ 85720 h 290130"/>
              <a:gd name="connsiteX13" fmla="*/ 124967 w 207707"/>
              <a:gd name="connsiteY13" fmla="*/ 112096 h 290130"/>
              <a:gd name="connsiteX14" fmla="*/ 131561 w 207707"/>
              <a:gd name="connsiteY14" fmla="*/ 118690 h 290130"/>
              <a:gd name="connsiteX15" fmla="*/ 138155 w 207707"/>
              <a:gd name="connsiteY15" fmla="*/ 112096 h 290130"/>
              <a:gd name="connsiteX16" fmla="*/ 138155 w 207707"/>
              <a:gd name="connsiteY16" fmla="*/ 85720 h 290130"/>
              <a:gd name="connsiteX17" fmla="*/ 163212 w 207707"/>
              <a:gd name="connsiteY17" fmla="*/ 85720 h 290130"/>
              <a:gd name="connsiteX18" fmla="*/ 151672 w 207707"/>
              <a:gd name="connsiteY18" fmla="*/ 270349 h 290130"/>
              <a:gd name="connsiteX19" fmla="*/ 59028 w 207707"/>
              <a:gd name="connsiteY19" fmla="*/ 52751 h 290130"/>
              <a:gd name="connsiteX20" fmla="*/ 83096 w 207707"/>
              <a:gd name="connsiteY20" fmla="*/ 21100 h 290130"/>
              <a:gd name="connsiteX21" fmla="*/ 75513 w 207707"/>
              <a:gd name="connsiteY21" fmla="*/ 46157 h 290130"/>
              <a:gd name="connsiteX22" fmla="*/ 75513 w 207707"/>
              <a:gd name="connsiteY22" fmla="*/ 65939 h 290130"/>
              <a:gd name="connsiteX23" fmla="*/ 59028 w 207707"/>
              <a:gd name="connsiteY23" fmla="*/ 65939 h 290130"/>
              <a:gd name="connsiteX24" fmla="*/ 59028 w 207707"/>
              <a:gd name="connsiteY24" fmla="*/ 52751 h 290130"/>
              <a:gd name="connsiteX25" fmla="*/ 100570 w 207707"/>
              <a:gd name="connsiteY25" fmla="*/ 20771 h 290130"/>
              <a:gd name="connsiteX26" fmla="*/ 124967 w 207707"/>
              <a:gd name="connsiteY26" fmla="*/ 52751 h 290130"/>
              <a:gd name="connsiteX27" fmla="*/ 124967 w 207707"/>
              <a:gd name="connsiteY27" fmla="*/ 65939 h 290130"/>
              <a:gd name="connsiteX28" fmla="*/ 88701 w 207707"/>
              <a:gd name="connsiteY28" fmla="*/ 65939 h 290130"/>
              <a:gd name="connsiteX29" fmla="*/ 88701 w 207707"/>
              <a:gd name="connsiteY29" fmla="*/ 46157 h 290130"/>
              <a:gd name="connsiteX30" fmla="*/ 100570 w 207707"/>
              <a:gd name="connsiteY30" fmla="*/ 20771 h 290130"/>
              <a:gd name="connsiteX31" fmla="*/ 121670 w 207707"/>
              <a:gd name="connsiteY31" fmla="*/ 13188 h 290130"/>
              <a:gd name="connsiteX32" fmla="*/ 154639 w 207707"/>
              <a:gd name="connsiteY32" fmla="*/ 46157 h 290130"/>
              <a:gd name="connsiteX33" fmla="*/ 154639 w 207707"/>
              <a:gd name="connsiteY33" fmla="*/ 65939 h 290130"/>
              <a:gd name="connsiteX34" fmla="*/ 138155 w 207707"/>
              <a:gd name="connsiteY34" fmla="*/ 65939 h 290130"/>
              <a:gd name="connsiteX35" fmla="*/ 138155 w 207707"/>
              <a:gd name="connsiteY35" fmla="*/ 52751 h 290130"/>
              <a:gd name="connsiteX36" fmla="*/ 116395 w 207707"/>
              <a:gd name="connsiteY36" fmla="*/ 13517 h 290130"/>
              <a:gd name="connsiteX37" fmla="*/ 121670 w 207707"/>
              <a:gd name="connsiteY37" fmla="*/ 13188 h 290130"/>
              <a:gd name="connsiteX38" fmla="*/ 197500 w 207707"/>
              <a:gd name="connsiteY38" fmla="*/ 78467 h 290130"/>
              <a:gd name="connsiteX39" fmla="*/ 184312 w 207707"/>
              <a:gd name="connsiteY39" fmla="*/ 65939 h 290130"/>
              <a:gd name="connsiteX40" fmla="*/ 170135 w 207707"/>
              <a:gd name="connsiteY40" fmla="*/ 65939 h 290130"/>
              <a:gd name="connsiteX41" fmla="*/ 183323 w 207707"/>
              <a:gd name="connsiteY41" fmla="*/ 77148 h 290130"/>
              <a:gd name="connsiteX42" fmla="*/ 170135 w 207707"/>
              <a:gd name="connsiteY42" fmla="*/ 65939 h 290130"/>
              <a:gd name="connsiteX43" fmla="*/ 167827 w 207707"/>
              <a:gd name="connsiteY43" fmla="*/ 65939 h 290130"/>
              <a:gd name="connsiteX44" fmla="*/ 167827 w 207707"/>
              <a:gd name="connsiteY44" fmla="*/ 46157 h 290130"/>
              <a:gd name="connsiteX45" fmla="*/ 121670 w 207707"/>
              <a:gd name="connsiteY45" fmla="*/ 0 h 290130"/>
              <a:gd name="connsiteX46" fmla="*/ 97602 w 207707"/>
              <a:gd name="connsiteY46" fmla="*/ 6924 h 290130"/>
              <a:gd name="connsiteX47" fmla="*/ 91998 w 207707"/>
              <a:gd name="connsiteY47" fmla="*/ 6594 h 290130"/>
              <a:gd name="connsiteX48" fmla="*/ 45841 w 207707"/>
              <a:gd name="connsiteY48" fmla="*/ 52751 h 290130"/>
              <a:gd name="connsiteX49" fmla="*/ 45841 w 207707"/>
              <a:gd name="connsiteY49" fmla="*/ 65939 h 290130"/>
              <a:gd name="connsiteX50" fmla="*/ 25400 w 207707"/>
              <a:gd name="connsiteY50" fmla="*/ 65939 h 290130"/>
              <a:gd name="connsiteX51" fmla="*/ 12212 w 207707"/>
              <a:gd name="connsiteY51" fmla="*/ 78467 h 290130"/>
              <a:gd name="connsiteX52" fmla="*/ 13 w 207707"/>
              <a:gd name="connsiteY52" fmla="*/ 276283 h 290130"/>
              <a:gd name="connsiteX53" fmla="*/ 13201 w 207707"/>
              <a:gd name="connsiteY53" fmla="*/ 290131 h 290130"/>
              <a:gd name="connsiteX54" fmla="*/ 158266 w 207707"/>
              <a:gd name="connsiteY54" fmla="*/ 290131 h 290130"/>
              <a:gd name="connsiteX55" fmla="*/ 165849 w 207707"/>
              <a:gd name="connsiteY55" fmla="*/ 290131 h 290130"/>
              <a:gd name="connsiteX56" fmla="*/ 175410 w 207707"/>
              <a:gd name="connsiteY56" fmla="*/ 285844 h 290130"/>
              <a:gd name="connsiteX57" fmla="*/ 206731 w 207707"/>
              <a:gd name="connsiteY57" fmla="*/ 254853 h 290130"/>
              <a:gd name="connsiteX58" fmla="*/ 210687 w 207707"/>
              <a:gd name="connsiteY58" fmla="*/ 244633 h 290130"/>
              <a:gd name="connsiteX59" fmla="*/ 197500 w 207707"/>
              <a:gd name="connsiteY59" fmla="*/ 78467 h 2901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</a:cxnLst>
            <a:rect l="l" t="t" r="r" b="b"/>
            <a:pathLst>
              <a:path w="207707" h="290130">
                <a:moveTo>
                  <a:pt x="172113" y="261117"/>
                </a:moveTo>
                <a:lnTo>
                  <a:pt x="181015" y="120668"/>
                </a:lnTo>
                <a:lnTo>
                  <a:pt x="190246" y="242984"/>
                </a:lnTo>
                <a:lnTo>
                  <a:pt x="172113" y="261117"/>
                </a:lnTo>
                <a:close/>
                <a:moveTo>
                  <a:pt x="151672" y="270349"/>
                </a:moveTo>
                <a:lnTo>
                  <a:pt x="19795" y="270349"/>
                </a:lnTo>
                <a:lnTo>
                  <a:pt x="31334" y="85720"/>
                </a:lnTo>
                <a:lnTo>
                  <a:pt x="45841" y="85720"/>
                </a:lnTo>
                <a:lnTo>
                  <a:pt x="45841" y="112096"/>
                </a:lnTo>
                <a:cubicBezTo>
                  <a:pt x="45841" y="115723"/>
                  <a:pt x="48808" y="118690"/>
                  <a:pt x="52434" y="118690"/>
                </a:cubicBezTo>
                <a:cubicBezTo>
                  <a:pt x="56061" y="118690"/>
                  <a:pt x="59028" y="115723"/>
                  <a:pt x="59028" y="112096"/>
                </a:cubicBezTo>
                <a:lnTo>
                  <a:pt x="59028" y="85720"/>
                </a:lnTo>
                <a:lnTo>
                  <a:pt x="124967" y="85720"/>
                </a:lnTo>
                <a:lnTo>
                  <a:pt x="124967" y="112096"/>
                </a:lnTo>
                <a:cubicBezTo>
                  <a:pt x="124967" y="115723"/>
                  <a:pt x="127934" y="118690"/>
                  <a:pt x="131561" y="118690"/>
                </a:cubicBezTo>
                <a:cubicBezTo>
                  <a:pt x="135188" y="118690"/>
                  <a:pt x="138155" y="115723"/>
                  <a:pt x="138155" y="112096"/>
                </a:cubicBezTo>
                <a:lnTo>
                  <a:pt x="138155" y="85720"/>
                </a:lnTo>
                <a:lnTo>
                  <a:pt x="163212" y="85720"/>
                </a:lnTo>
                <a:lnTo>
                  <a:pt x="151672" y="270349"/>
                </a:lnTo>
                <a:close/>
                <a:moveTo>
                  <a:pt x="59028" y="52751"/>
                </a:moveTo>
                <a:cubicBezTo>
                  <a:pt x="59028" y="37585"/>
                  <a:pt x="69249" y="25057"/>
                  <a:pt x="83096" y="21100"/>
                </a:cubicBezTo>
                <a:cubicBezTo>
                  <a:pt x="78151" y="28354"/>
                  <a:pt x="75513" y="36926"/>
                  <a:pt x="75513" y="46157"/>
                </a:cubicBezTo>
                <a:lnTo>
                  <a:pt x="75513" y="65939"/>
                </a:lnTo>
                <a:lnTo>
                  <a:pt x="59028" y="65939"/>
                </a:lnTo>
                <a:lnTo>
                  <a:pt x="59028" y="52751"/>
                </a:lnTo>
                <a:close/>
                <a:moveTo>
                  <a:pt x="100570" y="20771"/>
                </a:moveTo>
                <a:cubicBezTo>
                  <a:pt x="114747" y="24397"/>
                  <a:pt x="124967" y="37255"/>
                  <a:pt x="124967" y="52751"/>
                </a:cubicBezTo>
                <a:lnTo>
                  <a:pt x="124967" y="65939"/>
                </a:lnTo>
                <a:lnTo>
                  <a:pt x="88701" y="65939"/>
                </a:lnTo>
                <a:lnTo>
                  <a:pt x="88701" y="46157"/>
                </a:lnTo>
                <a:cubicBezTo>
                  <a:pt x="88701" y="35937"/>
                  <a:pt x="93316" y="27035"/>
                  <a:pt x="100570" y="20771"/>
                </a:cubicBezTo>
                <a:close/>
                <a:moveTo>
                  <a:pt x="121670" y="13188"/>
                </a:moveTo>
                <a:cubicBezTo>
                  <a:pt x="139803" y="13188"/>
                  <a:pt x="154639" y="28024"/>
                  <a:pt x="154639" y="46157"/>
                </a:cubicBezTo>
                <a:lnTo>
                  <a:pt x="154639" y="65939"/>
                </a:lnTo>
                <a:lnTo>
                  <a:pt x="138155" y="65939"/>
                </a:lnTo>
                <a:lnTo>
                  <a:pt x="138155" y="52751"/>
                </a:lnTo>
                <a:cubicBezTo>
                  <a:pt x="138155" y="36266"/>
                  <a:pt x="129583" y="21760"/>
                  <a:pt x="116395" y="13517"/>
                </a:cubicBezTo>
                <a:cubicBezTo>
                  <a:pt x="118043" y="13517"/>
                  <a:pt x="120022" y="13188"/>
                  <a:pt x="121670" y="13188"/>
                </a:cubicBezTo>
                <a:close/>
                <a:moveTo>
                  <a:pt x="197500" y="78467"/>
                </a:moveTo>
                <a:cubicBezTo>
                  <a:pt x="197170" y="71544"/>
                  <a:pt x="191235" y="65939"/>
                  <a:pt x="184312" y="65939"/>
                </a:cubicBezTo>
                <a:lnTo>
                  <a:pt x="170135" y="65939"/>
                </a:lnTo>
                <a:cubicBezTo>
                  <a:pt x="176729" y="65939"/>
                  <a:pt x="182334" y="70884"/>
                  <a:pt x="183323" y="77148"/>
                </a:cubicBezTo>
                <a:cubicBezTo>
                  <a:pt x="182334" y="70884"/>
                  <a:pt x="177059" y="65939"/>
                  <a:pt x="170135" y="65939"/>
                </a:cubicBezTo>
                <a:lnTo>
                  <a:pt x="167827" y="65939"/>
                </a:lnTo>
                <a:lnTo>
                  <a:pt x="167827" y="46157"/>
                </a:lnTo>
                <a:cubicBezTo>
                  <a:pt x="167827" y="20771"/>
                  <a:pt x="147057" y="0"/>
                  <a:pt x="121670" y="0"/>
                </a:cubicBezTo>
                <a:cubicBezTo>
                  <a:pt x="112768" y="0"/>
                  <a:pt x="104526" y="2638"/>
                  <a:pt x="97602" y="6924"/>
                </a:cubicBezTo>
                <a:cubicBezTo>
                  <a:pt x="95624" y="6594"/>
                  <a:pt x="93976" y="6594"/>
                  <a:pt x="91998" y="6594"/>
                </a:cubicBezTo>
                <a:cubicBezTo>
                  <a:pt x="66611" y="6594"/>
                  <a:pt x="45841" y="27365"/>
                  <a:pt x="45841" y="52751"/>
                </a:cubicBezTo>
                <a:lnTo>
                  <a:pt x="45841" y="65939"/>
                </a:lnTo>
                <a:lnTo>
                  <a:pt x="25400" y="65939"/>
                </a:lnTo>
                <a:cubicBezTo>
                  <a:pt x="18476" y="65939"/>
                  <a:pt x="12541" y="71214"/>
                  <a:pt x="12212" y="78467"/>
                </a:cubicBezTo>
                <a:lnTo>
                  <a:pt x="13" y="276283"/>
                </a:lnTo>
                <a:cubicBezTo>
                  <a:pt x="-317" y="283866"/>
                  <a:pt x="5618" y="290131"/>
                  <a:pt x="13201" y="290131"/>
                </a:cubicBezTo>
                <a:lnTo>
                  <a:pt x="158266" y="290131"/>
                </a:lnTo>
                <a:lnTo>
                  <a:pt x="165849" y="290131"/>
                </a:lnTo>
                <a:cubicBezTo>
                  <a:pt x="169476" y="290131"/>
                  <a:pt x="173102" y="288482"/>
                  <a:pt x="175410" y="285844"/>
                </a:cubicBezTo>
                <a:lnTo>
                  <a:pt x="206731" y="254853"/>
                </a:lnTo>
                <a:cubicBezTo>
                  <a:pt x="209369" y="252216"/>
                  <a:pt x="211017" y="248259"/>
                  <a:pt x="210687" y="244633"/>
                </a:cubicBezTo>
                <a:lnTo>
                  <a:pt x="197500" y="78467"/>
                </a:lnTo>
                <a:close/>
              </a:path>
            </a:pathLst>
          </a:custGeom>
          <a:solidFill>
            <a:schemeClr val="accent1"/>
          </a:solidFill>
          <a:ln w="327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111" name="TextBox 110">
            <a:extLst>
              <a:ext uri="{FF2B5EF4-FFF2-40B4-BE49-F238E27FC236}">
                <a16:creationId xmlns:a16="http://schemas.microsoft.com/office/drawing/2014/main" id="{DFAEA73F-773F-4D53-A6D7-53BD96364E43}"/>
              </a:ext>
            </a:extLst>
          </p:cNvPr>
          <p:cNvSpPr txBox="1"/>
          <p:nvPr/>
        </p:nvSpPr>
        <p:spPr>
          <a:xfrm>
            <a:off x="1362147" y="2297082"/>
            <a:ext cx="1181123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000" dirty="0">
                <a:solidFill>
                  <a:schemeClr val="accent1"/>
                </a:solidFill>
                <a:latin typeface="+mj-lt"/>
              </a:rPr>
              <a:t>8.628</a:t>
            </a:r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E4CE8B49-BA8D-4DBD-BBE0-E0BBCC717181}"/>
              </a:ext>
            </a:extLst>
          </p:cNvPr>
          <p:cNvSpPr txBox="1"/>
          <p:nvPr/>
        </p:nvSpPr>
        <p:spPr>
          <a:xfrm>
            <a:off x="1362147" y="2758709"/>
            <a:ext cx="974830" cy="2192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825" dirty="0"/>
              <a:t>Description</a:t>
            </a:r>
            <a:endParaRPr lang="en-ID" sz="825" dirty="0"/>
          </a:p>
        </p:txBody>
      </p:sp>
      <p:cxnSp>
        <p:nvCxnSpPr>
          <p:cNvPr id="113" name="Straight Connector 112">
            <a:extLst>
              <a:ext uri="{FF2B5EF4-FFF2-40B4-BE49-F238E27FC236}">
                <a16:creationId xmlns:a16="http://schemas.microsoft.com/office/drawing/2014/main" id="{8EEB21F6-E31C-41DB-8238-920967EAE46A}"/>
              </a:ext>
            </a:extLst>
          </p:cNvPr>
          <p:cNvCxnSpPr>
            <a:cxnSpLocks/>
          </p:cNvCxnSpPr>
          <p:nvPr/>
        </p:nvCxnSpPr>
        <p:spPr>
          <a:xfrm>
            <a:off x="948540" y="2191620"/>
            <a:ext cx="1522515" cy="0"/>
          </a:xfrm>
          <a:prstGeom prst="line">
            <a:avLst/>
          </a:prstGeom>
          <a:ln w="127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5" name="Graphic 64">
            <a:extLst>
              <a:ext uri="{FF2B5EF4-FFF2-40B4-BE49-F238E27FC236}">
                <a16:creationId xmlns:a16="http://schemas.microsoft.com/office/drawing/2014/main" id="{1C408629-C729-43BA-8C42-5365CD949898}"/>
              </a:ext>
            </a:extLst>
          </p:cNvPr>
          <p:cNvGrpSpPr/>
          <p:nvPr/>
        </p:nvGrpSpPr>
        <p:grpSpPr>
          <a:xfrm>
            <a:off x="273738" y="343548"/>
            <a:ext cx="627512" cy="120881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4AAA34BE-F95A-46F4-9341-4F772FEB1E1B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A3BA972C-F8A3-433C-84B7-DF99A91703DD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80C2C9FC-78C3-4BC3-993E-A5225E691787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89296BCA-6BA9-47D1-B12D-5CD7B28001F1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544D63E5-BCDA-402F-92FE-F86120A10BE8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EC73885D-2113-47EA-8FE6-2AF78FBD51CA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A54C1502-4E4F-44A7-AB53-2AEAF81D4042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15785695-F4E6-4363-8F4C-15817CFDD596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34" name="Diamond 79">
            <a:extLst>
              <a:ext uri="{FF2B5EF4-FFF2-40B4-BE49-F238E27FC236}">
                <a16:creationId xmlns:a16="http://schemas.microsoft.com/office/drawing/2014/main" id="{8DC2C254-02FF-4B42-953F-C430EB39B7B1}"/>
              </a:ext>
            </a:extLst>
          </p:cNvPr>
          <p:cNvSpPr/>
          <p:nvPr/>
        </p:nvSpPr>
        <p:spPr>
          <a:xfrm>
            <a:off x="1" y="290832"/>
            <a:ext cx="111563" cy="226314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 sz="1350"/>
          </a:p>
        </p:txBody>
      </p:sp>
      <p:sp>
        <p:nvSpPr>
          <p:cNvPr id="35" name="Diamond 100">
            <a:extLst>
              <a:ext uri="{FF2B5EF4-FFF2-40B4-BE49-F238E27FC236}">
                <a16:creationId xmlns:a16="http://schemas.microsoft.com/office/drawing/2014/main" id="{AD3AF9A5-1032-4741-B4DC-02CFED9B811C}"/>
              </a:ext>
            </a:extLst>
          </p:cNvPr>
          <p:cNvSpPr/>
          <p:nvPr/>
        </p:nvSpPr>
        <p:spPr>
          <a:xfrm>
            <a:off x="8492069" y="5205223"/>
            <a:ext cx="651932" cy="1652777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</p:spTree>
    <p:extLst>
      <p:ext uri="{BB962C8B-B14F-4D97-AF65-F5344CB8AC3E}">
        <p14:creationId xmlns:p14="http://schemas.microsoft.com/office/powerpoint/2010/main" val="40595981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500"/>
                            </p:stCondLst>
                            <p:childTnLst>
                              <p:par>
                                <p:cTn id="4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000"/>
                            </p:stCondLst>
                            <p:childTnLst>
                              <p:par>
                                <p:cTn id="5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500"/>
                            </p:stCondLst>
                            <p:childTnLst>
                              <p:par>
                                <p:cTn id="5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8" grpId="0"/>
      <p:bldP spid="99" grpId="0"/>
      <p:bldP spid="100" grpId="0"/>
      <p:bldP spid="107" grpId="0"/>
      <p:bldP spid="108" grpId="0" animBg="1"/>
      <p:bldP spid="109" grpId="0"/>
      <p:bldP spid="110" grpId="0" animBg="1"/>
      <p:bldP spid="111" grpId="0"/>
      <p:bldP spid="112" grpId="0"/>
      <p:bldP spid="34" grpId="0" animBg="1"/>
      <p:bldP spid="35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" name="PpHolder1">
            <a:extLst>
              <a:ext uri="{FF2B5EF4-FFF2-40B4-BE49-F238E27FC236}">
                <a16:creationId xmlns:a16="http://schemas.microsoft.com/office/drawing/2014/main" id="{F95205BF-6098-4001-A432-FC12A131BFCE}"/>
              </a:ext>
            </a:extLst>
          </p:cNvPr>
          <p:cNvPicPr>
            <a:picLocks/>
          </p:cNvPicPr>
          <p:nvPr/>
        </p:nvPicPr>
        <p:blipFill>
          <a:blip r:embed="rId2"/>
          <a:srcRect t="60000"/>
          <a:stretch>
            <a:fillRect/>
          </a:stretch>
        </p:blipFill>
        <p:spPr>
          <a:xfrm>
            <a:off x="0" y="4114800"/>
            <a:ext cx="9144000" cy="2743200"/>
          </a:xfrm>
          <a:custGeom>
            <a:avLst/>
            <a:gdLst>
              <a:gd name="connsiteX0" fmla="*/ 0 w 9144000"/>
              <a:gd name="connsiteY0" fmla="*/ 0 h 2743200"/>
              <a:gd name="connsiteX1" fmla="*/ 9144000 w 9144000"/>
              <a:gd name="connsiteY1" fmla="*/ 0 h 2743200"/>
              <a:gd name="connsiteX2" fmla="*/ 9144000 w 9144000"/>
              <a:gd name="connsiteY2" fmla="*/ 2743200 h 2743200"/>
              <a:gd name="connsiteX3" fmla="*/ 0 w 9144000"/>
              <a:gd name="connsiteY3" fmla="*/ 2743200 h 2743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0" h="2743200">
                <a:moveTo>
                  <a:pt x="0" y="0"/>
                </a:moveTo>
                <a:lnTo>
                  <a:pt x="9144000" y="0"/>
                </a:lnTo>
                <a:lnTo>
                  <a:pt x="9144000" y="2743200"/>
                </a:lnTo>
                <a:lnTo>
                  <a:pt x="0" y="2743200"/>
                </a:lnTo>
                <a:close/>
              </a:path>
            </a:pathLst>
          </a:custGeom>
        </p:spPr>
      </p:pic>
      <p:sp>
        <p:nvSpPr>
          <p:cNvPr id="126" name="Rectangle 1">
            <a:extLst>
              <a:ext uri="{FF2B5EF4-FFF2-40B4-BE49-F238E27FC236}">
                <a16:creationId xmlns:a16="http://schemas.microsoft.com/office/drawing/2014/main" id="{615E088C-0ADF-4146-9ADC-C1232BFED72E}"/>
              </a:ext>
            </a:extLst>
          </p:cNvPr>
          <p:cNvSpPr/>
          <p:nvPr/>
        </p:nvSpPr>
        <p:spPr>
          <a:xfrm>
            <a:off x="0" y="4114800"/>
            <a:ext cx="9144000" cy="2743200"/>
          </a:xfrm>
          <a:custGeom>
            <a:avLst/>
            <a:gdLst>
              <a:gd name="connsiteX0" fmla="*/ 0 w 12192000"/>
              <a:gd name="connsiteY0" fmla="*/ 0 h 5856669"/>
              <a:gd name="connsiteX1" fmla="*/ 12192000 w 12192000"/>
              <a:gd name="connsiteY1" fmla="*/ 0 h 5856669"/>
              <a:gd name="connsiteX2" fmla="*/ 12192000 w 12192000"/>
              <a:gd name="connsiteY2" fmla="*/ 5856669 h 5856669"/>
              <a:gd name="connsiteX3" fmla="*/ 0 w 12192000"/>
              <a:gd name="connsiteY3" fmla="*/ 5856669 h 58566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5856669">
                <a:moveTo>
                  <a:pt x="0" y="0"/>
                </a:moveTo>
                <a:lnTo>
                  <a:pt x="12192000" y="0"/>
                </a:lnTo>
                <a:lnTo>
                  <a:pt x="12192000" y="5856669"/>
                </a:lnTo>
                <a:lnTo>
                  <a:pt x="0" y="5856669"/>
                </a:lnTo>
                <a:close/>
              </a:path>
            </a:pathLst>
          </a:custGeom>
          <a:gradFill>
            <a:gsLst>
              <a:gs pos="0">
                <a:schemeClr val="tx2">
                  <a:alpha val="82000"/>
                </a:schemeClr>
              </a:gs>
              <a:gs pos="100000">
                <a:schemeClr val="tx2">
                  <a:lumMod val="5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grpSp>
        <p:nvGrpSpPr>
          <p:cNvPr id="131" name="Graphic 64">
            <a:extLst>
              <a:ext uri="{FF2B5EF4-FFF2-40B4-BE49-F238E27FC236}">
                <a16:creationId xmlns:a16="http://schemas.microsoft.com/office/drawing/2014/main" id="{CCC22DDA-C6C6-4543-B5B4-1DE6AD21906D}"/>
              </a:ext>
            </a:extLst>
          </p:cNvPr>
          <p:cNvGrpSpPr/>
          <p:nvPr/>
        </p:nvGrpSpPr>
        <p:grpSpPr>
          <a:xfrm>
            <a:off x="3223958" y="5122846"/>
            <a:ext cx="2696084" cy="519360"/>
            <a:chOff x="4733924" y="3166776"/>
            <a:chExt cx="2721197" cy="524198"/>
          </a:xfrm>
          <a:solidFill>
            <a:schemeClr val="accent1"/>
          </a:solidFill>
        </p:grpSpPr>
        <p:sp>
          <p:nvSpPr>
            <p:cNvPr id="132" name="Freeform: Shape 131">
              <a:extLst>
                <a:ext uri="{FF2B5EF4-FFF2-40B4-BE49-F238E27FC236}">
                  <a16:creationId xmlns:a16="http://schemas.microsoft.com/office/drawing/2014/main" id="{EE032132-57BA-4F87-BFB4-1635445AEEE1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3" name="Freeform: Shape 132">
              <a:extLst>
                <a:ext uri="{FF2B5EF4-FFF2-40B4-BE49-F238E27FC236}">
                  <a16:creationId xmlns:a16="http://schemas.microsoft.com/office/drawing/2014/main" id="{9E168B7D-8CA2-4977-9714-39D5E075623E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4" name="Freeform: Shape 133">
              <a:extLst>
                <a:ext uri="{FF2B5EF4-FFF2-40B4-BE49-F238E27FC236}">
                  <a16:creationId xmlns:a16="http://schemas.microsoft.com/office/drawing/2014/main" id="{A2CF95C7-066B-4F23-B44D-710094A6A812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5" name="Freeform: Shape 134">
              <a:extLst>
                <a:ext uri="{FF2B5EF4-FFF2-40B4-BE49-F238E27FC236}">
                  <a16:creationId xmlns:a16="http://schemas.microsoft.com/office/drawing/2014/main" id="{C1A43103-989A-40E7-8D21-F7778639E7DC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6" name="Freeform: Shape 135">
              <a:extLst>
                <a:ext uri="{FF2B5EF4-FFF2-40B4-BE49-F238E27FC236}">
                  <a16:creationId xmlns:a16="http://schemas.microsoft.com/office/drawing/2014/main" id="{7B2D3858-3D2A-4F57-92E6-045257730209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7" name="Freeform: Shape 136">
              <a:extLst>
                <a:ext uri="{FF2B5EF4-FFF2-40B4-BE49-F238E27FC236}">
                  <a16:creationId xmlns:a16="http://schemas.microsoft.com/office/drawing/2014/main" id="{7DE81050-E640-4C1E-888B-778093C11359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8" name="Freeform: Shape 137">
              <a:extLst>
                <a:ext uri="{FF2B5EF4-FFF2-40B4-BE49-F238E27FC236}">
                  <a16:creationId xmlns:a16="http://schemas.microsoft.com/office/drawing/2014/main" id="{30F73E37-7888-469C-983E-F6142C0338A6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9" name="Freeform: Shape 138">
              <a:extLst>
                <a:ext uri="{FF2B5EF4-FFF2-40B4-BE49-F238E27FC236}">
                  <a16:creationId xmlns:a16="http://schemas.microsoft.com/office/drawing/2014/main" id="{EFAFF91F-295B-46D5-B6BD-9D7339B7D263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140" name="TextBox 139">
            <a:extLst>
              <a:ext uri="{FF2B5EF4-FFF2-40B4-BE49-F238E27FC236}">
                <a16:creationId xmlns:a16="http://schemas.microsoft.com/office/drawing/2014/main" id="{1B239D2D-CC6D-4F62-B232-FA59B120F31C}"/>
              </a:ext>
            </a:extLst>
          </p:cNvPr>
          <p:cNvSpPr txBox="1"/>
          <p:nvPr/>
        </p:nvSpPr>
        <p:spPr>
          <a:xfrm>
            <a:off x="2940045" y="5687113"/>
            <a:ext cx="326391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spc="225" dirty="0">
                <a:solidFill>
                  <a:schemeClr val="bg2"/>
                </a:solidFill>
              </a:rPr>
              <a:t>2021 Woman fashion Collection</a:t>
            </a:r>
            <a:endParaRPr lang="en-ID" sz="900" spc="225" dirty="0">
              <a:solidFill>
                <a:schemeClr val="bg2"/>
              </a:solidFill>
            </a:endParaRPr>
          </a:p>
        </p:txBody>
      </p:sp>
      <p:sp>
        <p:nvSpPr>
          <p:cNvPr id="95" name="Rectangle 94">
            <a:extLst>
              <a:ext uri="{FF2B5EF4-FFF2-40B4-BE49-F238E27FC236}">
                <a16:creationId xmlns:a16="http://schemas.microsoft.com/office/drawing/2014/main" id="{E2E67F84-E7CE-40D7-B1B8-A3ED10497C75}"/>
              </a:ext>
            </a:extLst>
          </p:cNvPr>
          <p:cNvSpPr/>
          <p:nvPr/>
        </p:nvSpPr>
        <p:spPr>
          <a:xfrm>
            <a:off x="684610" y="789939"/>
            <a:ext cx="7774781" cy="3513137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317500" rotWithShape="0">
              <a:scrgbClr r="0" g="0" b="0">
                <a:alpha val="20000"/>
              </a:sc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107" name="Group 106">
            <a:extLst>
              <a:ext uri="{FF2B5EF4-FFF2-40B4-BE49-F238E27FC236}">
                <a16:creationId xmlns:a16="http://schemas.microsoft.com/office/drawing/2014/main" id="{0628A028-964E-48B6-A3AA-9338D6B9A113}"/>
              </a:ext>
            </a:extLst>
          </p:cNvPr>
          <p:cNvGrpSpPr/>
          <p:nvPr/>
        </p:nvGrpSpPr>
        <p:grpSpPr>
          <a:xfrm>
            <a:off x="4226834" y="682227"/>
            <a:ext cx="690332" cy="226314"/>
            <a:chOff x="5635779" y="1131019"/>
            <a:chExt cx="920442" cy="301752"/>
          </a:xfrm>
        </p:grpSpPr>
        <p:sp>
          <p:nvSpPr>
            <p:cNvPr id="108" name="Diamond 107">
              <a:extLst>
                <a:ext uri="{FF2B5EF4-FFF2-40B4-BE49-F238E27FC236}">
                  <a16:creationId xmlns:a16="http://schemas.microsoft.com/office/drawing/2014/main" id="{5122BF66-66B4-4426-8AB3-63DA18559037}"/>
                </a:ext>
              </a:extLst>
            </p:cNvPr>
            <p:cNvSpPr/>
            <p:nvPr/>
          </p:nvSpPr>
          <p:spPr>
            <a:xfrm>
              <a:off x="5947250" y="1131019"/>
              <a:ext cx="297501" cy="301752"/>
            </a:xfrm>
            <a:prstGeom prst="diamond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ID" sz="1350"/>
            </a:p>
          </p:txBody>
        </p:sp>
        <p:grpSp>
          <p:nvGrpSpPr>
            <p:cNvPr id="109" name="Group 108">
              <a:extLst>
                <a:ext uri="{FF2B5EF4-FFF2-40B4-BE49-F238E27FC236}">
                  <a16:creationId xmlns:a16="http://schemas.microsoft.com/office/drawing/2014/main" id="{090E37F4-9C47-4306-8A72-F05B8F8188DD}"/>
                </a:ext>
              </a:extLst>
            </p:cNvPr>
            <p:cNvGrpSpPr/>
            <p:nvPr/>
          </p:nvGrpSpPr>
          <p:grpSpPr>
            <a:xfrm>
              <a:off x="5635779" y="1193998"/>
              <a:ext cx="920442" cy="175796"/>
              <a:chOff x="5656252" y="1193998"/>
              <a:chExt cx="920442" cy="175796"/>
            </a:xfrm>
          </p:grpSpPr>
          <p:sp>
            <p:nvSpPr>
              <p:cNvPr id="110" name="Rectangle 101">
                <a:extLst>
                  <a:ext uri="{FF2B5EF4-FFF2-40B4-BE49-F238E27FC236}">
                    <a16:creationId xmlns:a16="http://schemas.microsoft.com/office/drawing/2014/main" id="{4D6D6C8D-9C76-461C-8F11-689E5EAD5F02}"/>
                  </a:ext>
                </a:extLst>
              </p:cNvPr>
              <p:cNvSpPr/>
              <p:nvPr/>
            </p:nvSpPr>
            <p:spPr>
              <a:xfrm rot="10800000" flipV="1">
                <a:off x="6406485" y="1193998"/>
                <a:ext cx="170209" cy="175796"/>
              </a:xfrm>
              <a:prstGeom prst="diamond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111" name="Rectangle 102">
                <a:extLst>
                  <a:ext uri="{FF2B5EF4-FFF2-40B4-BE49-F238E27FC236}">
                    <a16:creationId xmlns:a16="http://schemas.microsoft.com/office/drawing/2014/main" id="{8A4B6F12-39D4-4FE1-B82A-72FD74C31BCB}"/>
                  </a:ext>
                </a:extLst>
              </p:cNvPr>
              <p:cNvSpPr/>
              <p:nvPr/>
            </p:nvSpPr>
            <p:spPr>
              <a:xfrm rot="10800000" flipV="1">
                <a:off x="5656252" y="1193998"/>
                <a:ext cx="170209" cy="175796"/>
              </a:xfrm>
              <a:prstGeom prst="diamond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ID" sz="1350"/>
              </a:p>
            </p:txBody>
          </p:sp>
        </p:grpSp>
      </p:grpSp>
      <p:sp>
        <p:nvSpPr>
          <p:cNvPr id="93" name="Diamond 100">
            <a:extLst>
              <a:ext uri="{FF2B5EF4-FFF2-40B4-BE49-F238E27FC236}">
                <a16:creationId xmlns:a16="http://schemas.microsoft.com/office/drawing/2014/main" id="{630CFA5D-B8D6-4C15-8716-BE8736F13FDC}"/>
              </a:ext>
            </a:extLst>
          </p:cNvPr>
          <p:cNvSpPr/>
          <p:nvPr/>
        </p:nvSpPr>
        <p:spPr>
          <a:xfrm flipH="1" flipV="1">
            <a:off x="1" y="0"/>
            <a:ext cx="651932" cy="1652777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pic>
        <p:nvPicPr>
          <p:cNvPr id="36" name="PpHolder8">
            <a:extLst>
              <a:ext uri="{FF2B5EF4-FFF2-40B4-BE49-F238E27FC236}">
                <a16:creationId xmlns:a16="http://schemas.microsoft.com/office/drawing/2014/main" id="{0E7005D7-CC88-4747-9755-F0D6E3870EC3}"/>
              </a:ext>
            </a:extLst>
          </p:cNvPr>
          <p:cNvPicPr>
            <a:picLocks/>
          </p:cNvPicPr>
          <p:nvPr/>
        </p:nvPicPr>
        <p:blipFill>
          <a:blip r:embed="rId2"/>
          <a:srcRect l="10072" t="14819" r="9987" b="40000"/>
          <a:stretch>
            <a:fillRect/>
          </a:stretch>
        </p:blipFill>
        <p:spPr>
          <a:xfrm>
            <a:off x="920983" y="1016256"/>
            <a:ext cx="7309813" cy="3098547"/>
          </a:xfrm>
          <a:custGeom>
            <a:avLst/>
            <a:gdLst>
              <a:gd name="connsiteX0" fmla="*/ 0 w 7309813"/>
              <a:gd name="connsiteY0" fmla="*/ 0 h 3098547"/>
              <a:gd name="connsiteX1" fmla="*/ 7309813 w 7309813"/>
              <a:gd name="connsiteY1" fmla="*/ 0 h 3098547"/>
              <a:gd name="connsiteX2" fmla="*/ 7309813 w 7309813"/>
              <a:gd name="connsiteY2" fmla="*/ 3098547 h 3098547"/>
              <a:gd name="connsiteX3" fmla="*/ 0 w 7309813"/>
              <a:gd name="connsiteY3" fmla="*/ 3098547 h 30985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09813" h="3098547">
                <a:moveTo>
                  <a:pt x="0" y="0"/>
                </a:moveTo>
                <a:lnTo>
                  <a:pt x="7309813" y="0"/>
                </a:lnTo>
                <a:lnTo>
                  <a:pt x="7309813" y="3098547"/>
                </a:lnTo>
                <a:lnTo>
                  <a:pt x="0" y="3098547"/>
                </a:lnTo>
                <a:close/>
              </a:path>
            </a:pathLst>
          </a:custGeom>
        </p:spPr>
      </p:pic>
      <p:sp>
        <p:nvSpPr>
          <p:cNvPr id="26" name="Freeform 9">
            <a:extLst>
              <a:ext uri="{FF2B5EF4-FFF2-40B4-BE49-F238E27FC236}">
                <a16:creationId xmlns:a16="http://schemas.microsoft.com/office/drawing/2014/main" id="{E8CCDEAE-9035-4ED3-BE57-87C0D61FF01A}"/>
              </a:ext>
            </a:extLst>
          </p:cNvPr>
          <p:cNvSpPr>
            <a:spLocks/>
          </p:cNvSpPr>
          <p:nvPr/>
        </p:nvSpPr>
        <p:spPr bwMode="auto">
          <a:xfrm>
            <a:off x="8649530" y="5428628"/>
            <a:ext cx="116469" cy="115544"/>
          </a:xfrm>
          <a:custGeom>
            <a:avLst/>
            <a:gdLst>
              <a:gd name="T0" fmla="*/ 208 w 210"/>
              <a:gd name="T1" fmla="*/ 111 h 208"/>
              <a:gd name="T2" fmla="*/ 208 w 210"/>
              <a:gd name="T3" fmla="*/ 110 h 208"/>
              <a:gd name="T4" fmla="*/ 209 w 210"/>
              <a:gd name="T5" fmla="*/ 109 h 208"/>
              <a:gd name="T6" fmla="*/ 209 w 210"/>
              <a:gd name="T7" fmla="*/ 108 h 208"/>
              <a:gd name="T8" fmla="*/ 209 w 210"/>
              <a:gd name="T9" fmla="*/ 107 h 208"/>
              <a:gd name="T10" fmla="*/ 209 w 210"/>
              <a:gd name="T11" fmla="*/ 102 h 208"/>
              <a:gd name="T12" fmla="*/ 209 w 210"/>
              <a:gd name="T13" fmla="*/ 101 h 208"/>
              <a:gd name="T14" fmla="*/ 209 w 210"/>
              <a:gd name="T15" fmla="*/ 100 h 208"/>
              <a:gd name="T16" fmla="*/ 208 w 210"/>
              <a:gd name="T17" fmla="*/ 99 h 208"/>
              <a:gd name="T18" fmla="*/ 208 w 210"/>
              <a:gd name="T19" fmla="*/ 98 h 208"/>
              <a:gd name="T20" fmla="*/ 206 w 210"/>
              <a:gd name="T21" fmla="*/ 96 h 208"/>
              <a:gd name="T22" fmla="*/ 114 w 210"/>
              <a:gd name="T23" fmla="*/ 5 h 208"/>
              <a:gd name="T24" fmla="*/ 97 w 210"/>
              <a:gd name="T25" fmla="*/ 5 h 208"/>
              <a:gd name="T26" fmla="*/ 97 w 210"/>
              <a:gd name="T27" fmla="*/ 22 h 208"/>
              <a:gd name="T28" fmla="*/ 169 w 210"/>
              <a:gd name="T29" fmla="*/ 93 h 208"/>
              <a:gd name="T30" fmla="*/ 12 w 210"/>
              <a:gd name="T31" fmla="*/ 93 h 208"/>
              <a:gd name="T32" fmla="*/ 0 w 210"/>
              <a:gd name="T33" fmla="*/ 105 h 208"/>
              <a:gd name="T34" fmla="*/ 12 w 210"/>
              <a:gd name="T35" fmla="*/ 117 h 208"/>
              <a:gd name="T36" fmla="*/ 169 w 210"/>
              <a:gd name="T37" fmla="*/ 117 h 208"/>
              <a:gd name="T38" fmla="*/ 97 w 210"/>
              <a:gd name="T39" fmla="*/ 188 h 208"/>
              <a:gd name="T40" fmla="*/ 97 w 210"/>
              <a:gd name="T41" fmla="*/ 205 h 208"/>
              <a:gd name="T42" fmla="*/ 106 w 210"/>
              <a:gd name="T43" fmla="*/ 208 h 208"/>
              <a:gd name="T44" fmla="*/ 114 w 210"/>
              <a:gd name="T45" fmla="*/ 205 h 208"/>
              <a:gd name="T46" fmla="*/ 206 w 210"/>
              <a:gd name="T47" fmla="*/ 113 h 208"/>
              <a:gd name="T48" fmla="*/ 206 w 210"/>
              <a:gd name="T49" fmla="*/ 113 h 208"/>
              <a:gd name="T50" fmla="*/ 208 w 210"/>
              <a:gd name="T51" fmla="*/ 111 h 2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210" h="208">
                <a:moveTo>
                  <a:pt x="208" y="111"/>
                </a:moveTo>
                <a:cubicBezTo>
                  <a:pt x="208" y="111"/>
                  <a:pt x="208" y="111"/>
                  <a:pt x="208" y="110"/>
                </a:cubicBezTo>
                <a:cubicBezTo>
                  <a:pt x="208" y="110"/>
                  <a:pt x="208" y="110"/>
                  <a:pt x="209" y="109"/>
                </a:cubicBezTo>
                <a:cubicBezTo>
                  <a:pt x="209" y="109"/>
                  <a:pt x="209" y="108"/>
                  <a:pt x="209" y="108"/>
                </a:cubicBezTo>
                <a:cubicBezTo>
                  <a:pt x="209" y="108"/>
                  <a:pt x="209" y="107"/>
                  <a:pt x="209" y="107"/>
                </a:cubicBezTo>
                <a:cubicBezTo>
                  <a:pt x="210" y="105"/>
                  <a:pt x="210" y="104"/>
                  <a:pt x="209" y="102"/>
                </a:cubicBezTo>
                <a:cubicBezTo>
                  <a:pt x="209" y="102"/>
                  <a:pt x="209" y="102"/>
                  <a:pt x="209" y="101"/>
                </a:cubicBezTo>
                <a:cubicBezTo>
                  <a:pt x="209" y="101"/>
                  <a:pt x="209" y="100"/>
                  <a:pt x="209" y="100"/>
                </a:cubicBezTo>
                <a:cubicBezTo>
                  <a:pt x="208" y="100"/>
                  <a:pt x="208" y="99"/>
                  <a:pt x="208" y="99"/>
                </a:cubicBezTo>
                <a:cubicBezTo>
                  <a:pt x="208" y="99"/>
                  <a:pt x="208" y="98"/>
                  <a:pt x="208" y="98"/>
                </a:cubicBezTo>
                <a:cubicBezTo>
                  <a:pt x="207" y="97"/>
                  <a:pt x="207" y="97"/>
                  <a:pt x="206" y="96"/>
                </a:cubicBezTo>
                <a:cubicBezTo>
                  <a:pt x="114" y="5"/>
                  <a:pt x="114" y="5"/>
                  <a:pt x="114" y="5"/>
                </a:cubicBezTo>
                <a:cubicBezTo>
                  <a:pt x="110" y="0"/>
                  <a:pt x="102" y="0"/>
                  <a:pt x="97" y="5"/>
                </a:cubicBezTo>
                <a:cubicBezTo>
                  <a:pt x="93" y="9"/>
                  <a:pt x="93" y="17"/>
                  <a:pt x="97" y="22"/>
                </a:cubicBezTo>
                <a:cubicBezTo>
                  <a:pt x="169" y="93"/>
                  <a:pt x="169" y="93"/>
                  <a:pt x="169" y="93"/>
                </a:cubicBezTo>
                <a:cubicBezTo>
                  <a:pt x="12" y="93"/>
                  <a:pt x="12" y="93"/>
                  <a:pt x="12" y="93"/>
                </a:cubicBezTo>
                <a:cubicBezTo>
                  <a:pt x="6" y="93"/>
                  <a:pt x="0" y="98"/>
                  <a:pt x="0" y="105"/>
                </a:cubicBezTo>
                <a:cubicBezTo>
                  <a:pt x="0" y="111"/>
                  <a:pt x="6" y="117"/>
                  <a:pt x="12" y="117"/>
                </a:cubicBezTo>
                <a:cubicBezTo>
                  <a:pt x="169" y="117"/>
                  <a:pt x="169" y="117"/>
                  <a:pt x="169" y="117"/>
                </a:cubicBezTo>
                <a:cubicBezTo>
                  <a:pt x="97" y="188"/>
                  <a:pt x="97" y="188"/>
                  <a:pt x="97" y="188"/>
                </a:cubicBezTo>
                <a:cubicBezTo>
                  <a:pt x="93" y="192"/>
                  <a:pt x="93" y="200"/>
                  <a:pt x="97" y="205"/>
                </a:cubicBezTo>
                <a:cubicBezTo>
                  <a:pt x="100" y="207"/>
                  <a:pt x="103" y="208"/>
                  <a:pt x="106" y="208"/>
                </a:cubicBezTo>
                <a:cubicBezTo>
                  <a:pt x="109" y="208"/>
                  <a:pt x="112" y="207"/>
                  <a:pt x="114" y="205"/>
                </a:cubicBezTo>
                <a:cubicBezTo>
                  <a:pt x="206" y="113"/>
                  <a:pt x="206" y="113"/>
                  <a:pt x="206" y="113"/>
                </a:cubicBezTo>
                <a:cubicBezTo>
                  <a:pt x="206" y="113"/>
                  <a:pt x="206" y="113"/>
                  <a:pt x="206" y="113"/>
                </a:cubicBezTo>
                <a:cubicBezTo>
                  <a:pt x="207" y="113"/>
                  <a:pt x="207" y="112"/>
                  <a:pt x="208" y="11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A86B426C-D36B-4B42-8F3A-836FC6CC3AD7}"/>
              </a:ext>
            </a:extLst>
          </p:cNvPr>
          <p:cNvSpPr txBox="1"/>
          <p:nvPr/>
        </p:nvSpPr>
        <p:spPr>
          <a:xfrm>
            <a:off x="7984590" y="5382526"/>
            <a:ext cx="685800" cy="20774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50" dirty="0">
                <a:solidFill>
                  <a:schemeClr val="bg2"/>
                </a:solidFill>
              </a:rPr>
              <a:t>Next Slides</a:t>
            </a:r>
          </a:p>
        </p:txBody>
      </p:sp>
      <p:sp>
        <p:nvSpPr>
          <p:cNvPr id="28" name="Freeform 9">
            <a:extLst>
              <a:ext uri="{FF2B5EF4-FFF2-40B4-BE49-F238E27FC236}">
                <a16:creationId xmlns:a16="http://schemas.microsoft.com/office/drawing/2014/main" id="{0BD76F15-ADD1-4DB3-A145-6C1448E636EC}"/>
              </a:ext>
            </a:extLst>
          </p:cNvPr>
          <p:cNvSpPr>
            <a:spLocks/>
          </p:cNvSpPr>
          <p:nvPr/>
        </p:nvSpPr>
        <p:spPr bwMode="auto">
          <a:xfrm flipH="1">
            <a:off x="378002" y="5428628"/>
            <a:ext cx="116469" cy="115544"/>
          </a:xfrm>
          <a:custGeom>
            <a:avLst/>
            <a:gdLst>
              <a:gd name="T0" fmla="*/ 208 w 210"/>
              <a:gd name="T1" fmla="*/ 111 h 208"/>
              <a:gd name="T2" fmla="*/ 208 w 210"/>
              <a:gd name="T3" fmla="*/ 110 h 208"/>
              <a:gd name="T4" fmla="*/ 209 w 210"/>
              <a:gd name="T5" fmla="*/ 109 h 208"/>
              <a:gd name="T6" fmla="*/ 209 w 210"/>
              <a:gd name="T7" fmla="*/ 108 h 208"/>
              <a:gd name="T8" fmla="*/ 209 w 210"/>
              <a:gd name="T9" fmla="*/ 107 h 208"/>
              <a:gd name="T10" fmla="*/ 209 w 210"/>
              <a:gd name="T11" fmla="*/ 102 h 208"/>
              <a:gd name="T12" fmla="*/ 209 w 210"/>
              <a:gd name="T13" fmla="*/ 101 h 208"/>
              <a:gd name="T14" fmla="*/ 209 w 210"/>
              <a:gd name="T15" fmla="*/ 100 h 208"/>
              <a:gd name="T16" fmla="*/ 208 w 210"/>
              <a:gd name="T17" fmla="*/ 99 h 208"/>
              <a:gd name="T18" fmla="*/ 208 w 210"/>
              <a:gd name="T19" fmla="*/ 98 h 208"/>
              <a:gd name="T20" fmla="*/ 206 w 210"/>
              <a:gd name="T21" fmla="*/ 96 h 208"/>
              <a:gd name="T22" fmla="*/ 114 w 210"/>
              <a:gd name="T23" fmla="*/ 5 h 208"/>
              <a:gd name="T24" fmla="*/ 97 w 210"/>
              <a:gd name="T25" fmla="*/ 5 h 208"/>
              <a:gd name="T26" fmla="*/ 97 w 210"/>
              <a:gd name="T27" fmla="*/ 22 h 208"/>
              <a:gd name="T28" fmla="*/ 169 w 210"/>
              <a:gd name="T29" fmla="*/ 93 h 208"/>
              <a:gd name="T30" fmla="*/ 12 w 210"/>
              <a:gd name="T31" fmla="*/ 93 h 208"/>
              <a:gd name="T32" fmla="*/ 0 w 210"/>
              <a:gd name="T33" fmla="*/ 105 h 208"/>
              <a:gd name="T34" fmla="*/ 12 w 210"/>
              <a:gd name="T35" fmla="*/ 117 h 208"/>
              <a:gd name="T36" fmla="*/ 169 w 210"/>
              <a:gd name="T37" fmla="*/ 117 h 208"/>
              <a:gd name="T38" fmla="*/ 97 w 210"/>
              <a:gd name="T39" fmla="*/ 188 h 208"/>
              <a:gd name="T40" fmla="*/ 97 w 210"/>
              <a:gd name="T41" fmla="*/ 205 h 208"/>
              <a:gd name="T42" fmla="*/ 106 w 210"/>
              <a:gd name="T43" fmla="*/ 208 h 208"/>
              <a:gd name="T44" fmla="*/ 114 w 210"/>
              <a:gd name="T45" fmla="*/ 205 h 208"/>
              <a:gd name="T46" fmla="*/ 206 w 210"/>
              <a:gd name="T47" fmla="*/ 113 h 208"/>
              <a:gd name="T48" fmla="*/ 206 w 210"/>
              <a:gd name="T49" fmla="*/ 113 h 208"/>
              <a:gd name="T50" fmla="*/ 208 w 210"/>
              <a:gd name="T51" fmla="*/ 111 h 2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210" h="208">
                <a:moveTo>
                  <a:pt x="208" y="111"/>
                </a:moveTo>
                <a:cubicBezTo>
                  <a:pt x="208" y="111"/>
                  <a:pt x="208" y="111"/>
                  <a:pt x="208" y="110"/>
                </a:cubicBezTo>
                <a:cubicBezTo>
                  <a:pt x="208" y="110"/>
                  <a:pt x="208" y="110"/>
                  <a:pt x="209" y="109"/>
                </a:cubicBezTo>
                <a:cubicBezTo>
                  <a:pt x="209" y="109"/>
                  <a:pt x="209" y="108"/>
                  <a:pt x="209" y="108"/>
                </a:cubicBezTo>
                <a:cubicBezTo>
                  <a:pt x="209" y="108"/>
                  <a:pt x="209" y="107"/>
                  <a:pt x="209" y="107"/>
                </a:cubicBezTo>
                <a:cubicBezTo>
                  <a:pt x="210" y="105"/>
                  <a:pt x="210" y="104"/>
                  <a:pt x="209" y="102"/>
                </a:cubicBezTo>
                <a:cubicBezTo>
                  <a:pt x="209" y="102"/>
                  <a:pt x="209" y="102"/>
                  <a:pt x="209" y="101"/>
                </a:cubicBezTo>
                <a:cubicBezTo>
                  <a:pt x="209" y="101"/>
                  <a:pt x="209" y="100"/>
                  <a:pt x="209" y="100"/>
                </a:cubicBezTo>
                <a:cubicBezTo>
                  <a:pt x="208" y="100"/>
                  <a:pt x="208" y="99"/>
                  <a:pt x="208" y="99"/>
                </a:cubicBezTo>
                <a:cubicBezTo>
                  <a:pt x="208" y="99"/>
                  <a:pt x="208" y="98"/>
                  <a:pt x="208" y="98"/>
                </a:cubicBezTo>
                <a:cubicBezTo>
                  <a:pt x="207" y="97"/>
                  <a:pt x="207" y="97"/>
                  <a:pt x="206" y="96"/>
                </a:cubicBezTo>
                <a:cubicBezTo>
                  <a:pt x="114" y="5"/>
                  <a:pt x="114" y="5"/>
                  <a:pt x="114" y="5"/>
                </a:cubicBezTo>
                <a:cubicBezTo>
                  <a:pt x="110" y="0"/>
                  <a:pt x="102" y="0"/>
                  <a:pt x="97" y="5"/>
                </a:cubicBezTo>
                <a:cubicBezTo>
                  <a:pt x="93" y="9"/>
                  <a:pt x="93" y="17"/>
                  <a:pt x="97" y="22"/>
                </a:cubicBezTo>
                <a:cubicBezTo>
                  <a:pt x="169" y="93"/>
                  <a:pt x="169" y="93"/>
                  <a:pt x="169" y="93"/>
                </a:cubicBezTo>
                <a:cubicBezTo>
                  <a:pt x="12" y="93"/>
                  <a:pt x="12" y="93"/>
                  <a:pt x="12" y="93"/>
                </a:cubicBezTo>
                <a:cubicBezTo>
                  <a:pt x="6" y="93"/>
                  <a:pt x="0" y="98"/>
                  <a:pt x="0" y="105"/>
                </a:cubicBezTo>
                <a:cubicBezTo>
                  <a:pt x="0" y="111"/>
                  <a:pt x="6" y="117"/>
                  <a:pt x="12" y="117"/>
                </a:cubicBezTo>
                <a:cubicBezTo>
                  <a:pt x="169" y="117"/>
                  <a:pt x="169" y="117"/>
                  <a:pt x="169" y="117"/>
                </a:cubicBezTo>
                <a:cubicBezTo>
                  <a:pt x="97" y="188"/>
                  <a:pt x="97" y="188"/>
                  <a:pt x="97" y="188"/>
                </a:cubicBezTo>
                <a:cubicBezTo>
                  <a:pt x="93" y="192"/>
                  <a:pt x="93" y="200"/>
                  <a:pt x="97" y="205"/>
                </a:cubicBezTo>
                <a:cubicBezTo>
                  <a:pt x="100" y="207"/>
                  <a:pt x="103" y="208"/>
                  <a:pt x="106" y="208"/>
                </a:cubicBezTo>
                <a:cubicBezTo>
                  <a:pt x="109" y="208"/>
                  <a:pt x="112" y="207"/>
                  <a:pt x="114" y="205"/>
                </a:cubicBezTo>
                <a:cubicBezTo>
                  <a:pt x="206" y="113"/>
                  <a:pt x="206" y="113"/>
                  <a:pt x="206" y="113"/>
                </a:cubicBezTo>
                <a:cubicBezTo>
                  <a:pt x="206" y="113"/>
                  <a:pt x="206" y="113"/>
                  <a:pt x="206" y="113"/>
                </a:cubicBezTo>
                <a:cubicBezTo>
                  <a:pt x="207" y="113"/>
                  <a:pt x="207" y="112"/>
                  <a:pt x="208" y="11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EDB2B006-24BE-4B1F-B45F-8916D0A57D4A}"/>
              </a:ext>
            </a:extLst>
          </p:cNvPr>
          <p:cNvSpPr txBox="1"/>
          <p:nvPr/>
        </p:nvSpPr>
        <p:spPr>
          <a:xfrm flipH="1">
            <a:off x="515556" y="5382526"/>
            <a:ext cx="685800" cy="20774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50" dirty="0" err="1">
                <a:solidFill>
                  <a:schemeClr val="bg2"/>
                </a:solidFill>
              </a:rPr>
              <a:t>Prev</a:t>
            </a:r>
            <a:r>
              <a:rPr lang="en-US" sz="750" dirty="0">
                <a:solidFill>
                  <a:schemeClr val="bg2"/>
                </a:solidFill>
              </a:rPr>
              <a:t> Slides</a:t>
            </a:r>
          </a:p>
        </p:txBody>
      </p:sp>
    </p:spTree>
    <p:extLst>
      <p:ext uri="{BB962C8B-B14F-4D97-AF65-F5344CB8AC3E}">
        <p14:creationId xmlns:p14="http://schemas.microsoft.com/office/powerpoint/2010/main" val="19568532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41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6" grpId="0" animBg="1"/>
      <p:bldP spid="140" grpId="0"/>
      <p:bldP spid="95" grpId="0" animBg="1"/>
      <p:bldP spid="93" grpId="0" animBg="1"/>
      <p:bldP spid="26" grpId="0" animBg="1"/>
      <p:bldP spid="27" grpId="0"/>
      <p:bldP spid="28" grpId="0" animBg="1"/>
      <p:bldP spid="29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1" name="Graphic 64">
            <a:extLst>
              <a:ext uri="{FF2B5EF4-FFF2-40B4-BE49-F238E27FC236}">
                <a16:creationId xmlns:a16="http://schemas.microsoft.com/office/drawing/2014/main" id="{E6348AF7-834E-4B91-A603-620FAB316991}"/>
              </a:ext>
            </a:extLst>
          </p:cNvPr>
          <p:cNvGrpSpPr/>
          <p:nvPr/>
        </p:nvGrpSpPr>
        <p:grpSpPr>
          <a:xfrm>
            <a:off x="273738" y="343548"/>
            <a:ext cx="627512" cy="120881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9B9F8F84-7D85-4283-902B-7829FDAA9C68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0E004DBC-8980-43D5-8422-659E39D75D1A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E8F17819-1495-46BC-BB64-A0B0093A538B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A8AE1179-92E6-4E36-86EE-4C3DD379D2B6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71EABAF1-F4FA-4DFB-8E44-609BEFD8415E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2D31AA22-5872-4FFB-83A2-7F18CE5DF549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ADF853D2-7901-42D3-A45F-5EA592FCDCCA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68FCE8BA-33D6-456D-A39E-1E6CA4D3151D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90" name="Diamond 79">
            <a:extLst>
              <a:ext uri="{FF2B5EF4-FFF2-40B4-BE49-F238E27FC236}">
                <a16:creationId xmlns:a16="http://schemas.microsoft.com/office/drawing/2014/main" id="{8EE8F181-9C71-435E-AC4A-EC70011F06A6}"/>
              </a:ext>
            </a:extLst>
          </p:cNvPr>
          <p:cNvSpPr/>
          <p:nvPr/>
        </p:nvSpPr>
        <p:spPr>
          <a:xfrm>
            <a:off x="1" y="290832"/>
            <a:ext cx="111563" cy="226314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 sz="1350"/>
          </a:p>
        </p:txBody>
      </p:sp>
      <p:sp>
        <p:nvSpPr>
          <p:cNvPr id="91" name="Diamond 100">
            <a:extLst>
              <a:ext uri="{FF2B5EF4-FFF2-40B4-BE49-F238E27FC236}">
                <a16:creationId xmlns:a16="http://schemas.microsoft.com/office/drawing/2014/main" id="{12239C90-4AFD-4BB6-847C-54AB914EE55F}"/>
              </a:ext>
            </a:extLst>
          </p:cNvPr>
          <p:cNvSpPr/>
          <p:nvPr/>
        </p:nvSpPr>
        <p:spPr>
          <a:xfrm>
            <a:off x="8492069" y="5205223"/>
            <a:ext cx="651932" cy="1652777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sp>
        <p:nvSpPr>
          <p:cNvPr id="93" name="Diamond 18">
            <a:extLst>
              <a:ext uri="{FF2B5EF4-FFF2-40B4-BE49-F238E27FC236}">
                <a16:creationId xmlns:a16="http://schemas.microsoft.com/office/drawing/2014/main" id="{89ABB5ED-A56B-439E-B897-2846275BD043}"/>
              </a:ext>
            </a:extLst>
          </p:cNvPr>
          <p:cNvSpPr/>
          <p:nvPr/>
        </p:nvSpPr>
        <p:spPr>
          <a:xfrm>
            <a:off x="-1" y="2038872"/>
            <a:ext cx="2761852" cy="3870107"/>
          </a:xfrm>
          <a:custGeom>
            <a:avLst/>
            <a:gdLst>
              <a:gd name="connsiteX0" fmla="*/ 2160272 w 2960606"/>
              <a:gd name="connsiteY0" fmla="*/ 0 h 4148615"/>
              <a:gd name="connsiteX1" fmla="*/ 2960606 w 2960606"/>
              <a:gd name="connsiteY1" fmla="*/ 3464730 h 4148615"/>
              <a:gd name="connsiteX2" fmla="*/ 0 w 2960606"/>
              <a:gd name="connsiteY2" fmla="*/ 4148615 h 4148615"/>
              <a:gd name="connsiteX3" fmla="*/ 0 w 2960606"/>
              <a:gd name="connsiteY3" fmla="*/ 499012 h 41486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60606" h="4148615">
                <a:moveTo>
                  <a:pt x="2160272" y="0"/>
                </a:moveTo>
                <a:lnTo>
                  <a:pt x="2960606" y="3464730"/>
                </a:lnTo>
                <a:lnTo>
                  <a:pt x="0" y="4148615"/>
                </a:lnTo>
                <a:lnTo>
                  <a:pt x="0" y="499012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pic>
        <p:nvPicPr>
          <p:cNvPr id="41" name="Mockup">
            <a:extLst>
              <a:ext uri="{FF2B5EF4-FFF2-40B4-BE49-F238E27FC236}">
                <a16:creationId xmlns:a16="http://schemas.microsoft.com/office/drawing/2014/main" id="{D3F21702-B138-4164-A50C-896D9158CB0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7785" y="1716164"/>
            <a:ext cx="4054758" cy="3425672"/>
          </a:xfrm>
          <a:prstGeom prst="rect">
            <a:avLst/>
          </a:prstGeom>
        </p:spPr>
      </p:pic>
      <p:sp>
        <p:nvSpPr>
          <p:cNvPr id="94" name="TextBox 93">
            <a:extLst>
              <a:ext uri="{FF2B5EF4-FFF2-40B4-BE49-F238E27FC236}">
                <a16:creationId xmlns:a16="http://schemas.microsoft.com/office/drawing/2014/main" id="{35A704F6-ABFF-46DC-B354-4103A0AD10A5}"/>
              </a:ext>
            </a:extLst>
          </p:cNvPr>
          <p:cNvSpPr txBox="1"/>
          <p:nvPr/>
        </p:nvSpPr>
        <p:spPr>
          <a:xfrm>
            <a:off x="5780196" y="2786957"/>
            <a:ext cx="2521794" cy="214545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  <a:p>
            <a:pPr algn="just">
              <a:lnSpc>
                <a:spcPct val="150000"/>
              </a:lnSpc>
            </a:pPr>
            <a:endParaRPr lang="en-US" sz="900" dirty="0"/>
          </a:p>
          <a:p>
            <a:pPr algn="just">
              <a:lnSpc>
                <a:spcPct val="150000"/>
              </a:lnSpc>
            </a:pPr>
            <a:r>
              <a:rPr lang="en-US" sz="900" dirty="0"/>
              <a:t>I am so happy, my dear friend, so absorbed in the exquisite sense of mere tranquil existence, that I neglect my talents.</a:t>
            </a: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FC92E790-18CA-441C-8597-CC50FA511D79}"/>
              </a:ext>
            </a:extLst>
          </p:cNvPr>
          <p:cNvSpPr txBox="1"/>
          <p:nvPr/>
        </p:nvSpPr>
        <p:spPr>
          <a:xfrm>
            <a:off x="5780196" y="4935642"/>
            <a:ext cx="2331720" cy="20774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50" spc="225" dirty="0">
                <a:solidFill>
                  <a:schemeClr val="accent1"/>
                </a:solidFill>
              </a:rPr>
              <a:t>www.yourwebsithere.com</a:t>
            </a:r>
            <a:endParaRPr lang="en-ID" sz="750" spc="225" dirty="0">
              <a:solidFill>
                <a:schemeClr val="accent1"/>
              </a:solidFill>
            </a:endParaRPr>
          </a:p>
        </p:txBody>
      </p:sp>
      <p:pic>
        <p:nvPicPr>
          <p:cNvPr id="27" name="PpHolder8">
            <a:extLst>
              <a:ext uri="{FF2B5EF4-FFF2-40B4-BE49-F238E27FC236}">
                <a16:creationId xmlns:a16="http://schemas.microsoft.com/office/drawing/2014/main" id="{C92DD922-6A5E-47F1-A22B-925765D041C5}"/>
              </a:ext>
            </a:extLst>
          </p:cNvPr>
          <p:cNvPicPr>
            <a:picLocks/>
          </p:cNvPicPr>
          <p:nvPr/>
        </p:nvPicPr>
        <p:blipFill>
          <a:blip r:embed="rId3"/>
          <a:srcRect l="10390" t="27605" r="48883" b="42257"/>
          <a:stretch>
            <a:fillRect/>
          </a:stretch>
        </p:blipFill>
        <p:spPr>
          <a:xfrm>
            <a:off x="950029" y="1893146"/>
            <a:ext cx="3724069" cy="2066853"/>
          </a:xfrm>
          <a:custGeom>
            <a:avLst/>
            <a:gdLst>
              <a:gd name="connsiteX0" fmla="*/ 0 w 3724069"/>
              <a:gd name="connsiteY0" fmla="*/ 0 h 2066853"/>
              <a:gd name="connsiteX1" fmla="*/ 3724069 w 3724069"/>
              <a:gd name="connsiteY1" fmla="*/ 0 h 2066853"/>
              <a:gd name="connsiteX2" fmla="*/ 3724069 w 3724069"/>
              <a:gd name="connsiteY2" fmla="*/ 2066853 h 2066853"/>
              <a:gd name="connsiteX3" fmla="*/ 0 w 3724069"/>
              <a:gd name="connsiteY3" fmla="*/ 2066853 h 2066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24069" h="2066853">
                <a:moveTo>
                  <a:pt x="0" y="0"/>
                </a:moveTo>
                <a:lnTo>
                  <a:pt x="3724069" y="0"/>
                </a:lnTo>
                <a:lnTo>
                  <a:pt x="3724069" y="2066853"/>
                </a:lnTo>
                <a:lnTo>
                  <a:pt x="0" y="2066853"/>
                </a:lnTo>
                <a:close/>
              </a:path>
            </a:pathLst>
          </a:custGeom>
        </p:spPr>
      </p:pic>
      <p:sp>
        <p:nvSpPr>
          <p:cNvPr id="6" name="Title 5">
            <a:extLst>
              <a:ext uri="{FF2B5EF4-FFF2-40B4-BE49-F238E27FC236}">
                <a16:creationId xmlns:a16="http://schemas.microsoft.com/office/drawing/2014/main" id="{978FAF45-CEFF-4B1B-8F46-30B2A65946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/>
              <a:t>Our Devices </a:t>
            </a:r>
            <a:r>
              <a:rPr lang="en-ID" dirty="0" err="1"/>
              <a:t>Mockup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4346987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" grpId="0" animBg="1"/>
      <p:bldP spid="91" grpId="0" animBg="1"/>
      <p:bldP spid="93" grpId="0" animBg="1"/>
      <p:bldP spid="94" grpId="0"/>
      <p:bldP spid="97" grpId="0"/>
      <p:bldP spid="6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" name="PpHolder1">
            <a:extLst>
              <a:ext uri="{FF2B5EF4-FFF2-40B4-BE49-F238E27FC236}">
                <a16:creationId xmlns:a16="http://schemas.microsoft.com/office/drawing/2014/main" id="{97FAC89E-1801-4174-B8C8-182D5B60607E}"/>
              </a:ext>
            </a:extLst>
          </p:cNvPr>
          <p:cNvPicPr>
            <a:picLocks/>
          </p:cNvPicPr>
          <p:nvPr/>
        </p:nvPicPr>
        <p:blipFill>
          <a:blip r:embed="rId2"/>
          <a:srcRect l="80013" t="15235" b="15235"/>
          <a:stretch>
            <a:fillRect/>
          </a:stretch>
        </p:blipFill>
        <p:spPr>
          <a:xfrm>
            <a:off x="7316394" y="1044801"/>
            <a:ext cx="1827607" cy="4768398"/>
          </a:xfrm>
          <a:custGeom>
            <a:avLst/>
            <a:gdLst>
              <a:gd name="connsiteX0" fmla="*/ 0 w 1827607"/>
              <a:gd name="connsiteY0" fmla="*/ 0 h 4768398"/>
              <a:gd name="connsiteX1" fmla="*/ 1827607 w 1827607"/>
              <a:gd name="connsiteY1" fmla="*/ 0 h 4768398"/>
              <a:gd name="connsiteX2" fmla="*/ 1827607 w 1827607"/>
              <a:gd name="connsiteY2" fmla="*/ 4768398 h 4768398"/>
              <a:gd name="connsiteX3" fmla="*/ 0 w 1827607"/>
              <a:gd name="connsiteY3" fmla="*/ 4768398 h 47683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7607" h="4768398">
                <a:moveTo>
                  <a:pt x="0" y="0"/>
                </a:moveTo>
                <a:lnTo>
                  <a:pt x="1827607" y="0"/>
                </a:lnTo>
                <a:lnTo>
                  <a:pt x="1827607" y="4768398"/>
                </a:lnTo>
                <a:lnTo>
                  <a:pt x="0" y="4768398"/>
                </a:lnTo>
                <a:close/>
              </a:path>
            </a:pathLst>
          </a:custGeom>
        </p:spPr>
      </p:pic>
      <p:sp>
        <p:nvSpPr>
          <p:cNvPr id="10" name="Title 9">
            <a:extLst>
              <a:ext uri="{FF2B5EF4-FFF2-40B4-BE49-F238E27FC236}">
                <a16:creationId xmlns:a16="http://schemas.microsoft.com/office/drawing/2014/main" id="{460E04AA-3294-40A0-825E-5C8916071B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Our Chart Data</a:t>
            </a:r>
            <a:endParaRPr lang="en-ID" dirty="0"/>
          </a:p>
        </p:txBody>
      </p:sp>
      <p:graphicFrame>
        <p:nvGraphicFramePr>
          <p:cNvPr id="107" name="Chart 106">
            <a:extLst>
              <a:ext uri="{FF2B5EF4-FFF2-40B4-BE49-F238E27FC236}">
                <a16:creationId xmlns:a16="http://schemas.microsoft.com/office/drawing/2014/main" id="{F4C18A43-0CFE-4E41-B068-FD18F451CCD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394460517"/>
              </p:ext>
            </p:extLst>
          </p:nvPr>
        </p:nvGraphicFramePr>
        <p:xfrm>
          <a:off x="507355" y="2060812"/>
          <a:ext cx="3428006" cy="292395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08" name="TextBox 107">
            <a:extLst>
              <a:ext uri="{FF2B5EF4-FFF2-40B4-BE49-F238E27FC236}">
                <a16:creationId xmlns:a16="http://schemas.microsoft.com/office/drawing/2014/main" id="{639B59F1-D7A4-4CA4-B111-AA1ADEBE022A}"/>
              </a:ext>
            </a:extLst>
          </p:cNvPr>
          <p:cNvSpPr txBox="1"/>
          <p:nvPr/>
        </p:nvSpPr>
        <p:spPr>
          <a:xfrm>
            <a:off x="4565784" y="2602590"/>
            <a:ext cx="2515791" cy="69121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photography</a:t>
            </a:r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AB131F6D-B1BB-4AA9-ACBF-6BBFADA12D79}"/>
              </a:ext>
            </a:extLst>
          </p:cNvPr>
          <p:cNvSpPr txBox="1"/>
          <p:nvPr/>
        </p:nvSpPr>
        <p:spPr>
          <a:xfrm>
            <a:off x="4605735" y="2393310"/>
            <a:ext cx="181878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dirty="0">
                <a:solidFill>
                  <a:schemeClr val="accent1"/>
                </a:solidFill>
                <a:latin typeface="+mj-lt"/>
              </a:rPr>
              <a:t>2020 Data Result</a:t>
            </a:r>
            <a:endParaRPr lang="en-ID" sz="1350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115" name="Group 114">
            <a:extLst>
              <a:ext uri="{FF2B5EF4-FFF2-40B4-BE49-F238E27FC236}">
                <a16:creationId xmlns:a16="http://schemas.microsoft.com/office/drawing/2014/main" id="{3B6EB4CC-C28A-4ABC-97A9-698A4C305D94}"/>
              </a:ext>
            </a:extLst>
          </p:cNvPr>
          <p:cNvGrpSpPr/>
          <p:nvPr/>
        </p:nvGrpSpPr>
        <p:grpSpPr>
          <a:xfrm>
            <a:off x="4268201" y="2448288"/>
            <a:ext cx="164642" cy="167042"/>
            <a:chOff x="2439063" y="1757220"/>
            <a:chExt cx="219523" cy="222722"/>
          </a:xfrm>
          <a:solidFill>
            <a:schemeClr val="accent1"/>
          </a:solidFill>
        </p:grpSpPr>
        <p:sp>
          <p:nvSpPr>
            <p:cNvPr id="116" name="Freeform: Shape 115">
              <a:extLst>
                <a:ext uri="{FF2B5EF4-FFF2-40B4-BE49-F238E27FC236}">
                  <a16:creationId xmlns:a16="http://schemas.microsoft.com/office/drawing/2014/main" id="{65DD520C-B34B-44C5-8BC2-C2F4569161D5}"/>
                </a:ext>
              </a:extLst>
            </p:cNvPr>
            <p:cNvSpPr/>
            <p:nvPr/>
          </p:nvSpPr>
          <p:spPr>
            <a:xfrm>
              <a:off x="2474006" y="1757220"/>
              <a:ext cx="174982" cy="190889"/>
            </a:xfrm>
            <a:custGeom>
              <a:avLst/>
              <a:gdLst>
                <a:gd name="connsiteX0" fmla="*/ 175035 w 174981"/>
                <a:gd name="connsiteY0" fmla="*/ 22289 h 190889"/>
                <a:gd name="connsiteX1" fmla="*/ 152783 w 174981"/>
                <a:gd name="connsiteY1" fmla="*/ 0 h 190889"/>
                <a:gd name="connsiteX2" fmla="*/ 130494 w 174981"/>
                <a:gd name="connsiteY2" fmla="*/ 22252 h 190889"/>
                <a:gd name="connsiteX3" fmla="*/ 140611 w 174981"/>
                <a:gd name="connsiteY3" fmla="*/ 40932 h 190889"/>
                <a:gd name="connsiteX4" fmla="*/ 124131 w 174981"/>
                <a:gd name="connsiteY4" fmla="*/ 89100 h 190889"/>
                <a:gd name="connsiteX5" fmla="*/ 124131 w 174981"/>
                <a:gd name="connsiteY5" fmla="*/ 89100 h 190889"/>
                <a:gd name="connsiteX6" fmla="*/ 111405 w 174981"/>
                <a:gd name="connsiteY6" fmla="*/ 93077 h 190889"/>
                <a:gd name="connsiteX7" fmla="*/ 78190 w 174981"/>
                <a:gd name="connsiteY7" fmla="*/ 68166 h 190889"/>
                <a:gd name="connsiteX8" fmla="*/ 65010 w 174981"/>
                <a:gd name="connsiteY8" fmla="*/ 39561 h 190889"/>
                <a:gd name="connsiteX9" fmla="*/ 36406 w 174981"/>
                <a:gd name="connsiteY9" fmla="*/ 52741 h 190889"/>
                <a:gd name="connsiteX10" fmla="*/ 44848 w 174981"/>
                <a:gd name="connsiteY10" fmla="*/ 78919 h 190889"/>
                <a:gd name="connsiteX11" fmla="*/ 23628 w 174981"/>
                <a:gd name="connsiteY11" fmla="*/ 146367 h 190889"/>
                <a:gd name="connsiteX12" fmla="*/ 22323 w 174981"/>
                <a:gd name="connsiteY12" fmla="*/ 146367 h 190889"/>
                <a:gd name="connsiteX13" fmla="*/ 0 w 174981"/>
                <a:gd name="connsiteY13" fmla="*/ 168584 h 190889"/>
                <a:gd name="connsiteX14" fmla="*/ 22217 w 174981"/>
                <a:gd name="connsiteY14" fmla="*/ 190908 h 190889"/>
                <a:gd name="connsiteX15" fmla="*/ 44541 w 174981"/>
                <a:gd name="connsiteY15" fmla="*/ 168690 h 190889"/>
                <a:gd name="connsiteX16" fmla="*/ 35590 w 174981"/>
                <a:gd name="connsiteY16" fmla="*/ 150789 h 190889"/>
                <a:gd name="connsiteX17" fmla="*/ 57002 w 174981"/>
                <a:gd name="connsiteY17" fmla="*/ 82737 h 190889"/>
                <a:gd name="connsiteX18" fmla="*/ 57320 w 174981"/>
                <a:gd name="connsiteY18" fmla="*/ 82737 h 190889"/>
                <a:gd name="connsiteX19" fmla="*/ 70555 w 174981"/>
                <a:gd name="connsiteY19" fmla="*/ 78347 h 190889"/>
                <a:gd name="connsiteX20" fmla="*/ 103483 w 174981"/>
                <a:gd name="connsiteY20" fmla="*/ 103003 h 190889"/>
                <a:gd name="connsiteX21" fmla="*/ 101861 w 174981"/>
                <a:gd name="connsiteY21" fmla="*/ 111371 h 190889"/>
                <a:gd name="connsiteX22" fmla="*/ 124122 w 174981"/>
                <a:gd name="connsiteY22" fmla="*/ 133650 h 190889"/>
                <a:gd name="connsiteX23" fmla="*/ 146401 w 174981"/>
                <a:gd name="connsiteY23" fmla="*/ 111388 h 190889"/>
                <a:gd name="connsiteX24" fmla="*/ 136348 w 174981"/>
                <a:gd name="connsiteY24" fmla="*/ 92759 h 190889"/>
                <a:gd name="connsiteX25" fmla="*/ 152764 w 174981"/>
                <a:gd name="connsiteY25" fmla="*/ 44559 h 190889"/>
                <a:gd name="connsiteX26" fmla="*/ 175035 w 174981"/>
                <a:gd name="connsiteY26" fmla="*/ 22289 h 1908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74981" h="190889">
                  <a:moveTo>
                    <a:pt x="175035" y="22289"/>
                  </a:moveTo>
                  <a:cubicBezTo>
                    <a:pt x="175045" y="9989"/>
                    <a:pt x="165082" y="10"/>
                    <a:pt x="152783" y="0"/>
                  </a:cubicBezTo>
                  <a:cubicBezTo>
                    <a:pt x="140483" y="-10"/>
                    <a:pt x="130504" y="9952"/>
                    <a:pt x="130494" y="22252"/>
                  </a:cubicBezTo>
                  <a:cubicBezTo>
                    <a:pt x="130488" y="29790"/>
                    <a:pt x="134295" y="36819"/>
                    <a:pt x="140611" y="40932"/>
                  </a:cubicBezTo>
                  <a:lnTo>
                    <a:pt x="124131" y="89100"/>
                  </a:lnTo>
                  <a:lnTo>
                    <a:pt x="124131" y="89100"/>
                  </a:lnTo>
                  <a:cubicBezTo>
                    <a:pt x="119582" y="89095"/>
                    <a:pt x="115141" y="90483"/>
                    <a:pt x="111405" y="93077"/>
                  </a:cubicBezTo>
                  <a:lnTo>
                    <a:pt x="78190" y="68166"/>
                  </a:lnTo>
                  <a:cubicBezTo>
                    <a:pt x="82450" y="56627"/>
                    <a:pt x="76549" y="43821"/>
                    <a:pt x="65010" y="39561"/>
                  </a:cubicBezTo>
                  <a:cubicBezTo>
                    <a:pt x="53471" y="35302"/>
                    <a:pt x="40665" y="41203"/>
                    <a:pt x="36406" y="52741"/>
                  </a:cubicBezTo>
                  <a:cubicBezTo>
                    <a:pt x="32851" y="62371"/>
                    <a:pt x="36338" y="73182"/>
                    <a:pt x="44848" y="78919"/>
                  </a:cubicBezTo>
                  <a:lnTo>
                    <a:pt x="23628" y="146367"/>
                  </a:lnTo>
                  <a:lnTo>
                    <a:pt x="22323" y="146367"/>
                  </a:lnTo>
                  <a:cubicBezTo>
                    <a:pt x="10024" y="146338"/>
                    <a:pt x="29" y="156285"/>
                    <a:pt x="0" y="168584"/>
                  </a:cubicBezTo>
                  <a:cubicBezTo>
                    <a:pt x="-29" y="180884"/>
                    <a:pt x="9918" y="190879"/>
                    <a:pt x="22217" y="190908"/>
                  </a:cubicBezTo>
                  <a:cubicBezTo>
                    <a:pt x="34517" y="190937"/>
                    <a:pt x="44511" y="180990"/>
                    <a:pt x="44541" y="168690"/>
                  </a:cubicBezTo>
                  <a:cubicBezTo>
                    <a:pt x="44557" y="161643"/>
                    <a:pt x="41238" y="155004"/>
                    <a:pt x="35590" y="150789"/>
                  </a:cubicBezTo>
                  <a:lnTo>
                    <a:pt x="57002" y="82737"/>
                  </a:lnTo>
                  <a:lnTo>
                    <a:pt x="57320" y="82737"/>
                  </a:lnTo>
                  <a:cubicBezTo>
                    <a:pt x="62087" y="82728"/>
                    <a:pt x="66727" y="81189"/>
                    <a:pt x="70555" y="78347"/>
                  </a:cubicBezTo>
                  <a:lnTo>
                    <a:pt x="103483" y="103003"/>
                  </a:lnTo>
                  <a:cubicBezTo>
                    <a:pt x="102424" y="105666"/>
                    <a:pt x="101873" y="108504"/>
                    <a:pt x="101861" y="111371"/>
                  </a:cubicBezTo>
                  <a:cubicBezTo>
                    <a:pt x="101856" y="123670"/>
                    <a:pt x="111823" y="133645"/>
                    <a:pt x="124122" y="133650"/>
                  </a:cubicBezTo>
                  <a:cubicBezTo>
                    <a:pt x="136422" y="133654"/>
                    <a:pt x="146397" y="123687"/>
                    <a:pt x="146401" y="111388"/>
                  </a:cubicBezTo>
                  <a:cubicBezTo>
                    <a:pt x="146404" y="103881"/>
                    <a:pt x="142625" y="96877"/>
                    <a:pt x="136348" y="92759"/>
                  </a:cubicBezTo>
                  <a:lnTo>
                    <a:pt x="152764" y="44559"/>
                  </a:lnTo>
                  <a:cubicBezTo>
                    <a:pt x="165064" y="44559"/>
                    <a:pt x="175035" y="34589"/>
                    <a:pt x="175035" y="22289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117" name="Freeform: Shape 116">
              <a:extLst>
                <a:ext uri="{FF2B5EF4-FFF2-40B4-BE49-F238E27FC236}">
                  <a16:creationId xmlns:a16="http://schemas.microsoft.com/office/drawing/2014/main" id="{E9541F4F-B63B-4230-8797-73F6EAB6F861}"/>
                </a:ext>
              </a:extLst>
            </p:cNvPr>
            <p:cNvSpPr/>
            <p:nvPr/>
          </p:nvSpPr>
          <p:spPr>
            <a:xfrm>
              <a:off x="2439063" y="1757238"/>
              <a:ext cx="219523" cy="222704"/>
            </a:xfrm>
            <a:custGeom>
              <a:avLst/>
              <a:gdLst>
                <a:gd name="connsiteX0" fmla="*/ 19089 w 219522"/>
                <a:gd name="connsiteY0" fmla="*/ 0 h 222704"/>
                <a:gd name="connsiteX1" fmla="*/ 0 w 219522"/>
                <a:gd name="connsiteY1" fmla="*/ 0 h 222704"/>
                <a:gd name="connsiteX2" fmla="*/ 0 w 219522"/>
                <a:gd name="connsiteY2" fmla="*/ 222704 h 222704"/>
                <a:gd name="connsiteX3" fmla="*/ 219523 w 219522"/>
                <a:gd name="connsiteY3" fmla="*/ 222704 h 222704"/>
                <a:gd name="connsiteX4" fmla="*/ 219523 w 219522"/>
                <a:gd name="connsiteY4" fmla="*/ 203615 h 222704"/>
                <a:gd name="connsiteX5" fmla="*/ 19089 w 219522"/>
                <a:gd name="connsiteY5" fmla="*/ 203615 h 222704"/>
                <a:gd name="connsiteX6" fmla="*/ 19089 w 219522"/>
                <a:gd name="connsiteY6" fmla="*/ 0 h 222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19522" h="222704">
                  <a:moveTo>
                    <a:pt x="19089" y="0"/>
                  </a:moveTo>
                  <a:lnTo>
                    <a:pt x="0" y="0"/>
                  </a:lnTo>
                  <a:lnTo>
                    <a:pt x="0" y="222704"/>
                  </a:lnTo>
                  <a:lnTo>
                    <a:pt x="219523" y="222704"/>
                  </a:lnTo>
                  <a:lnTo>
                    <a:pt x="219523" y="203615"/>
                  </a:lnTo>
                  <a:lnTo>
                    <a:pt x="19089" y="203615"/>
                  </a:lnTo>
                  <a:lnTo>
                    <a:pt x="19089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cxnSp>
        <p:nvCxnSpPr>
          <p:cNvPr id="122" name="Straight Connector 121">
            <a:extLst>
              <a:ext uri="{FF2B5EF4-FFF2-40B4-BE49-F238E27FC236}">
                <a16:creationId xmlns:a16="http://schemas.microsoft.com/office/drawing/2014/main" id="{17E195BE-9078-445A-95A6-8D942562BC7D}"/>
              </a:ext>
            </a:extLst>
          </p:cNvPr>
          <p:cNvCxnSpPr>
            <a:cxnSpLocks/>
          </p:cNvCxnSpPr>
          <p:nvPr/>
        </p:nvCxnSpPr>
        <p:spPr>
          <a:xfrm>
            <a:off x="4268201" y="3503896"/>
            <a:ext cx="2661119" cy="0"/>
          </a:xfrm>
          <a:prstGeom prst="line">
            <a:avLst/>
          </a:prstGeom>
          <a:ln w="127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3" name="TextBox 122">
            <a:extLst>
              <a:ext uri="{FF2B5EF4-FFF2-40B4-BE49-F238E27FC236}">
                <a16:creationId xmlns:a16="http://schemas.microsoft.com/office/drawing/2014/main" id="{DFBF05EE-FF9B-470F-B293-DB28954B782C}"/>
              </a:ext>
            </a:extLst>
          </p:cNvPr>
          <p:cNvSpPr txBox="1"/>
          <p:nvPr/>
        </p:nvSpPr>
        <p:spPr>
          <a:xfrm>
            <a:off x="4565855" y="3981894"/>
            <a:ext cx="2515791" cy="69121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photography</a:t>
            </a:r>
          </a:p>
        </p:txBody>
      </p:sp>
      <p:sp>
        <p:nvSpPr>
          <p:cNvPr id="124" name="TextBox 123">
            <a:extLst>
              <a:ext uri="{FF2B5EF4-FFF2-40B4-BE49-F238E27FC236}">
                <a16:creationId xmlns:a16="http://schemas.microsoft.com/office/drawing/2014/main" id="{C05BFDD8-48A9-4E40-AC62-7ABE3FA840FA}"/>
              </a:ext>
            </a:extLst>
          </p:cNvPr>
          <p:cNvSpPr txBox="1"/>
          <p:nvPr/>
        </p:nvSpPr>
        <p:spPr>
          <a:xfrm>
            <a:off x="4605805" y="3772614"/>
            <a:ext cx="181878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dirty="0">
                <a:solidFill>
                  <a:schemeClr val="accent1"/>
                </a:solidFill>
                <a:latin typeface="+mj-lt"/>
              </a:rPr>
              <a:t>2021 Data Result</a:t>
            </a:r>
            <a:endParaRPr lang="en-ID" sz="1350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125" name="Group 124">
            <a:extLst>
              <a:ext uri="{FF2B5EF4-FFF2-40B4-BE49-F238E27FC236}">
                <a16:creationId xmlns:a16="http://schemas.microsoft.com/office/drawing/2014/main" id="{96BB6D45-32A6-4DE2-9A86-8BA15195689D}"/>
              </a:ext>
            </a:extLst>
          </p:cNvPr>
          <p:cNvGrpSpPr/>
          <p:nvPr/>
        </p:nvGrpSpPr>
        <p:grpSpPr>
          <a:xfrm>
            <a:off x="4268272" y="3827592"/>
            <a:ext cx="164642" cy="167042"/>
            <a:chOff x="2439063" y="1757220"/>
            <a:chExt cx="219523" cy="222722"/>
          </a:xfrm>
          <a:solidFill>
            <a:schemeClr val="accent1"/>
          </a:solidFill>
        </p:grpSpPr>
        <p:sp>
          <p:nvSpPr>
            <p:cNvPr id="126" name="Freeform: Shape 125">
              <a:extLst>
                <a:ext uri="{FF2B5EF4-FFF2-40B4-BE49-F238E27FC236}">
                  <a16:creationId xmlns:a16="http://schemas.microsoft.com/office/drawing/2014/main" id="{0F6FA3EF-CE59-4100-8C88-B5254D8459B1}"/>
                </a:ext>
              </a:extLst>
            </p:cNvPr>
            <p:cNvSpPr/>
            <p:nvPr/>
          </p:nvSpPr>
          <p:spPr>
            <a:xfrm>
              <a:off x="2474006" y="1757220"/>
              <a:ext cx="174982" cy="190889"/>
            </a:xfrm>
            <a:custGeom>
              <a:avLst/>
              <a:gdLst>
                <a:gd name="connsiteX0" fmla="*/ 175035 w 174981"/>
                <a:gd name="connsiteY0" fmla="*/ 22289 h 190889"/>
                <a:gd name="connsiteX1" fmla="*/ 152783 w 174981"/>
                <a:gd name="connsiteY1" fmla="*/ 0 h 190889"/>
                <a:gd name="connsiteX2" fmla="*/ 130494 w 174981"/>
                <a:gd name="connsiteY2" fmla="*/ 22252 h 190889"/>
                <a:gd name="connsiteX3" fmla="*/ 140611 w 174981"/>
                <a:gd name="connsiteY3" fmla="*/ 40932 h 190889"/>
                <a:gd name="connsiteX4" fmla="*/ 124131 w 174981"/>
                <a:gd name="connsiteY4" fmla="*/ 89100 h 190889"/>
                <a:gd name="connsiteX5" fmla="*/ 124131 w 174981"/>
                <a:gd name="connsiteY5" fmla="*/ 89100 h 190889"/>
                <a:gd name="connsiteX6" fmla="*/ 111405 w 174981"/>
                <a:gd name="connsiteY6" fmla="*/ 93077 h 190889"/>
                <a:gd name="connsiteX7" fmla="*/ 78190 w 174981"/>
                <a:gd name="connsiteY7" fmla="*/ 68166 h 190889"/>
                <a:gd name="connsiteX8" fmla="*/ 65010 w 174981"/>
                <a:gd name="connsiteY8" fmla="*/ 39561 h 190889"/>
                <a:gd name="connsiteX9" fmla="*/ 36406 w 174981"/>
                <a:gd name="connsiteY9" fmla="*/ 52741 h 190889"/>
                <a:gd name="connsiteX10" fmla="*/ 44848 w 174981"/>
                <a:gd name="connsiteY10" fmla="*/ 78919 h 190889"/>
                <a:gd name="connsiteX11" fmla="*/ 23628 w 174981"/>
                <a:gd name="connsiteY11" fmla="*/ 146367 h 190889"/>
                <a:gd name="connsiteX12" fmla="*/ 22323 w 174981"/>
                <a:gd name="connsiteY12" fmla="*/ 146367 h 190889"/>
                <a:gd name="connsiteX13" fmla="*/ 0 w 174981"/>
                <a:gd name="connsiteY13" fmla="*/ 168584 h 190889"/>
                <a:gd name="connsiteX14" fmla="*/ 22217 w 174981"/>
                <a:gd name="connsiteY14" fmla="*/ 190908 h 190889"/>
                <a:gd name="connsiteX15" fmla="*/ 44541 w 174981"/>
                <a:gd name="connsiteY15" fmla="*/ 168690 h 190889"/>
                <a:gd name="connsiteX16" fmla="*/ 35590 w 174981"/>
                <a:gd name="connsiteY16" fmla="*/ 150789 h 190889"/>
                <a:gd name="connsiteX17" fmla="*/ 57002 w 174981"/>
                <a:gd name="connsiteY17" fmla="*/ 82737 h 190889"/>
                <a:gd name="connsiteX18" fmla="*/ 57320 w 174981"/>
                <a:gd name="connsiteY18" fmla="*/ 82737 h 190889"/>
                <a:gd name="connsiteX19" fmla="*/ 70555 w 174981"/>
                <a:gd name="connsiteY19" fmla="*/ 78347 h 190889"/>
                <a:gd name="connsiteX20" fmla="*/ 103483 w 174981"/>
                <a:gd name="connsiteY20" fmla="*/ 103003 h 190889"/>
                <a:gd name="connsiteX21" fmla="*/ 101861 w 174981"/>
                <a:gd name="connsiteY21" fmla="*/ 111371 h 190889"/>
                <a:gd name="connsiteX22" fmla="*/ 124122 w 174981"/>
                <a:gd name="connsiteY22" fmla="*/ 133650 h 190889"/>
                <a:gd name="connsiteX23" fmla="*/ 146401 w 174981"/>
                <a:gd name="connsiteY23" fmla="*/ 111388 h 190889"/>
                <a:gd name="connsiteX24" fmla="*/ 136348 w 174981"/>
                <a:gd name="connsiteY24" fmla="*/ 92759 h 190889"/>
                <a:gd name="connsiteX25" fmla="*/ 152764 w 174981"/>
                <a:gd name="connsiteY25" fmla="*/ 44559 h 190889"/>
                <a:gd name="connsiteX26" fmla="*/ 175035 w 174981"/>
                <a:gd name="connsiteY26" fmla="*/ 22289 h 1908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74981" h="190889">
                  <a:moveTo>
                    <a:pt x="175035" y="22289"/>
                  </a:moveTo>
                  <a:cubicBezTo>
                    <a:pt x="175045" y="9989"/>
                    <a:pt x="165082" y="10"/>
                    <a:pt x="152783" y="0"/>
                  </a:cubicBezTo>
                  <a:cubicBezTo>
                    <a:pt x="140483" y="-10"/>
                    <a:pt x="130504" y="9952"/>
                    <a:pt x="130494" y="22252"/>
                  </a:cubicBezTo>
                  <a:cubicBezTo>
                    <a:pt x="130488" y="29790"/>
                    <a:pt x="134295" y="36819"/>
                    <a:pt x="140611" y="40932"/>
                  </a:cubicBezTo>
                  <a:lnTo>
                    <a:pt x="124131" y="89100"/>
                  </a:lnTo>
                  <a:lnTo>
                    <a:pt x="124131" y="89100"/>
                  </a:lnTo>
                  <a:cubicBezTo>
                    <a:pt x="119582" y="89095"/>
                    <a:pt x="115141" y="90483"/>
                    <a:pt x="111405" y="93077"/>
                  </a:cubicBezTo>
                  <a:lnTo>
                    <a:pt x="78190" y="68166"/>
                  </a:lnTo>
                  <a:cubicBezTo>
                    <a:pt x="82450" y="56627"/>
                    <a:pt x="76549" y="43821"/>
                    <a:pt x="65010" y="39561"/>
                  </a:cubicBezTo>
                  <a:cubicBezTo>
                    <a:pt x="53471" y="35302"/>
                    <a:pt x="40665" y="41203"/>
                    <a:pt x="36406" y="52741"/>
                  </a:cubicBezTo>
                  <a:cubicBezTo>
                    <a:pt x="32851" y="62371"/>
                    <a:pt x="36338" y="73182"/>
                    <a:pt x="44848" y="78919"/>
                  </a:cubicBezTo>
                  <a:lnTo>
                    <a:pt x="23628" y="146367"/>
                  </a:lnTo>
                  <a:lnTo>
                    <a:pt x="22323" y="146367"/>
                  </a:lnTo>
                  <a:cubicBezTo>
                    <a:pt x="10024" y="146338"/>
                    <a:pt x="29" y="156285"/>
                    <a:pt x="0" y="168584"/>
                  </a:cubicBezTo>
                  <a:cubicBezTo>
                    <a:pt x="-29" y="180884"/>
                    <a:pt x="9918" y="190879"/>
                    <a:pt x="22217" y="190908"/>
                  </a:cubicBezTo>
                  <a:cubicBezTo>
                    <a:pt x="34517" y="190937"/>
                    <a:pt x="44511" y="180990"/>
                    <a:pt x="44541" y="168690"/>
                  </a:cubicBezTo>
                  <a:cubicBezTo>
                    <a:pt x="44557" y="161643"/>
                    <a:pt x="41238" y="155004"/>
                    <a:pt x="35590" y="150789"/>
                  </a:cubicBezTo>
                  <a:lnTo>
                    <a:pt x="57002" y="82737"/>
                  </a:lnTo>
                  <a:lnTo>
                    <a:pt x="57320" y="82737"/>
                  </a:lnTo>
                  <a:cubicBezTo>
                    <a:pt x="62087" y="82728"/>
                    <a:pt x="66727" y="81189"/>
                    <a:pt x="70555" y="78347"/>
                  </a:cubicBezTo>
                  <a:lnTo>
                    <a:pt x="103483" y="103003"/>
                  </a:lnTo>
                  <a:cubicBezTo>
                    <a:pt x="102424" y="105666"/>
                    <a:pt x="101873" y="108504"/>
                    <a:pt x="101861" y="111371"/>
                  </a:cubicBezTo>
                  <a:cubicBezTo>
                    <a:pt x="101856" y="123670"/>
                    <a:pt x="111823" y="133645"/>
                    <a:pt x="124122" y="133650"/>
                  </a:cubicBezTo>
                  <a:cubicBezTo>
                    <a:pt x="136422" y="133654"/>
                    <a:pt x="146397" y="123687"/>
                    <a:pt x="146401" y="111388"/>
                  </a:cubicBezTo>
                  <a:cubicBezTo>
                    <a:pt x="146404" y="103881"/>
                    <a:pt x="142625" y="96877"/>
                    <a:pt x="136348" y="92759"/>
                  </a:cubicBezTo>
                  <a:lnTo>
                    <a:pt x="152764" y="44559"/>
                  </a:lnTo>
                  <a:cubicBezTo>
                    <a:pt x="165064" y="44559"/>
                    <a:pt x="175035" y="34589"/>
                    <a:pt x="175035" y="22289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127" name="Freeform: Shape 126">
              <a:extLst>
                <a:ext uri="{FF2B5EF4-FFF2-40B4-BE49-F238E27FC236}">
                  <a16:creationId xmlns:a16="http://schemas.microsoft.com/office/drawing/2014/main" id="{3F417940-FD39-4CB1-87A4-E5B2A85D4FA2}"/>
                </a:ext>
              </a:extLst>
            </p:cNvPr>
            <p:cNvSpPr/>
            <p:nvPr/>
          </p:nvSpPr>
          <p:spPr>
            <a:xfrm>
              <a:off x="2439063" y="1757238"/>
              <a:ext cx="219523" cy="222704"/>
            </a:xfrm>
            <a:custGeom>
              <a:avLst/>
              <a:gdLst>
                <a:gd name="connsiteX0" fmla="*/ 19089 w 219522"/>
                <a:gd name="connsiteY0" fmla="*/ 0 h 222704"/>
                <a:gd name="connsiteX1" fmla="*/ 0 w 219522"/>
                <a:gd name="connsiteY1" fmla="*/ 0 h 222704"/>
                <a:gd name="connsiteX2" fmla="*/ 0 w 219522"/>
                <a:gd name="connsiteY2" fmla="*/ 222704 h 222704"/>
                <a:gd name="connsiteX3" fmla="*/ 219523 w 219522"/>
                <a:gd name="connsiteY3" fmla="*/ 222704 h 222704"/>
                <a:gd name="connsiteX4" fmla="*/ 219523 w 219522"/>
                <a:gd name="connsiteY4" fmla="*/ 203615 h 222704"/>
                <a:gd name="connsiteX5" fmla="*/ 19089 w 219522"/>
                <a:gd name="connsiteY5" fmla="*/ 203615 h 222704"/>
                <a:gd name="connsiteX6" fmla="*/ 19089 w 219522"/>
                <a:gd name="connsiteY6" fmla="*/ 0 h 222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19522" h="222704">
                  <a:moveTo>
                    <a:pt x="19089" y="0"/>
                  </a:moveTo>
                  <a:lnTo>
                    <a:pt x="0" y="0"/>
                  </a:lnTo>
                  <a:lnTo>
                    <a:pt x="0" y="222704"/>
                  </a:lnTo>
                  <a:lnTo>
                    <a:pt x="219523" y="222704"/>
                  </a:lnTo>
                  <a:lnTo>
                    <a:pt x="219523" y="203615"/>
                  </a:lnTo>
                  <a:lnTo>
                    <a:pt x="19089" y="203615"/>
                  </a:lnTo>
                  <a:lnTo>
                    <a:pt x="19089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grpSp>
        <p:nvGrpSpPr>
          <p:cNvPr id="31" name="Graphic 64">
            <a:extLst>
              <a:ext uri="{FF2B5EF4-FFF2-40B4-BE49-F238E27FC236}">
                <a16:creationId xmlns:a16="http://schemas.microsoft.com/office/drawing/2014/main" id="{07FC2BAE-97B0-4896-B893-59788CF9F560}"/>
              </a:ext>
            </a:extLst>
          </p:cNvPr>
          <p:cNvGrpSpPr/>
          <p:nvPr/>
        </p:nvGrpSpPr>
        <p:grpSpPr>
          <a:xfrm>
            <a:off x="273738" y="343548"/>
            <a:ext cx="627512" cy="120881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7FB5E980-AAC4-4314-B350-2B759AB8A0F0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63C46530-BA30-4A04-BC7A-EDA77D750E9D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55206FFC-557E-48ED-9643-6D58B793D9EB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9775F8CF-4C31-4E69-A8ED-2F9C141DDD9C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3283D9D9-54AD-4529-90BB-6F8CA46E0138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E9E1F952-7052-41F5-AAC9-C6E892D90DE3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D69A3961-3FEC-4315-84DA-5F4E69ED0696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0CF9CE97-2509-42D9-AC5C-ED17D2CD7A00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40" name="Diamond 79">
            <a:extLst>
              <a:ext uri="{FF2B5EF4-FFF2-40B4-BE49-F238E27FC236}">
                <a16:creationId xmlns:a16="http://schemas.microsoft.com/office/drawing/2014/main" id="{2F18319C-8A4E-46E3-8381-24A69D7C2925}"/>
              </a:ext>
            </a:extLst>
          </p:cNvPr>
          <p:cNvSpPr/>
          <p:nvPr/>
        </p:nvSpPr>
        <p:spPr>
          <a:xfrm>
            <a:off x="1" y="290832"/>
            <a:ext cx="111563" cy="226314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 sz="1350"/>
          </a:p>
        </p:txBody>
      </p:sp>
      <p:sp>
        <p:nvSpPr>
          <p:cNvPr id="41" name="Diamond 100">
            <a:extLst>
              <a:ext uri="{FF2B5EF4-FFF2-40B4-BE49-F238E27FC236}">
                <a16:creationId xmlns:a16="http://schemas.microsoft.com/office/drawing/2014/main" id="{F4ECF63F-8415-4EC9-8C3F-349972F5D9ED}"/>
              </a:ext>
            </a:extLst>
          </p:cNvPr>
          <p:cNvSpPr/>
          <p:nvPr/>
        </p:nvSpPr>
        <p:spPr>
          <a:xfrm>
            <a:off x="8492069" y="5205223"/>
            <a:ext cx="651932" cy="1652777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</p:spTree>
    <p:extLst>
      <p:ext uri="{BB962C8B-B14F-4D97-AF65-F5344CB8AC3E}">
        <p14:creationId xmlns:p14="http://schemas.microsoft.com/office/powerpoint/2010/main" val="11845833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8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000"/>
                            </p:stCondLst>
                            <p:childTnLst>
                              <p:par>
                                <p:cTn id="5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Graphic spid="107" grpId="0">
        <p:bldAsOne/>
      </p:bldGraphic>
      <p:bldP spid="108" grpId="0"/>
      <p:bldP spid="109" grpId="0"/>
      <p:bldP spid="123" grpId="0"/>
      <p:bldP spid="124" grpId="0"/>
      <p:bldP spid="40" grpId="0" animBg="1"/>
      <p:bldP spid="41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" name="PpHolder1">
            <a:extLst>
              <a:ext uri="{FF2B5EF4-FFF2-40B4-BE49-F238E27FC236}">
                <a16:creationId xmlns:a16="http://schemas.microsoft.com/office/drawing/2014/main" id="{1A6DC8F5-D5C9-4052-BA55-5648BFBBFA13}"/>
              </a:ext>
            </a:extLst>
          </p:cNvPr>
          <p:cNvPicPr>
            <a:picLocks/>
          </p:cNvPicPr>
          <p:nvPr/>
        </p:nvPicPr>
        <p:blipFill>
          <a:blip r:embed="rId2"/>
          <a:srcRect t="39654" r="62500"/>
          <a:stretch>
            <a:fillRect/>
          </a:stretch>
        </p:blipFill>
        <p:spPr>
          <a:xfrm>
            <a:off x="0" y="2719494"/>
            <a:ext cx="3429000" cy="4138507"/>
          </a:xfrm>
          <a:custGeom>
            <a:avLst/>
            <a:gdLst>
              <a:gd name="connsiteX0" fmla="*/ 0 w 3429000"/>
              <a:gd name="connsiteY0" fmla="*/ 0 h 4138507"/>
              <a:gd name="connsiteX1" fmla="*/ 3429000 w 3429000"/>
              <a:gd name="connsiteY1" fmla="*/ 0 h 4138507"/>
              <a:gd name="connsiteX2" fmla="*/ 3429000 w 3429000"/>
              <a:gd name="connsiteY2" fmla="*/ 4138507 h 4138507"/>
              <a:gd name="connsiteX3" fmla="*/ 0 w 3429000"/>
              <a:gd name="connsiteY3" fmla="*/ 4138507 h 41385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29000" h="4138507">
                <a:moveTo>
                  <a:pt x="0" y="0"/>
                </a:moveTo>
                <a:lnTo>
                  <a:pt x="3429000" y="0"/>
                </a:lnTo>
                <a:lnTo>
                  <a:pt x="3429000" y="4138507"/>
                </a:lnTo>
                <a:lnTo>
                  <a:pt x="0" y="4138507"/>
                </a:lnTo>
                <a:close/>
              </a:path>
            </a:pathLst>
          </a:custGeom>
        </p:spPr>
      </p:pic>
      <p:sp>
        <p:nvSpPr>
          <p:cNvPr id="95" name="Rectangle 1">
            <a:extLst>
              <a:ext uri="{FF2B5EF4-FFF2-40B4-BE49-F238E27FC236}">
                <a16:creationId xmlns:a16="http://schemas.microsoft.com/office/drawing/2014/main" id="{95008BD5-CC47-4262-AC85-0586A3ABBD44}"/>
              </a:ext>
            </a:extLst>
          </p:cNvPr>
          <p:cNvSpPr/>
          <p:nvPr/>
        </p:nvSpPr>
        <p:spPr>
          <a:xfrm>
            <a:off x="0" y="2719492"/>
            <a:ext cx="3429000" cy="4138508"/>
          </a:xfrm>
          <a:custGeom>
            <a:avLst/>
            <a:gdLst>
              <a:gd name="connsiteX0" fmla="*/ 0 w 12192000"/>
              <a:gd name="connsiteY0" fmla="*/ 0 h 5856669"/>
              <a:gd name="connsiteX1" fmla="*/ 12192000 w 12192000"/>
              <a:gd name="connsiteY1" fmla="*/ 0 h 5856669"/>
              <a:gd name="connsiteX2" fmla="*/ 12192000 w 12192000"/>
              <a:gd name="connsiteY2" fmla="*/ 5856669 h 5856669"/>
              <a:gd name="connsiteX3" fmla="*/ 0 w 12192000"/>
              <a:gd name="connsiteY3" fmla="*/ 5856669 h 58566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5856669">
                <a:moveTo>
                  <a:pt x="0" y="0"/>
                </a:moveTo>
                <a:lnTo>
                  <a:pt x="12192000" y="0"/>
                </a:lnTo>
                <a:lnTo>
                  <a:pt x="12192000" y="5856669"/>
                </a:lnTo>
                <a:lnTo>
                  <a:pt x="0" y="5856669"/>
                </a:lnTo>
                <a:close/>
              </a:path>
            </a:pathLst>
          </a:custGeom>
          <a:gradFill>
            <a:gsLst>
              <a:gs pos="0">
                <a:schemeClr val="tx2">
                  <a:alpha val="82000"/>
                </a:schemeClr>
              </a:gs>
              <a:gs pos="100000">
                <a:schemeClr val="tx2">
                  <a:lumMod val="5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9" name="Title 8">
            <a:extLst>
              <a:ext uri="{FF2B5EF4-FFF2-40B4-BE49-F238E27FC236}">
                <a16:creationId xmlns:a16="http://schemas.microsoft.com/office/drawing/2014/main" id="{FE8F4A54-C500-4BCB-9E63-2DD3002491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Our Chart Data</a:t>
            </a:r>
            <a:endParaRPr lang="en-ID" dirty="0"/>
          </a:p>
        </p:txBody>
      </p:sp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A08AB1FB-8A7B-444F-A273-66FA163631C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409755482"/>
              </p:ext>
            </p:extLst>
          </p:nvPr>
        </p:nvGraphicFramePr>
        <p:xfrm>
          <a:off x="4014315" y="917412"/>
          <a:ext cx="4700726" cy="428781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08" name="TextBox 107">
            <a:extLst>
              <a:ext uri="{FF2B5EF4-FFF2-40B4-BE49-F238E27FC236}">
                <a16:creationId xmlns:a16="http://schemas.microsoft.com/office/drawing/2014/main" id="{F9CA3A7D-06F3-4A5E-930C-09CDF6BFEDA1}"/>
              </a:ext>
            </a:extLst>
          </p:cNvPr>
          <p:cNvSpPr txBox="1"/>
          <p:nvPr/>
        </p:nvSpPr>
        <p:spPr>
          <a:xfrm>
            <a:off x="4731188" y="5521799"/>
            <a:ext cx="1207794" cy="30008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350" dirty="0">
                <a:solidFill>
                  <a:schemeClr val="accent1"/>
                </a:solidFill>
                <a:latin typeface="+mj-lt"/>
              </a:rPr>
              <a:t>Description</a:t>
            </a:r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96344ED7-7BEE-4D6F-BA53-03613456F2E8}"/>
              </a:ext>
            </a:extLst>
          </p:cNvPr>
          <p:cNvSpPr txBox="1"/>
          <p:nvPr/>
        </p:nvSpPr>
        <p:spPr>
          <a:xfrm>
            <a:off x="4731187" y="5739869"/>
            <a:ext cx="1514444" cy="2192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825" dirty="0"/>
              <a:t>Category 1 - 4</a:t>
            </a:r>
          </a:p>
        </p:txBody>
      </p:sp>
      <p:sp>
        <p:nvSpPr>
          <p:cNvPr id="110" name="Diamond 109">
            <a:extLst>
              <a:ext uri="{FF2B5EF4-FFF2-40B4-BE49-F238E27FC236}">
                <a16:creationId xmlns:a16="http://schemas.microsoft.com/office/drawing/2014/main" id="{2DA861C4-A482-4D1C-B589-DAB54FFCD9AB}"/>
              </a:ext>
            </a:extLst>
          </p:cNvPr>
          <p:cNvSpPr/>
          <p:nvPr/>
        </p:nvSpPr>
        <p:spPr>
          <a:xfrm>
            <a:off x="4548532" y="5601057"/>
            <a:ext cx="118485" cy="118485"/>
          </a:xfrm>
          <a:prstGeom prst="diamond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11" name="TextBox 110">
            <a:extLst>
              <a:ext uri="{FF2B5EF4-FFF2-40B4-BE49-F238E27FC236}">
                <a16:creationId xmlns:a16="http://schemas.microsoft.com/office/drawing/2014/main" id="{0192581B-39B5-4687-B3CA-CB5DCD85A059}"/>
              </a:ext>
            </a:extLst>
          </p:cNvPr>
          <p:cNvSpPr txBox="1"/>
          <p:nvPr/>
        </p:nvSpPr>
        <p:spPr>
          <a:xfrm>
            <a:off x="6410673" y="5521799"/>
            <a:ext cx="1207794" cy="30008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350" dirty="0">
                <a:solidFill>
                  <a:schemeClr val="accent2"/>
                </a:solidFill>
                <a:latin typeface="+mj-lt"/>
              </a:rPr>
              <a:t>Description</a:t>
            </a:r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161C6711-F83B-45DE-9B87-4785A6F6BC1F}"/>
              </a:ext>
            </a:extLst>
          </p:cNvPr>
          <p:cNvSpPr txBox="1"/>
          <p:nvPr/>
        </p:nvSpPr>
        <p:spPr>
          <a:xfrm>
            <a:off x="6410672" y="5739869"/>
            <a:ext cx="1514444" cy="2192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825" dirty="0"/>
              <a:t>Category 1 - 4</a:t>
            </a:r>
          </a:p>
        </p:txBody>
      </p:sp>
      <p:sp>
        <p:nvSpPr>
          <p:cNvPr id="113" name="Diamond 112">
            <a:extLst>
              <a:ext uri="{FF2B5EF4-FFF2-40B4-BE49-F238E27FC236}">
                <a16:creationId xmlns:a16="http://schemas.microsoft.com/office/drawing/2014/main" id="{731844B8-9EC2-4220-8D8E-AC49886308BE}"/>
              </a:ext>
            </a:extLst>
          </p:cNvPr>
          <p:cNvSpPr/>
          <p:nvPr/>
        </p:nvSpPr>
        <p:spPr>
          <a:xfrm>
            <a:off x="6228017" y="5601057"/>
            <a:ext cx="118485" cy="118485"/>
          </a:xfrm>
          <a:prstGeom prst="diamond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15" name="Diamond 18">
            <a:extLst>
              <a:ext uri="{FF2B5EF4-FFF2-40B4-BE49-F238E27FC236}">
                <a16:creationId xmlns:a16="http://schemas.microsoft.com/office/drawing/2014/main" id="{3298281A-B4C9-43D4-86A2-ECF6A30CB188}"/>
              </a:ext>
            </a:extLst>
          </p:cNvPr>
          <p:cNvSpPr/>
          <p:nvPr/>
        </p:nvSpPr>
        <p:spPr>
          <a:xfrm>
            <a:off x="0" y="2467184"/>
            <a:ext cx="495596" cy="1286582"/>
          </a:xfrm>
          <a:custGeom>
            <a:avLst/>
            <a:gdLst>
              <a:gd name="connsiteX0" fmla="*/ 187653 w 660794"/>
              <a:gd name="connsiteY0" fmla="*/ 0 h 1715443"/>
              <a:gd name="connsiteX1" fmla="*/ 660794 w 660794"/>
              <a:gd name="connsiteY1" fmla="*/ 1508135 h 1715443"/>
              <a:gd name="connsiteX2" fmla="*/ 0 w 660794"/>
              <a:gd name="connsiteY2" fmla="*/ 1715443 h 1715443"/>
              <a:gd name="connsiteX3" fmla="*/ 0 w 660794"/>
              <a:gd name="connsiteY3" fmla="*/ 58872 h 17154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60794" h="1715443">
                <a:moveTo>
                  <a:pt x="187653" y="0"/>
                </a:moveTo>
                <a:lnTo>
                  <a:pt x="660794" y="1508135"/>
                </a:lnTo>
                <a:lnTo>
                  <a:pt x="0" y="1715443"/>
                </a:lnTo>
                <a:lnTo>
                  <a:pt x="0" y="58872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sp>
        <p:nvSpPr>
          <p:cNvPr id="116" name="TextBox 115">
            <a:extLst>
              <a:ext uri="{FF2B5EF4-FFF2-40B4-BE49-F238E27FC236}">
                <a16:creationId xmlns:a16="http://schemas.microsoft.com/office/drawing/2014/main" id="{868E23BE-3E04-421A-BE2D-B0A4FA092D1A}"/>
              </a:ext>
            </a:extLst>
          </p:cNvPr>
          <p:cNvSpPr txBox="1"/>
          <p:nvPr/>
        </p:nvSpPr>
        <p:spPr>
          <a:xfrm>
            <a:off x="896796" y="3860130"/>
            <a:ext cx="2000093" cy="172996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whole heart existence in this spot, which</a:t>
            </a:r>
            <a:br>
              <a:rPr lang="en-US" sz="900" dirty="0">
                <a:solidFill>
                  <a:schemeClr val="bg2"/>
                </a:solidFill>
              </a:rPr>
            </a:br>
            <a:endParaRPr lang="en-US" sz="900" dirty="0">
              <a:solidFill>
                <a:schemeClr val="bg2"/>
              </a:solidFill>
            </a:endParaRPr>
          </a:p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I am happy dear friend absorbed in the exquisite sense tranquil</a:t>
            </a:r>
          </a:p>
        </p:txBody>
      </p:sp>
      <p:sp>
        <p:nvSpPr>
          <p:cNvPr id="117" name="TextBox 116">
            <a:extLst>
              <a:ext uri="{FF2B5EF4-FFF2-40B4-BE49-F238E27FC236}">
                <a16:creationId xmlns:a16="http://schemas.microsoft.com/office/drawing/2014/main" id="{D1756F0A-4C40-419E-B242-246CF97B6B8A}"/>
              </a:ext>
            </a:extLst>
          </p:cNvPr>
          <p:cNvSpPr txBox="1"/>
          <p:nvPr/>
        </p:nvSpPr>
        <p:spPr>
          <a:xfrm>
            <a:off x="896796" y="5591594"/>
            <a:ext cx="2000093" cy="20774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50" spc="225" dirty="0">
                <a:solidFill>
                  <a:schemeClr val="bg2"/>
                </a:solidFill>
              </a:rPr>
              <a:t>www.yourwebsithere.com</a:t>
            </a:r>
            <a:endParaRPr lang="en-ID" sz="750" spc="225" dirty="0">
              <a:solidFill>
                <a:schemeClr val="bg2"/>
              </a:solidFill>
            </a:endParaRPr>
          </a:p>
        </p:txBody>
      </p:sp>
      <p:grpSp>
        <p:nvGrpSpPr>
          <p:cNvPr id="26" name="Graphic 64">
            <a:extLst>
              <a:ext uri="{FF2B5EF4-FFF2-40B4-BE49-F238E27FC236}">
                <a16:creationId xmlns:a16="http://schemas.microsoft.com/office/drawing/2014/main" id="{3E025F0E-DB2E-46C8-BCBD-2DB20A233741}"/>
              </a:ext>
            </a:extLst>
          </p:cNvPr>
          <p:cNvGrpSpPr/>
          <p:nvPr/>
        </p:nvGrpSpPr>
        <p:grpSpPr>
          <a:xfrm>
            <a:off x="273738" y="343548"/>
            <a:ext cx="627512" cy="120881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5538AE7C-C421-40B9-B1E0-0089EFA97FD4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85064467-DB22-4F7A-A381-B559C0F0D992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D5F6C9DB-40E7-472D-9BE2-5E3207CDC070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3B22C20A-E5B8-4E09-9C20-97B4F1AF1457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E854A203-6C5B-41A7-8B47-0153DF4F2C5D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9AB9B301-276A-4B0F-A161-9A5DCE2893AE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7F00A041-1DE2-47CB-9ACD-E2885164DBE6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33436DF4-655A-447F-AE08-313072F3119D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35" name="Diamond 79">
            <a:extLst>
              <a:ext uri="{FF2B5EF4-FFF2-40B4-BE49-F238E27FC236}">
                <a16:creationId xmlns:a16="http://schemas.microsoft.com/office/drawing/2014/main" id="{9448DAC5-1A24-4B4C-8FE9-83E6D179B632}"/>
              </a:ext>
            </a:extLst>
          </p:cNvPr>
          <p:cNvSpPr/>
          <p:nvPr/>
        </p:nvSpPr>
        <p:spPr>
          <a:xfrm>
            <a:off x="1" y="290832"/>
            <a:ext cx="111563" cy="226314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 sz="1350"/>
          </a:p>
        </p:txBody>
      </p:sp>
      <p:sp>
        <p:nvSpPr>
          <p:cNvPr id="36" name="Diamond 100">
            <a:extLst>
              <a:ext uri="{FF2B5EF4-FFF2-40B4-BE49-F238E27FC236}">
                <a16:creationId xmlns:a16="http://schemas.microsoft.com/office/drawing/2014/main" id="{FB6E4EBA-46EC-4420-9138-4FA53C97794D}"/>
              </a:ext>
            </a:extLst>
          </p:cNvPr>
          <p:cNvSpPr/>
          <p:nvPr/>
        </p:nvSpPr>
        <p:spPr>
          <a:xfrm>
            <a:off x="8492069" y="5205223"/>
            <a:ext cx="651932" cy="1652777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</p:spTree>
    <p:extLst>
      <p:ext uri="{BB962C8B-B14F-4D97-AF65-F5344CB8AC3E}">
        <p14:creationId xmlns:p14="http://schemas.microsoft.com/office/powerpoint/2010/main" val="15013861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000"/>
                            </p:stCondLst>
                            <p:childTnLst>
                              <p:par>
                                <p:cTn id="5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500"/>
                            </p:stCondLst>
                            <p:childTnLst>
                              <p:par>
                                <p:cTn id="5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6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000"/>
                            </p:stCondLst>
                            <p:childTnLst>
                              <p:par>
                                <p:cTn id="5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500"/>
                            </p:stCondLst>
                            <p:childTnLst>
                              <p:par>
                                <p:cTn id="6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5" grpId="0" animBg="1"/>
      <p:bldP spid="9" grpId="0"/>
      <p:bldGraphic spid="4" grpId="0">
        <p:bldAsOne/>
      </p:bldGraphic>
      <p:bldP spid="108" grpId="0"/>
      <p:bldP spid="109" grpId="0"/>
      <p:bldP spid="110" grpId="0" animBg="1"/>
      <p:bldP spid="111" grpId="0"/>
      <p:bldP spid="112" grpId="0"/>
      <p:bldP spid="113" grpId="0" animBg="1"/>
      <p:bldP spid="115" grpId="0" animBg="1"/>
      <p:bldP spid="116" grpId="0"/>
      <p:bldP spid="117" grpId="0"/>
      <p:bldP spid="35" grpId="0" animBg="1"/>
      <p:bldP spid="36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19" name="Group 1318">
            <a:extLst>
              <a:ext uri="{FF2B5EF4-FFF2-40B4-BE49-F238E27FC236}">
                <a16:creationId xmlns:a16="http://schemas.microsoft.com/office/drawing/2014/main" id="{5D9EA919-0942-4422-BDD5-142C65ED4424}"/>
              </a:ext>
            </a:extLst>
          </p:cNvPr>
          <p:cNvGrpSpPr/>
          <p:nvPr/>
        </p:nvGrpSpPr>
        <p:grpSpPr>
          <a:xfrm>
            <a:off x="-303285" y="2170688"/>
            <a:ext cx="5060132" cy="2502508"/>
            <a:chOff x="1932291" y="1715943"/>
            <a:chExt cx="8334948" cy="4122123"/>
          </a:xfrm>
          <a:solidFill>
            <a:schemeClr val="bg2">
              <a:lumMod val="85000"/>
              <a:alpha val="50000"/>
            </a:schemeClr>
          </a:solidFill>
        </p:grpSpPr>
        <p:sp>
          <p:nvSpPr>
            <p:cNvPr id="1320" name="Freeform 781">
              <a:extLst>
                <a:ext uri="{FF2B5EF4-FFF2-40B4-BE49-F238E27FC236}">
                  <a16:creationId xmlns:a16="http://schemas.microsoft.com/office/drawing/2014/main" id="{5858285B-F31B-487B-B44B-23E2063ACACF}"/>
                </a:ext>
              </a:extLst>
            </p:cNvPr>
            <p:cNvSpPr>
              <a:spLocks/>
            </p:cNvSpPr>
            <p:nvPr/>
          </p:nvSpPr>
          <p:spPr bwMode="auto">
            <a:xfrm>
              <a:off x="4920322" y="1735056"/>
              <a:ext cx="43005" cy="19114"/>
            </a:xfrm>
            <a:custGeom>
              <a:avLst/>
              <a:gdLst>
                <a:gd name="T0" fmla="*/ 4 w 9"/>
                <a:gd name="T1" fmla="*/ 3 h 4"/>
                <a:gd name="T2" fmla="*/ 1 w 9"/>
                <a:gd name="T3" fmla="*/ 2 h 4"/>
                <a:gd name="T4" fmla="*/ 5 w 9"/>
                <a:gd name="T5" fmla="*/ 2 h 4"/>
                <a:gd name="T6" fmla="*/ 0 w 9"/>
                <a:gd name="T7" fmla="*/ 0 h 4"/>
                <a:gd name="T8" fmla="*/ 9 w 9"/>
                <a:gd name="T9" fmla="*/ 2 h 4"/>
                <a:gd name="T10" fmla="*/ 5 w 9"/>
                <a:gd name="T11" fmla="*/ 2 h 4"/>
                <a:gd name="T12" fmla="*/ 4 w 9"/>
                <a:gd name="T13" fmla="*/ 3 h 4"/>
                <a:gd name="T14" fmla="*/ 4 w 9"/>
                <a:gd name="T15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4">
                  <a:moveTo>
                    <a:pt x="4" y="3"/>
                  </a:moveTo>
                  <a:cubicBezTo>
                    <a:pt x="4" y="3"/>
                    <a:pt x="1" y="2"/>
                    <a:pt x="1" y="2"/>
                  </a:cubicBezTo>
                  <a:cubicBezTo>
                    <a:pt x="1" y="2"/>
                    <a:pt x="4" y="2"/>
                    <a:pt x="5" y="2"/>
                  </a:cubicBezTo>
                  <a:cubicBezTo>
                    <a:pt x="3" y="1"/>
                    <a:pt x="1" y="2"/>
                    <a:pt x="0" y="0"/>
                  </a:cubicBezTo>
                  <a:cubicBezTo>
                    <a:pt x="1" y="1"/>
                    <a:pt x="8" y="0"/>
                    <a:pt x="9" y="2"/>
                  </a:cubicBezTo>
                  <a:cubicBezTo>
                    <a:pt x="9" y="2"/>
                    <a:pt x="6" y="2"/>
                    <a:pt x="5" y="2"/>
                  </a:cubicBezTo>
                  <a:cubicBezTo>
                    <a:pt x="5" y="2"/>
                    <a:pt x="7" y="4"/>
                    <a:pt x="4" y="3"/>
                  </a:cubicBezTo>
                  <a:cubicBezTo>
                    <a:pt x="3" y="3"/>
                    <a:pt x="6" y="4"/>
                    <a:pt x="4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21" name="Freeform 403">
              <a:extLst>
                <a:ext uri="{FF2B5EF4-FFF2-40B4-BE49-F238E27FC236}">
                  <a16:creationId xmlns:a16="http://schemas.microsoft.com/office/drawing/2014/main" id="{F16D64FC-A362-4F8E-8167-EA3922D05EE3}"/>
                </a:ext>
              </a:extLst>
            </p:cNvPr>
            <p:cNvSpPr>
              <a:spLocks/>
            </p:cNvSpPr>
            <p:nvPr/>
          </p:nvSpPr>
          <p:spPr bwMode="auto">
            <a:xfrm>
              <a:off x="8441929" y="4635515"/>
              <a:ext cx="952474" cy="711974"/>
            </a:xfrm>
            <a:custGeom>
              <a:avLst/>
              <a:gdLst>
                <a:gd name="T0" fmla="*/ 96 w 204"/>
                <a:gd name="T1" fmla="*/ 3 h 152"/>
                <a:gd name="T2" fmla="*/ 97 w 204"/>
                <a:gd name="T3" fmla="*/ 7 h 152"/>
                <a:gd name="T4" fmla="*/ 86 w 204"/>
                <a:gd name="T5" fmla="*/ 13 h 152"/>
                <a:gd name="T6" fmla="*/ 76 w 204"/>
                <a:gd name="T7" fmla="*/ 24 h 152"/>
                <a:gd name="T8" fmla="*/ 71 w 204"/>
                <a:gd name="T9" fmla="*/ 15 h 152"/>
                <a:gd name="T10" fmla="*/ 65 w 204"/>
                <a:gd name="T11" fmla="*/ 19 h 152"/>
                <a:gd name="T12" fmla="*/ 62 w 204"/>
                <a:gd name="T13" fmla="*/ 22 h 152"/>
                <a:gd name="T14" fmla="*/ 59 w 204"/>
                <a:gd name="T15" fmla="*/ 26 h 152"/>
                <a:gd name="T16" fmla="*/ 55 w 204"/>
                <a:gd name="T17" fmla="*/ 33 h 152"/>
                <a:gd name="T18" fmla="*/ 51 w 204"/>
                <a:gd name="T19" fmla="*/ 30 h 152"/>
                <a:gd name="T20" fmla="*/ 47 w 204"/>
                <a:gd name="T21" fmla="*/ 38 h 152"/>
                <a:gd name="T22" fmla="*/ 24 w 204"/>
                <a:gd name="T23" fmla="*/ 50 h 152"/>
                <a:gd name="T24" fmla="*/ 7 w 204"/>
                <a:gd name="T25" fmla="*/ 60 h 152"/>
                <a:gd name="T26" fmla="*/ 3 w 204"/>
                <a:gd name="T27" fmla="*/ 68 h 152"/>
                <a:gd name="T28" fmla="*/ 4 w 204"/>
                <a:gd name="T29" fmla="*/ 82 h 152"/>
                <a:gd name="T30" fmla="*/ 7 w 204"/>
                <a:gd name="T31" fmla="*/ 91 h 152"/>
                <a:gd name="T32" fmla="*/ 13 w 204"/>
                <a:gd name="T33" fmla="*/ 106 h 152"/>
                <a:gd name="T34" fmla="*/ 11 w 204"/>
                <a:gd name="T35" fmla="*/ 121 h 152"/>
                <a:gd name="T36" fmla="*/ 30 w 204"/>
                <a:gd name="T37" fmla="*/ 125 h 152"/>
                <a:gd name="T38" fmla="*/ 54 w 204"/>
                <a:gd name="T39" fmla="*/ 121 h 152"/>
                <a:gd name="T40" fmla="*/ 73 w 204"/>
                <a:gd name="T41" fmla="*/ 112 h 152"/>
                <a:gd name="T42" fmla="*/ 96 w 204"/>
                <a:gd name="T43" fmla="*/ 111 h 152"/>
                <a:gd name="T44" fmla="*/ 111 w 204"/>
                <a:gd name="T45" fmla="*/ 121 h 152"/>
                <a:gd name="T46" fmla="*/ 116 w 204"/>
                <a:gd name="T47" fmla="*/ 125 h 152"/>
                <a:gd name="T48" fmla="*/ 125 w 204"/>
                <a:gd name="T49" fmla="*/ 120 h 152"/>
                <a:gd name="T50" fmla="*/ 122 w 204"/>
                <a:gd name="T51" fmla="*/ 129 h 152"/>
                <a:gd name="T52" fmla="*/ 131 w 204"/>
                <a:gd name="T53" fmla="*/ 132 h 152"/>
                <a:gd name="T54" fmla="*/ 145 w 204"/>
                <a:gd name="T55" fmla="*/ 147 h 152"/>
                <a:gd name="T56" fmla="*/ 161 w 204"/>
                <a:gd name="T57" fmla="*/ 145 h 152"/>
                <a:gd name="T58" fmla="*/ 165 w 204"/>
                <a:gd name="T59" fmla="*/ 149 h 152"/>
                <a:gd name="T60" fmla="*/ 174 w 204"/>
                <a:gd name="T61" fmla="*/ 145 h 152"/>
                <a:gd name="T62" fmla="*/ 194 w 204"/>
                <a:gd name="T63" fmla="*/ 118 h 152"/>
                <a:gd name="T64" fmla="*/ 200 w 204"/>
                <a:gd name="T65" fmla="*/ 108 h 152"/>
                <a:gd name="T66" fmla="*/ 202 w 204"/>
                <a:gd name="T67" fmla="*/ 96 h 152"/>
                <a:gd name="T68" fmla="*/ 201 w 204"/>
                <a:gd name="T69" fmla="*/ 83 h 152"/>
                <a:gd name="T70" fmla="*/ 196 w 204"/>
                <a:gd name="T71" fmla="*/ 70 h 152"/>
                <a:gd name="T72" fmla="*/ 184 w 204"/>
                <a:gd name="T73" fmla="*/ 59 h 152"/>
                <a:gd name="T74" fmla="*/ 180 w 204"/>
                <a:gd name="T75" fmla="*/ 50 h 152"/>
                <a:gd name="T76" fmla="*/ 166 w 204"/>
                <a:gd name="T77" fmla="*/ 36 h 152"/>
                <a:gd name="T78" fmla="*/ 161 w 204"/>
                <a:gd name="T79" fmla="*/ 20 h 152"/>
                <a:gd name="T80" fmla="*/ 152 w 204"/>
                <a:gd name="T81" fmla="*/ 8 h 152"/>
                <a:gd name="T82" fmla="*/ 145 w 204"/>
                <a:gd name="T83" fmla="*/ 6 h 152"/>
                <a:gd name="T84" fmla="*/ 143 w 204"/>
                <a:gd name="T85" fmla="*/ 16 h 152"/>
                <a:gd name="T86" fmla="*/ 130 w 204"/>
                <a:gd name="T87" fmla="*/ 31 h 152"/>
                <a:gd name="T88" fmla="*/ 115 w 204"/>
                <a:gd name="T89" fmla="*/ 17 h 152"/>
                <a:gd name="T90" fmla="*/ 118 w 204"/>
                <a:gd name="T91" fmla="*/ 11 h 152"/>
                <a:gd name="T92" fmla="*/ 117 w 204"/>
                <a:gd name="T93" fmla="*/ 8 h 152"/>
                <a:gd name="T94" fmla="*/ 109 w 204"/>
                <a:gd name="T95" fmla="*/ 7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04" h="152">
                  <a:moveTo>
                    <a:pt x="101" y="4"/>
                  </a:moveTo>
                  <a:cubicBezTo>
                    <a:pt x="99" y="4"/>
                    <a:pt x="98" y="2"/>
                    <a:pt x="96" y="2"/>
                  </a:cubicBezTo>
                  <a:cubicBezTo>
                    <a:pt x="95" y="1"/>
                    <a:pt x="95" y="2"/>
                    <a:pt x="96" y="3"/>
                  </a:cubicBezTo>
                  <a:cubicBezTo>
                    <a:pt x="96" y="4"/>
                    <a:pt x="98" y="3"/>
                    <a:pt x="98" y="3"/>
                  </a:cubicBezTo>
                  <a:cubicBezTo>
                    <a:pt x="99" y="4"/>
                    <a:pt x="98" y="6"/>
                    <a:pt x="99" y="6"/>
                  </a:cubicBezTo>
                  <a:cubicBezTo>
                    <a:pt x="99" y="7"/>
                    <a:pt x="98" y="7"/>
                    <a:pt x="97" y="7"/>
                  </a:cubicBezTo>
                  <a:cubicBezTo>
                    <a:pt x="96" y="8"/>
                    <a:pt x="95" y="8"/>
                    <a:pt x="94" y="8"/>
                  </a:cubicBezTo>
                  <a:cubicBezTo>
                    <a:pt x="92" y="7"/>
                    <a:pt x="92" y="8"/>
                    <a:pt x="90" y="8"/>
                  </a:cubicBezTo>
                  <a:cubicBezTo>
                    <a:pt x="87" y="9"/>
                    <a:pt x="88" y="12"/>
                    <a:pt x="86" y="13"/>
                  </a:cubicBezTo>
                  <a:cubicBezTo>
                    <a:pt x="84" y="15"/>
                    <a:pt x="83" y="18"/>
                    <a:pt x="84" y="20"/>
                  </a:cubicBezTo>
                  <a:cubicBezTo>
                    <a:pt x="86" y="23"/>
                    <a:pt x="81" y="21"/>
                    <a:pt x="80" y="21"/>
                  </a:cubicBezTo>
                  <a:cubicBezTo>
                    <a:pt x="79" y="21"/>
                    <a:pt x="76" y="24"/>
                    <a:pt x="76" y="24"/>
                  </a:cubicBezTo>
                  <a:cubicBezTo>
                    <a:pt x="76" y="24"/>
                    <a:pt x="75" y="19"/>
                    <a:pt x="74" y="18"/>
                  </a:cubicBezTo>
                  <a:cubicBezTo>
                    <a:pt x="74" y="17"/>
                    <a:pt x="73" y="17"/>
                    <a:pt x="72" y="17"/>
                  </a:cubicBezTo>
                  <a:cubicBezTo>
                    <a:pt x="71" y="16"/>
                    <a:pt x="71" y="16"/>
                    <a:pt x="71" y="15"/>
                  </a:cubicBezTo>
                  <a:cubicBezTo>
                    <a:pt x="70" y="14"/>
                    <a:pt x="70" y="16"/>
                    <a:pt x="70" y="17"/>
                  </a:cubicBezTo>
                  <a:cubicBezTo>
                    <a:pt x="69" y="17"/>
                    <a:pt x="68" y="17"/>
                    <a:pt x="68" y="16"/>
                  </a:cubicBezTo>
                  <a:cubicBezTo>
                    <a:pt x="66" y="16"/>
                    <a:pt x="67" y="20"/>
                    <a:pt x="65" y="19"/>
                  </a:cubicBezTo>
                  <a:cubicBezTo>
                    <a:pt x="65" y="19"/>
                    <a:pt x="64" y="18"/>
                    <a:pt x="64" y="18"/>
                  </a:cubicBezTo>
                  <a:cubicBezTo>
                    <a:pt x="63" y="19"/>
                    <a:pt x="63" y="19"/>
                    <a:pt x="63" y="19"/>
                  </a:cubicBezTo>
                  <a:cubicBezTo>
                    <a:pt x="60" y="18"/>
                    <a:pt x="62" y="22"/>
                    <a:pt x="62" y="22"/>
                  </a:cubicBezTo>
                  <a:cubicBezTo>
                    <a:pt x="62" y="22"/>
                    <a:pt x="60" y="22"/>
                    <a:pt x="60" y="22"/>
                  </a:cubicBezTo>
                  <a:cubicBezTo>
                    <a:pt x="60" y="23"/>
                    <a:pt x="61" y="23"/>
                    <a:pt x="61" y="23"/>
                  </a:cubicBezTo>
                  <a:cubicBezTo>
                    <a:pt x="60" y="25"/>
                    <a:pt x="59" y="23"/>
                    <a:pt x="59" y="26"/>
                  </a:cubicBezTo>
                  <a:cubicBezTo>
                    <a:pt x="59" y="27"/>
                    <a:pt x="60" y="27"/>
                    <a:pt x="60" y="28"/>
                  </a:cubicBezTo>
                  <a:cubicBezTo>
                    <a:pt x="60" y="30"/>
                    <a:pt x="53" y="26"/>
                    <a:pt x="53" y="29"/>
                  </a:cubicBezTo>
                  <a:cubicBezTo>
                    <a:pt x="53" y="30"/>
                    <a:pt x="57" y="32"/>
                    <a:pt x="55" y="33"/>
                  </a:cubicBezTo>
                  <a:cubicBezTo>
                    <a:pt x="54" y="33"/>
                    <a:pt x="54" y="32"/>
                    <a:pt x="54" y="33"/>
                  </a:cubicBezTo>
                  <a:cubicBezTo>
                    <a:pt x="53" y="34"/>
                    <a:pt x="53" y="34"/>
                    <a:pt x="52" y="33"/>
                  </a:cubicBezTo>
                  <a:cubicBezTo>
                    <a:pt x="51" y="33"/>
                    <a:pt x="52" y="31"/>
                    <a:pt x="51" y="30"/>
                  </a:cubicBezTo>
                  <a:cubicBezTo>
                    <a:pt x="50" y="28"/>
                    <a:pt x="48" y="32"/>
                    <a:pt x="47" y="33"/>
                  </a:cubicBezTo>
                  <a:cubicBezTo>
                    <a:pt x="47" y="34"/>
                    <a:pt x="46" y="35"/>
                    <a:pt x="46" y="36"/>
                  </a:cubicBezTo>
                  <a:cubicBezTo>
                    <a:pt x="46" y="36"/>
                    <a:pt x="47" y="37"/>
                    <a:pt x="47" y="38"/>
                  </a:cubicBezTo>
                  <a:cubicBezTo>
                    <a:pt x="47" y="38"/>
                    <a:pt x="45" y="40"/>
                    <a:pt x="44" y="41"/>
                  </a:cubicBezTo>
                  <a:cubicBezTo>
                    <a:pt x="41" y="44"/>
                    <a:pt x="38" y="46"/>
                    <a:pt x="34" y="47"/>
                  </a:cubicBezTo>
                  <a:cubicBezTo>
                    <a:pt x="31" y="47"/>
                    <a:pt x="28" y="49"/>
                    <a:pt x="24" y="50"/>
                  </a:cubicBezTo>
                  <a:cubicBezTo>
                    <a:pt x="21" y="51"/>
                    <a:pt x="18" y="51"/>
                    <a:pt x="15" y="53"/>
                  </a:cubicBezTo>
                  <a:cubicBezTo>
                    <a:pt x="13" y="55"/>
                    <a:pt x="12" y="55"/>
                    <a:pt x="10" y="56"/>
                  </a:cubicBezTo>
                  <a:cubicBezTo>
                    <a:pt x="9" y="57"/>
                    <a:pt x="7" y="60"/>
                    <a:pt x="7" y="60"/>
                  </a:cubicBezTo>
                  <a:cubicBezTo>
                    <a:pt x="6" y="60"/>
                    <a:pt x="7" y="57"/>
                    <a:pt x="7" y="56"/>
                  </a:cubicBezTo>
                  <a:cubicBezTo>
                    <a:pt x="5" y="56"/>
                    <a:pt x="4" y="61"/>
                    <a:pt x="4" y="61"/>
                  </a:cubicBezTo>
                  <a:cubicBezTo>
                    <a:pt x="5" y="64"/>
                    <a:pt x="3" y="65"/>
                    <a:pt x="3" y="68"/>
                  </a:cubicBezTo>
                  <a:cubicBezTo>
                    <a:pt x="3" y="69"/>
                    <a:pt x="8" y="80"/>
                    <a:pt x="6" y="81"/>
                  </a:cubicBezTo>
                  <a:cubicBezTo>
                    <a:pt x="6" y="81"/>
                    <a:pt x="3" y="77"/>
                    <a:pt x="3" y="77"/>
                  </a:cubicBezTo>
                  <a:cubicBezTo>
                    <a:pt x="3" y="78"/>
                    <a:pt x="6" y="81"/>
                    <a:pt x="4" y="82"/>
                  </a:cubicBezTo>
                  <a:cubicBezTo>
                    <a:pt x="2" y="82"/>
                    <a:pt x="2" y="77"/>
                    <a:pt x="0" y="77"/>
                  </a:cubicBezTo>
                  <a:cubicBezTo>
                    <a:pt x="0" y="77"/>
                    <a:pt x="6" y="85"/>
                    <a:pt x="6" y="86"/>
                  </a:cubicBezTo>
                  <a:cubicBezTo>
                    <a:pt x="7" y="87"/>
                    <a:pt x="6" y="89"/>
                    <a:pt x="7" y="91"/>
                  </a:cubicBezTo>
                  <a:cubicBezTo>
                    <a:pt x="8" y="93"/>
                    <a:pt x="9" y="94"/>
                    <a:pt x="10" y="96"/>
                  </a:cubicBezTo>
                  <a:cubicBezTo>
                    <a:pt x="11" y="97"/>
                    <a:pt x="11" y="100"/>
                    <a:pt x="11" y="101"/>
                  </a:cubicBezTo>
                  <a:cubicBezTo>
                    <a:pt x="11" y="103"/>
                    <a:pt x="12" y="105"/>
                    <a:pt x="13" y="106"/>
                  </a:cubicBezTo>
                  <a:cubicBezTo>
                    <a:pt x="14" y="109"/>
                    <a:pt x="14" y="110"/>
                    <a:pt x="14" y="113"/>
                  </a:cubicBezTo>
                  <a:cubicBezTo>
                    <a:pt x="14" y="114"/>
                    <a:pt x="14" y="119"/>
                    <a:pt x="14" y="119"/>
                  </a:cubicBezTo>
                  <a:cubicBezTo>
                    <a:pt x="13" y="120"/>
                    <a:pt x="12" y="120"/>
                    <a:pt x="11" y="121"/>
                  </a:cubicBezTo>
                  <a:cubicBezTo>
                    <a:pt x="10" y="124"/>
                    <a:pt x="12" y="124"/>
                    <a:pt x="13" y="125"/>
                  </a:cubicBezTo>
                  <a:cubicBezTo>
                    <a:pt x="17" y="127"/>
                    <a:pt x="20" y="129"/>
                    <a:pt x="25" y="128"/>
                  </a:cubicBezTo>
                  <a:cubicBezTo>
                    <a:pt x="27" y="127"/>
                    <a:pt x="29" y="126"/>
                    <a:pt x="30" y="125"/>
                  </a:cubicBezTo>
                  <a:cubicBezTo>
                    <a:pt x="33" y="124"/>
                    <a:pt x="32" y="125"/>
                    <a:pt x="33" y="123"/>
                  </a:cubicBezTo>
                  <a:cubicBezTo>
                    <a:pt x="35" y="121"/>
                    <a:pt x="42" y="121"/>
                    <a:pt x="44" y="122"/>
                  </a:cubicBezTo>
                  <a:cubicBezTo>
                    <a:pt x="47" y="122"/>
                    <a:pt x="52" y="124"/>
                    <a:pt x="54" y="121"/>
                  </a:cubicBezTo>
                  <a:cubicBezTo>
                    <a:pt x="55" y="120"/>
                    <a:pt x="55" y="118"/>
                    <a:pt x="57" y="117"/>
                  </a:cubicBezTo>
                  <a:cubicBezTo>
                    <a:pt x="59" y="116"/>
                    <a:pt x="61" y="115"/>
                    <a:pt x="63" y="114"/>
                  </a:cubicBezTo>
                  <a:cubicBezTo>
                    <a:pt x="66" y="112"/>
                    <a:pt x="70" y="114"/>
                    <a:pt x="73" y="112"/>
                  </a:cubicBezTo>
                  <a:cubicBezTo>
                    <a:pt x="78" y="110"/>
                    <a:pt x="82" y="110"/>
                    <a:pt x="88" y="109"/>
                  </a:cubicBezTo>
                  <a:cubicBezTo>
                    <a:pt x="89" y="109"/>
                    <a:pt x="90" y="108"/>
                    <a:pt x="92" y="108"/>
                  </a:cubicBezTo>
                  <a:cubicBezTo>
                    <a:pt x="93" y="109"/>
                    <a:pt x="95" y="110"/>
                    <a:pt x="96" y="111"/>
                  </a:cubicBezTo>
                  <a:cubicBezTo>
                    <a:pt x="97" y="111"/>
                    <a:pt x="107" y="113"/>
                    <a:pt x="107" y="114"/>
                  </a:cubicBezTo>
                  <a:cubicBezTo>
                    <a:pt x="106" y="115"/>
                    <a:pt x="105" y="118"/>
                    <a:pt x="107" y="117"/>
                  </a:cubicBezTo>
                  <a:cubicBezTo>
                    <a:pt x="108" y="117"/>
                    <a:pt x="110" y="120"/>
                    <a:pt x="111" y="121"/>
                  </a:cubicBezTo>
                  <a:cubicBezTo>
                    <a:pt x="112" y="122"/>
                    <a:pt x="112" y="123"/>
                    <a:pt x="112" y="125"/>
                  </a:cubicBezTo>
                  <a:cubicBezTo>
                    <a:pt x="113" y="126"/>
                    <a:pt x="115" y="128"/>
                    <a:pt x="115" y="128"/>
                  </a:cubicBezTo>
                  <a:cubicBezTo>
                    <a:pt x="115" y="127"/>
                    <a:pt x="114" y="126"/>
                    <a:pt x="116" y="125"/>
                  </a:cubicBezTo>
                  <a:cubicBezTo>
                    <a:pt x="117" y="124"/>
                    <a:pt x="118" y="123"/>
                    <a:pt x="120" y="122"/>
                  </a:cubicBezTo>
                  <a:cubicBezTo>
                    <a:pt x="121" y="121"/>
                    <a:pt x="126" y="116"/>
                    <a:pt x="125" y="115"/>
                  </a:cubicBezTo>
                  <a:cubicBezTo>
                    <a:pt x="126" y="117"/>
                    <a:pt x="125" y="118"/>
                    <a:pt x="125" y="120"/>
                  </a:cubicBezTo>
                  <a:cubicBezTo>
                    <a:pt x="126" y="121"/>
                    <a:pt x="124" y="122"/>
                    <a:pt x="124" y="122"/>
                  </a:cubicBezTo>
                  <a:cubicBezTo>
                    <a:pt x="123" y="124"/>
                    <a:pt x="123" y="125"/>
                    <a:pt x="123" y="126"/>
                  </a:cubicBezTo>
                  <a:cubicBezTo>
                    <a:pt x="123" y="128"/>
                    <a:pt x="119" y="129"/>
                    <a:pt x="122" y="129"/>
                  </a:cubicBezTo>
                  <a:cubicBezTo>
                    <a:pt x="126" y="129"/>
                    <a:pt x="124" y="125"/>
                    <a:pt x="125" y="123"/>
                  </a:cubicBezTo>
                  <a:cubicBezTo>
                    <a:pt x="125" y="123"/>
                    <a:pt x="129" y="127"/>
                    <a:pt x="128" y="129"/>
                  </a:cubicBezTo>
                  <a:cubicBezTo>
                    <a:pt x="125" y="133"/>
                    <a:pt x="129" y="130"/>
                    <a:pt x="131" y="132"/>
                  </a:cubicBezTo>
                  <a:cubicBezTo>
                    <a:pt x="134" y="135"/>
                    <a:pt x="134" y="136"/>
                    <a:pt x="134" y="139"/>
                  </a:cubicBezTo>
                  <a:cubicBezTo>
                    <a:pt x="133" y="142"/>
                    <a:pt x="137" y="145"/>
                    <a:pt x="139" y="145"/>
                  </a:cubicBezTo>
                  <a:cubicBezTo>
                    <a:pt x="141" y="146"/>
                    <a:pt x="143" y="147"/>
                    <a:pt x="145" y="147"/>
                  </a:cubicBezTo>
                  <a:cubicBezTo>
                    <a:pt x="147" y="147"/>
                    <a:pt x="151" y="152"/>
                    <a:pt x="153" y="151"/>
                  </a:cubicBezTo>
                  <a:cubicBezTo>
                    <a:pt x="155" y="150"/>
                    <a:pt x="157" y="149"/>
                    <a:pt x="158" y="147"/>
                  </a:cubicBezTo>
                  <a:cubicBezTo>
                    <a:pt x="158" y="147"/>
                    <a:pt x="160" y="144"/>
                    <a:pt x="161" y="145"/>
                  </a:cubicBezTo>
                  <a:cubicBezTo>
                    <a:pt x="161" y="146"/>
                    <a:pt x="159" y="147"/>
                    <a:pt x="160" y="148"/>
                  </a:cubicBezTo>
                  <a:cubicBezTo>
                    <a:pt x="161" y="149"/>
                    <a:pt x="161" y="146"/>
                    <a:pt x="162" y="146"/>
                  </a:cubicBezTo>
                  <a:cubicBezTo>
                    <a:pt x="162" y="146"/>
                    <a:pt x="164" y="149"/>
                    <a:pt x="165" y="149"/>
                  </a:cubicBezTo>
                  <a:cubicBezTo>
                    <a:pt x="165" y="150"/>
                    <a:pt x="167" y="152"/>
                    <a:pt x="168" y="152"/>
                  </a:cubicBezTo>
                  <a:cubicBezTo>
                    <a:pt x="167" y="152"/>
                    <a:pt x="170" y="149"/>
                    <a:pt x="170" y="149"/>
                  </a:cubicBezTo>
                  <a:cubicBezTo>
                    <a:pt x="172" y="148"/>
                    <a:pt x="173" y="146"/>
                    <a:pt x="174" y="145"/>
                  </a:cubicBezTo>
                  <a:cubicBezTo>
                    <a:pt x="177" y="144"/>
                    <a:pt x="185" y="146"/>
                    <a:pt x="185" y="142"/>
                  </a:cubicBezTo>
                  <a:cubicBezTo>
                    <a:pt x="186" y="137"/>
                    <a:pt x="187" y="134"/>
                    <a:pt x="188" y="130"/>
                  </a:cubicBezTo>
                  <a:cubicBezTo>
                    <a:pt x="190" y="126"/>
                    <a:pt x="191" y="122"/>
                    <a:pt x="194" y="118"/>
                  </a:cubicBezTo>
                  <a:cubicBezTo>
                    <a:pt x="195" y="117"/>
                    <a:pt x="197" y="116"/>
                    <a:pt x="198" y="114"/>
                  </a:cubicBezTo>
                  <a:cubicBezTo>
                    <a:pt x="198" y="113"/>
                    <a:pt x="198" y="113"/>
                    <a:pt x="198" y="112"/>
                  </a:cubicBezTo>
                  <a:cubicBezTo>
                    <a:pt x="199" y="111"/>
                    <a:pt x="200" y="110"/>
                    <a:pt x="200" y="108"/>
                  </a:cubicBezTo>
                  <a:cubicBezTo>
                    <a:pt x="201" y="106"/>
                    <a:pt x="200" y="104"/>
                    <a:pt x="201" y="102"/>
                  </a:cubicBezTo>
                  <a:cubicBezTo>
                    <a:pt x="201" y="101"/>
                    <a:pt x="202" y="100"/>
                    <a:pt x="202" y="99"/>
                  </a:cubicBezTo>
                  <a:cubicBezTo>
                    <a:pt x="203" y="98"/>
                    <a:pt x="201" y="97"/>
                    <a:pt x="202" y="96"/>
                  </a:cubicBezTo>
                  <a:cubicBezTo>
                    <a:pt x="203" y="95"/>
                    <a:pt x="204" y="92"/>
                    <a:pt x="203" y="91"/>
                  </a:cubicBezTo>
                  <a:cubicBezTo>
                    <a:pt x="203" y="89"/>
                    <a:pt x="202" y="88"/>
                    <a:pt x="202" y="87"/>
                  </a:cubicBezTo>
                  <a:cubicBezTo>
                    <a:pt x="201" y="86"/>
                    <a:pt x="201" y="84"/>
                    <a:pt x="201" y="83"/>
                  </a:cubicBezTo>
                  <a:cubicBezTo>
                    <a:pt x="200" y="79"/>
                    <a:pt x="203" y="77"/>
                    <a:pt x="202" y="73"/>
                  </a:cubicBezTo>
                  <a:cubicBezTo>
                    <a:pt x="202" y="74"/>
                    <a:pt x="201" y="76"/>
                    <a:pt x="200" y="76"/>
                  </a:cubicBezTo>
                  <a:cubicBezTo>
                    <a:pt x="198" y="76"/>
                    <a:pt x="197" y="72"/>
                    <a:pt x="196" y="70"/>
                  </a:cubicBezTo>
                  <a:cubicBezTo>
                    <a:pt x="194" y="67"/>
                    <a:pt x="190" y="67"/>
                    <a:pt x="190" y="62"/>
                  </a:cubicBezTo>
                  <a:cubicBezTo>
                    <a:pt x="189" y="60"/>
                    <a:pt x="188" y="60"/>
                    <a:pt x="187" y="59"/>
                  </a:cubicBezTo>
                  <a:cubicBezTo>
                    <a:pt x="185" y="58"/>
                    <a:pt x="185" y="61"/>
                    <a:pt x="184" y="59"/>
                  </a:cubicBezTo>
                  <a:cubicBezTo>
                    <a:pt x="184" y="56"/>
                    <a:pt x="183" y="55"/>
                    <a:pt x="181" y="53"/>
                  </a:cubicBezTo>
                  <a:cubicBezTo>
                    <a:pt x="181" y="53"/>
                    <a:pt x="180" y="52"/>
                    <a:pt x="180" y="51"/>
                  </a:cubicBezTo>
                  <a:cubicBezTo>
                    <a:pt x="179" y="51"/>
                    <a:pt x="180" y="49"/>
                    <a:pt x="180" y="50"/>
                  </a:cubicBezTo>
                  <a:cubicBezTo>
                    <a:pt x="178" y="48"/>
                    <a:pt x="176" y="47"/>
                    <a:pt x="174" y="46"/>
                  </a:cubicBezTo>
                  <a:cubicBezTo>
                    <a:pt x="172" y="44"/>
                    <a:pt x="169" y="45"/>
                    <a:pt x="168" y="43"/>
                  </a:cubicBezTo>
                  <a:cubicBezTo>
                    <a:pt x="166" y="41"/>
                    <a:pt x="167" y="37"/>
                    <a:pt x="166" y="36"/>
                  </a:cubicBezTo>
                  <a:cubicBezTo>
                    <a:pt x="166" y="34"/>
                    <a:pt x="166" y="32"/>
                    <a:pt x="165" y="31"/>
                  </a:cubicBezTo>
                  <a:cubicBezTo>
                    <a:pt x="164" y="30"/>
                    <a:pt x="163" y="30"/>
                    <a:pt x="163" y="28"/>
                  </a:cubicBezTo>
                  <a:cubicBezTo>
                    <a:pt x="163" y="26"/>
                    <a:pt x="163" y="23"/>
                    <a:pt x="161" y="20"/>
                  </a:cubicBezTo>
                  <a:cubicBezTo>
                    <a:pt x="160" y="20"/>
                    <a:pt x="158" y="17"/>
                    <a:pt x="158" y="18"/>
                  </a:cubicBezTo>
                  <a:cubicBezTo>
                    <a:pt x="156" y="18"/>
                    <a:pt x="156" y="19"/>
                    <a:pt x="155" y="17"/>
                  </a:cubicBezTo>
                  <a:cubicBezTo>
                    <a:pt x="153" y="15"/>
                    <a:pt x="154" y="11"/>
                    <a:pt x="152" y="8"/>
                  </a:cubicBezTo>
                  <a:cubicBezTo>
                    <a:pt x="152" y="7"/>
                    <a:pt x="148" y="0"/>
                    <a:pt x="148" y="0"/>
                  </a:cubicBezTo>
                  <a:cubicBezTo>
                    <a:pt x="147" y="0"/>
                    <a:pt x="147" y="2"/>
                    <a:pt x="147" y="3"/>
                  </a:cubicBezTo>
                  <a:cubicBezTo>
                    <a:pt x="147" y="4"/>
                    <a:pt x="146" y="5"/>
                    <a:pt x="145" y="6"/>
                  </a:cubicBezTo>
                  <a:cubicBezTo>
                    <a:pt x="145" y="6"/>
                    <a:pt x="143" y="8"/>
                    <a:pt x="144" y="9"/>
                  </a:cubicBezTo>
                  <a:cubicBezTo>
                    <a:pt x="144" y="9"/>
                    <a:pt x="146" y="9"/>
                    <a:pt x="145" y="10"/>
                  </a:cubicBezTo>
                  <a:cubicBezTo>
                    <a:pt x="144" y="10"/>
                    <a:pt x="143" y="15"/>
                    <a:pt x="143" y="16"/>
                  </a:cubicBezTo>
                  <a:cubicBezTo>
                    <a:pt x="144" y="18"/>
                    <a:pt x="144" y="20"/>
                    <a:pt x="144" y="22"/>
                  </a:cubicBezTo>
                  <a:cubicBezTo>
                    <a:pt x="143" y="26"/>
                    <a:pt x="143" y="36"/>
                    <a:pt x="137" y="36"/>
                  </a:cubicBezTo>
                  <a:cubicBezTo>
                    <a:pt x="133" y="36"/>
                    <a:pt x="133" y="32"/>
                    <a:pt x="130" y="31"/>
                  </a:cubicBezTo>
                  <a:cubicBezTo>
                    <a:pt x="128" y="30"/>
                    <a:pt x="126" y="30"/>
                    <a:pt x="124" y="28"/>
                  </a:cubicBezTo>
                  <a:cubicBezTo>
                    <a:pt x="123" y="27"/>
                    <a:pt x="112" y="21"/>
                    <a:pt x="113" y="20"/>
                  </a:cubicBezTo>
                  <a:cubicBezTo>
                    <a:pt x="113" y="19"/>
                    <a:pt x="114" y="18"/>
                    <a:pt x="115" y="17"/>
                  </a:cubicBezTo>
                  <a:cubicBezTo>
                    <a:pt x="115" y="16"/>
                    <a:pt x="117" y="16"/>
                    <a:pt x="117" y="15"/>
                  </a:cubicBezTo>
                  <a:cubicBezTo>
                    <a:pt x="117" y="15"/>
                    <a:pt x="116" y="14"/>
                    <a:pt x="116" y="13"/>
                  </a:cubicBezTo>
                  <a:cubicBezTo>
                    <a:pt x="117" y="12"/>
                    <a:pt x="117" y="12"/>
                    <a:pt x="118" y="11"/>
                  </a:cubicBezTo>
                  <a:cubicBezTo>
                    <a:pt x="118" y="10"/>
                    <a:pt x="120" y="9"/>
                    <a:pt x="121" y="8"/>
                  </a:cubicBezTo>
                  <a:cubicBezTo>
                    <a:pt x="121" y="7"/>
                    <a:pt x="119" y="5"/>
                    <a:pt x="118" y="6"/>
                  </a:cubicBezTo>
                  <a:cubicBezTo>
                    <a:pt x="118" y="6"/>
                    <a:pt x="117" y="8"/>
                    <a:pt x="117" y="8"/>
                  </a:cubicBezTo>
                  <a:cubicBezTo>
                    <a:pt x="116" y="7"/>
                    <a:pt x="116" y="7"/>
                    <a:pt x="115" y="6"/>
                  </a:cubicBezTo>
                  <a:cubicBezTo>
                    <a:pt x="115" y="5"/>
                    <a:pt x="113" y="7"/>
                    <a:pt x="112" y="7"/>
                  </a:cubicBezTo>
                  <a:cubicBezTo>
                    <a:pt x="111" y="8"/>
                    <a:pt x="110" y="7"/>
                    <a:pt x="109" y="7"/>
                  </a:cubicBezTo>
                  <a:cubicBezTo>
                    <a:pt x="107" y="6"/>
                    <a:pt x="104" y="5"/>
                    <a:pt x="101" y="4"/>
                  </a:cubicBezTo>
                  <a:cubicBezTo>
                    <a:pt x="99" y="4"/>
                    <a:pt x="103" y="5"/>
                    <a:pt x="101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22" name="Freeform 404">
              <a:extLst>
                <a:ext uri="{FF2B5EF4-FFF2-40B4-BE49-F238E27FC236}">
                  <a16:creationId xmlns:a16="http://schemas.microsoft.com/office/drawing/2014/main" id="{F5AE9F83-66AA-48EC-BB5E-44AB1EB1EE72}"/>
                </a:ext>
              </a:extLst>
            </p:cNvPr>
            <p:cNvSpPr>
              <a:spLocks/>
            </p:cNvSpPr>
            <p:nvPr/>
          </p:nvSpPr>
          <p:spPr bwMode="auto">
            <a:xfrm>
              <a:off x="5719891" y="2819740"/>
              <a:ext cx="186352" cy="281922"/>
            </a:xfrm>
            <a:custGeom>
              <a:avLst/>
              <a:gdLst>
                <a:gd name="T0" fmla="*/ 7 w 40"/>
                <a:gd name="T1" fmla="*/ 0 h 60"/>
                <a:gd name="T2" fmla="*/ 4 w 40"/>
                <a:gd name="T3" fmla="*/ 3 h 60"/>
                <a:gd name="T4" fmla="*/ 2 w 40"/>
                <a:gd name="T5" fmla="*/ 8 h 60"/>
                <a:gd name="T6" fmla="*/ 5 w 40"/>
                <a:gd name="T7" fmla="*/ 14 h 60"/>
                <a:gd name="T8" fmla="*/ 3 w 40"/>
                <a:gd name="T9" fmla="*/ 18 h 60"/>
                <a:gd name="T10" fmla="*/ 3 w 40"/>
                <a:gd name="T11" fmla="*/ 19 h 60"/>
                <a:gd name="T12" fmla="*/ 2 w 40"/>
                <a:gd name="T13" fmla="*/ 23 h 60"/>
                <a:gd name="T14" fmla="*/ 5 w 40"/>
                <a:gd name="T15" fmla="*/ 23 h 60"/>
                <a:gd name="T16" fmla="*/ 7 w 40"/>
                <a:gd name="T17" fmla="*/ 19 h 60"/>
                <a:gd name="T18" fmla="*/ 7 w 40"/>
                <a:gd name="T19" fmla="*/ 23 h 60"/>
                <a:gd name="T20" fmla="*/ 11 w 40"/>
                <a:gd name="T21" fmla="*/ 27 h 60"/>
                <a:gd name="T22" fmla="*/ 14 w 40"/>
                <a:gd name="T23" fmla="*/ 30 h 60"/>
                <a:gd name="T24" fmla="*/ 16 w 40"/>
                <a:gd name="T25" fmla="*/ 36 h 60"/>
                <a:gd name="T26" fmla="*/ 8 w 40"/>
                <a:gd name="T27" fmla="*/ 39 h 60"/>
                <a:gd name="T28" fmla="*/ 9 w 40"/>
                <a:gd name="T29" fmla="*/ 42 h 60"/>
                <a:gd name="T30" fmla="*/ 5 w 40"/>
                <a:gd name="T31" fmla="*/ 47 h 60"/>
                <a:gd name="T32" fmla="*/ 9 w 40"/>
                <a:gd name="T33" fmla="*/ 48 h 60"/>
                <a:gd name="T34" fmla="*/ 18 w 40"/>
                <a:gd name="T35" fmla="*/ 48 h 60"/>
                <a:gd name="T36" fmla="*/ 10 w 40"/>
                <a:gd name="T37" fmla="*/ 52 h 60"/>
                <a:gd name="T38" fmla="*/ 7 w 40"/>
                <a:gd name="T39" fmla="*/ 55 h 60"/>
                <a:gd name="T40" fmla="*/ 3 w 40"/>
                <a:gd name="T41" fmla="*/ 59 h 60"/>
                <a:gd name="T42" fmla="*/ 5 w 40"/>
                <a:gd name="T43" fmla="*/ 60 h 60"/>
                <a:gd name="T44" fmla="*/ 12 w 40"/>
                <a:gd name="T45" fmla="*/ 57 h 60"/>
                <a:gd name="T46" fmla="*/ 19 w 40"/>
                <a:gd name="T47" fmla="*/ 55 h 60"/>
                <a:gd name="T48" fmla="*/ 27 w 40"/>
                <a:gd name="T49" fmla="*/ 54 h 60"/>
                <a:gd name="T50" fmla="*/ 38 w 40"/>
                <a:gd name="T51" fmla="*/ 51 h 60"/>
                <a:gd name="T52" fmla="*/ 38 w 40"/>
                <a:gd name="T53" fmla="*/ 46 h 60"/>
                <a:gd name="T54" fmla="*/ 32 w 40"/>
                <a:gd name="T55" fmla="*/ 41 h 60"/>
                <a:gd name="T56" fmla="*/ 31 w 40"/>
                <a:gd name="T57" fmla="*/ 36 h 60"/>
                <a:gd name="T58" fmla="*/ 30 w 40"/>
                <a:gd name="T59" fmla="*/ 34 h 60"/>
                <a:gd name="T60" fmla="*/ 23 w 40"/>
                <a:gd name="T61" fmla="*/ 25 h 60"/>
                <a:gd name="T62" fmla="*/ 12 w 40"/>
                <a:gd name="T63" fmla="*/ 18 h 60"/>
                <a:gd name="T64" fmla="*/ 14 w 40"/>
                <a:gd name="T65" fmla="*/ 16 h 60"/>
                <a:gd name="T66" fmla="*/ 21 w 40"/>
                <a:gd name="T67" fmla="*/ 8 h 60"/>
                <a:gd name="T68" fmla="*/ 9 w 40"/>
                <a:gd name="T69" fmla="*/ 7 h 60"/>
                <a:gd name="T70" fmla="*/ 9 w 40"/>
                <a:gd name="T71" fmla="*/ 6 h 60"/>
                <a:gd name="T72" fmla="*/ 15 w 40"/>
                <a:gd name="T73" fmla="*/ 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40" h="60">
                  <a:moveTo>
                    <a:pt x="15" y="0"/>
                  </a:moveTo>
                  <a:cubicBezTo>
                    <a:pt x="12" y="0"/>
                    <a:pt x="10" y="1"/>
                    <a:pt x="7" y="0"/>
                  </a:cubicBezTo>
                  <a:cubicBezTo>
                    <a:pt x="6" y="0"/>
                    <a:pt x="5" y="0"/>
                    <a:pt x="5" y="1"/>
                  </a:cubicBezTo>
                  <a:cubicBezTo>
                    <a:pt x="6" y="3"/>
                    <a:pt x="5" y="2"/>
                    <a:pt x="4" y="3"/>
                  </a:cubicBezTo>
                  <a:cubicBezTo>
                    <a:pt x="5" y="2"/>
                    <a:pt x="5" y="4"/>
                    <a:pt x="5" y="4"/>
                  </a:cubicBezTo>
                  <a:cubicBezTo>
                    <a:pt x="4" y="6"/>
                    <a:pt x="1" y="5"/>
                    <a:pt x="2" y="8"/>
                  </a:cubicBezTo>
                  <a:cubicBezTo>
                    <a:pt x="4" y="10"/>
                    <a:pt x="3" y="11"/>
                    <a:pt x="2" y="13"/>
                  </a:cubicBezTo>
                  <a:cubicBezTo>
                    <a:pt x="2" y="15"/>
                    <a:pt x="4" y="15"/>
                    <a:pt x="5" y="14"/>
                  </a:cubicBezTo>
                  <a:cubicBezTo>
                    <a:pt x="4" y="15"/>
                    <a:pt x="5" y="15"/>
                    <a:pt x="5" y="16"/>
                  </a:cubicBezTo>
                  <a:cubicBezTo>
                    <a:pt x="5" y="15"/>
                    <a:pt x="3" y="18"/>
                    <a:pt x="3" y="18"/>
                  </a:cubicBezTo>
                  <a:cubicBezTo>
                    <a:pt x="2" y="18"/>
                    <a:pt x="0" y="18"/>
                    <a:pt x="0" y="20"/>
                  </a:cubicBezTo>
                  <a:cubicBezTo>
                    <a:pt x="1" y="20"/>
                    <a:pt x="2" y="18"/>
                    <a:pt x="3" y="19"/>
                  </a:cubicBezTo>
                  <a:cubicBezTo>
                    <a:pt x="3" y="20"/>
                    <a:pt x="3" y="21"/>
                    <a:pt x="3" y="21"/>
                  </a:cubicBezTo>
                  <a:cubicBezTo>
                    <a:pt x="2" y="22"/>
                    <a:pt x="2" y="23"/>
                    <a:pt x="2" y="23"/>
                  </a:cubicBezTo>
                  <a:cubicBezTo>
                    <a:pt x="2" y="24"/>
                    <a:pt x="3" y="22"/>
                    <a:pt x="4" y="22"/>
                  </a:cubicBezTo>
                  <a:cubicBezTo>
                    <a:pt x="4" y="21"/>
                    <a:pt x="5" y="23"/>
                    <a:pt x="5" y="23"/>
                  </a:cubicBezTo>
                  <a:cubicBezTo>
                    <a:pt x="6" y="23"/>
                    <a:pt x="5" y="19"/>
                    <a:pt x="4" y="19"/>
                  </a:cubicBezTo>
                  <a:cubicBezTo>
                    <a:pt x="5" y="19"/>
                    <a:pt x="7" y="20"/>
                    <a:pt x="7" y="19"/>
                  </a:cubicBezTo>
                  <a:cubicBezTo>
                    <a:pt x="7" y="19"/>
                    <a:pt x="6" y="20"/>
                    <a:pt x="6" y="20"/>
                  </a:cubicBezTo>
                  <a:cubicBezTo>
                    <a:pt x="6" y="21"/>
                    <a:pt x="7" y="22"/>
                    <a:pt x="7" y="23"/>
                  </a:cubicBezTo>
                  <a:cubicBezTo>
                    <a:pt x="7" y="24"/>
                    <a:pt x="4" y="27"/>
                    <a:pt x="7" y="27"/>
                  </a:cubicBezTo>
                  <a:cubicBezTo>
                    <a:pt x="7" y="27"/>
                    <a:pt x="10" y="27"/>
                    <a:pt x="11" y="27"/>
                  </a:cubicBezTo>
                  <a:cubicBezTo>
                    <a:pt x="12" y="26"/>
                    <a:pt x="15" y="26"/>
                    <a:pt x="15" y="26"/>
                  </a:cubicBezTo>
                  <a:cubicBezTo>
                    <a:pt x="14" y="28"/>
                    <a:pt x="13" y="28"/>
                    <a:pt x="14" y="30"/>
                  </a:cubicBezTo>
                  <a:cubicBezTo>
                    <a:pt x="15" y="33"/>
                    <a:pt x="15" y="31"/>
                    <a:pt x="16" y="32"/>
                  </a:cubicBezTo>
                  <a:cubicBezTo>
                    <a:pt x="16" y="33"/>
                    <a:pt x="15" y="35"/>
                    <a:pt x="16" y="36"/>
                  </a:cubicBezTo>
                  <a:cubicBezTo>
                    <a:pt x="17" y="38"/>
                    <a:pt x="14" y="38"/>
                    <a:pt x="13" y="38"/>
                  </a:cubicBezTo>
                  <a:cubicBezTo>
                    <a:pt x="11" y="39"/>
                    <a:pt x="10" y="37"/>
                    <a:pt x="8" y="39"/>
                  </a:cubicBezTo>
                  <a:cubicBezTo>
                    <a:pt x="7" y="41"/>
                    <a:pt x="12" y="40"/>
                    <a:pt x="11" y="41"/>
                  </a:cubicBezTo>
                  <a:cubicBezTo>
                    <a:pt x="11" y="41"/>
                    <a:pt x="9" y="42"/>
                    <a:pt x="9" y="42"/>
                  </a:cubicBezTo>
                  <a:cubicBezTo>
                    <a:pt x="9" y="43"/>
                    <a:pt x="10" y="43"/>
                    <a:pt x="9" y="44"/>
                  </a:cubicBezTo>
                  <a:cubicBezTo>
                    <a:pt x="8" y="45"/>
                    <a:pt x="7" y="46"/>
                    <a:pt x="5" y="47"/>
                  </a:cubicBezTo>
                  <a:cubicBezTo>
                    <a:pt x="4" y="48"/>
                    <a:pt x="6" y="49"/>
                    <a:pt x="6" y="49"/>
                  </a:cubicBezTo>
                  <a:cubicBezTo>
                    <a:pt x="7" y="49"/>
                    <a:pt x="9" y="48"/>
                    <a:pt x="9" y="48"/>
                  </a:cubicBezTo>
                  <a:cubicBezTo>
                    <a:pt x="9" y="49"/>
                    <a:pt x="12" y="49"/>
                    <a:pt x="13" y="50"/>
                  </a:cubicBezTo>
                  <a:cubicBezTo>
                    <a:pt x="15" y="50"/>
                    <a:pt x="17" y="48"/>
                    <a:pt x="18" y="48"/>
                  </a:cubicBezTo>
                  <a:cubicBezTo>
                    <a:pt x="18" y="48"/>
                    <a:pt x="16" y="53"/>
                    <a:pt x="13" y="52"/>
                  </a:cubicBezTo>
                  <a:cubicBezTo>
                    <a:pt x="12" y="51"/>
                    <a:pt x="11" y="52"/>
                    <a:pt x="10" y="52"/>
                  </a:cubicBezTo>
                  <a:cubicBezTo>
                    <a:pt x="8" y="52"/>
                    <a:pt x="9" y="51"/>
                    <a:pt x="8" y="51"/>
                  </a:cubicBezTo>
                  <a:cubicBezTo>
                    <a:pt x="8" y="51"/>
                    <a:pt x="8" y="54"/>
                    <a:pt x="7" y="55"/>
                  </a:cubicBezTo>
                  <a:cubicBezTo>
                    <a:pt x="7" y="55"/>
                    <a:pt x="6" y="56"/>
                    <a:pt x="5" y="57"/>
                  </a:cubicBezTo>
                  <a:cubicBezTo>
                    <a:pt x="5" y="57"/>
                    <a:pt x="3" y="58"/>
                    <a:pt x="3" y="59"/>
                  </a:cubicBezTo>
                  <a:cubicBezTo>
                    <a:pt x="3" y="59"/>
                    <a:pt x="5" y="59"/>
                    <a:pt x="5" y="59"/>
                  </a:cubicBezTo>
                  <a:cubicBezTo>
                    <a:pt x="5" y="59"/>
                    <a:pt x="4" y="59"/>
                    <a:pt x="5" y="60"/>
                  </a:cubicBezTo>
                  <a:cubicBezTo>
                    <a:pt x="5" y="60"/>
                    <a:pt x="7" y="57"/>
                    <a:pt x="8" y="57"/>
                  </a:cubicBezTo>
                  <a:cubicBezTo>
                    <a:pt x="9" y="57"/>
                    <a:pt x="11" y="58"/>
                    <a:pt x="12" y="57"/>
                  </a:cubicBezTo>
                  <a:cubicBezTo>
                    <a:pt x="14" y="57"/>
                    <a:pt x="13" y="55"/>
                    <a:pt x="15" y="55"/>
                  </a:cubicBezTo>
                  <a:cubicBezTo>
                    <a:pt x="16" y="54"/>
                    <a:pt x="17" y="55"/>
                    <a:pt x="19" y="55"/>
                  </a:cubicBezTo>
                  <a:cubicBezTo>
                    <a:pt x="20" y="56"/>
                    <a:pt x="21" y="54"/>
                    <a:pt x="23" y="55"/>
                  </a:cubicBezTo>
                  <a:cubicBezTo>
                    <a:pt x="24" y="56"/>
                    <a:pt x="26" y="55"/>
                    <a:pt x="27" y="54"/>
                  </a:cubicBezTo>
                  <a:cubicBezTo>
                    <a:pt x="29" y="54"/>
                    <a:pt x="32" y="54"/>
                    <a:pt x="34" y="54"/>
                  </a:cubicBezTo>
                  <a:cubicBezTo>
                    <a:pt x="34" y="54"/>
                    <a:pt x="38" y="51"/>
                    <a:pt x="38" y="51"/>
                  </a:cubicBezTo>
                  <a:cubicBezTo>
                    <a:pt x="37" y="50"/>
                    <a:pt x="33" y="51"/>
                    <a:pt x="33" y="50"/>
                  </a:cubicBezTo>
                  <a:cubicBezTo>
                    <a:pt x="33" y="49"/>
                    <a:pt x="37" y="46"/>
                    <a:pt x="38" y="46"/>
                  </a:cubicBezTo>
                  <a:cubicBezTo>
                    <a:pt x="39" y="44"/>
                    <a:pt x="40" y="40"/>
                    <a:pt x="36" y="40"/>
                  </a:cubicBezTo>
                  <a:cubicBezTo>
                    <a:pt x="35" y="40"/>
                    <a:pt x="33" y="41"/>
                    <a:pt x="32" y="41"/>
                  </a:cubicBezTo>
                  <a:cubicBezTo>
                    <a:pt x="30" y="40"/>
                    <a:pt x="32" y="40"/>
                    <a:pt x="32" y="39"/>
                  </a:cubicBezTo>
                  <a:cubicBezTo>
                    <a:pt x="32" y="38"/>
                    <a:pt x="32" y="37"/>
                    <a:pt x="31" y="36"/>
                  </a:cubicBezTo>
                  <a:cubicBezTo>
                    <a:pt x="31" y="36"/>
                    <a:pt x="27" y="35"/>
                    <a:pt x="28" y="34"/>
                  </a:cubicBezTo>
                  <a:cubicBezTo>
                    <a:pt x="28" y="34"/>
                    <a:pt x="30" y="35"/>
                    <a:pt x="30" y="34"/>
                  </a:cubicBezTo>
                  <a:cubicBezTo>
                    <a:pt x="31" y="33"/>
                    <a:pt x="30" y="32"/>
                    <a:pt x="29" y="31"/>
                  </a:cubicBezTo>
                  <a:cubicBezTo>
                    <a:pt x="26" y="29"/>
                    <a:pt x="25" y="29"/>
                    <a:pt x="23" y="25"/>
                  </a:cubicBezTo>
                  <a:cubicBezTo>
                    <a:pt x="22" y="23"/>
                    <a:pt x="21" y="21"/>
                    <a:pt x="18" y="19"/>
                  </a:cubicBezTo>
                  <a:cubicBezTo>
                    <a:pt x="17" y="18"/>
                    <a:pt x="13" y="20"/>
                    <a:pt x="12" y="18"/>
                  </a:cubicBezTo>
                  <a:cubicBezTo>
                    <a:pt x="12" y="18"/>
                    <a:pt x="18" y="17"/>
                    <a:pt x="17" y="16"/>
                  </a:cubicBezTo>
                  <a:cubicBezTo>
                    <a:pt x="17" y="16"/>
                    <a:pt x="15" y="17"/>
                    <a:pt x="14" y="16"/>
                  </a:cubicBezTo>
                  <a:cubicBezTo>
                    <a:pt x="14" y="16"/>
                    <a:pt x="18" y="15"/>
                    <a:pt x="18" y="15"/>
                  </a:cubicBezTo>
                  <a:cubicBezTo>
                    <a:pt x="19" y="14"/>
                    <a:pt x="22" y="9"/>
                    <a:pt x="21" y="8"/>
                  </a:cubicBezTo>
                  <a:cubicBezTo>
                    <a:pt x="20" y="6"/>
                    <a:pt x="17" y="6"/>
                    <a:pt x="15" y="6"/>
                  </a:cubicBezTo>
                  <a:cubicBezTo>
                    <a:pt x="14" y="7"/>
                    <a:pt x="9" y="7"/>
                    <a:pt x="9" y="7"/>
                  </a:cubicBezTo>
                  <a:cubicBezTo>
                    <a:pt x="9" y="7"/>
                    <a:pt x="11" y="6"/>
                    <a:pt x="11" y="6"/>
                  </a:cubicBezTo>
                  <a:cubicBezTo>
                    <a:pt x="11" y="6"/>
                    <a:pt x="9" y="5"/>
                    <a:pt x="9" y="6"/>
                  </a:cubicBezTo>
                  <a:cubicBezTo>
                    <a:pt x="9" y="5"/>
                    <a:pt x="18" y="1"/>
                    <a:pt x="15" y="0"/>
                  </a:cubicBezTo>
                  <a:cubicBezTo>
                    <a:pt x="14" y="0"/>
                    <a:pt x="17" y="1"/>
                    <a:pt x="15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23" name="Freeform 405">
              <a:extLst>
                <a:ext uri="{FF2B5EF4-FFF2-40B4-BE49-F238E27FC236}">
                  <a16:creationId xmlns:a16="http://schemas.microsoft.com/office/drawing/2014/main" id="{65E35889-C9A8-4285-9A54-610FA3D27D07}"/>
                </a:ext>
              </a:extLst>
            </p:cNvPr>
            <p:cNvSpPr>
              <a:spLocks/>
            </p:cNvSpPr>
            <p:nvPr/>
          </p:nvSpPr>
          <p:spPr bwMode="auto">
            <a:xfrm>
              <a:off x="5294621" y="2525076"/>
              <a:ext cx="251657" cy="122646"/>
            </a:xfrm>
            <a:custGeom>
              <a:avLst/>
              <a:gdLst>
                <a:gd name="T0" fmla="*/ 53 w 54"/>
                <a:gd name="T1" fmla="*/ 10 h 26"/>
                <a:gd name="T2" fmla="*/ 49 w 54"/>
                <a:gd name="T3" fmla="*/ 9 h 26"/>
                <a:gd name="T4" fmla="*/ 50 w 54"/>
                <a:gd name="T5" fmla="*/ 8 h 26"/>
                <a:gd name="T6" fmla="*/ 48 w 54"/>
                <a:gd name="T7" fmla="*/ 7 h 26"/>
                <a:gd name="T8" fmla="*/ 49 w 54"/>
                <a:gd name="T9" fmla="*/ 6 h 26"/>
                <a:gd name="T10" fmla="*/ 46 w 54"/>
                <a:gd name="T11" fmla="*/ 5 h 26"/>
                <a:gd name="T12" fmla="*/ 48 w 54"/>
                <a:gd name="T13" fmla="*/ 3 h 26"/>
                <a:gd name="T14" fmla="*/ 43 w 54"/>
                <a:gd name="T15" fmla="*/ 3 h 26"/>
                <a:gd name="T16" fmla="*/ 39 w 54"/>
                <a:gd name="T17" fmla="*/ 1 h 26"/>
                <a:gd name="T18" fmla="*/ 39 w 54"/>
                <a:gd name="T19" fmla="*/ 4 h 26"/>
                <a:gd name="T20" fmla="*/ 36 w 54"/>
                <a:gd name="T21" fmla="*/ 5 h 26"/>
                <a:gd name="T22" fmla="*/ 32 w 54"/>
                <a:gd name="T23" fmla="*/ 5 h 26"/>
                <a:gd name="T24" fmla="*/ 32 w 54"/>
                <a:gd name="T25" fmla="*/ 9 h 26"/>
                <a:gd name="T26" fmla="*/ 26 w 54"/>
                <a:gd name="T27" fmla="*/ 5 h 26"/>
                <a:gd name="T28" fmla="*/ 25 w 54"/>
                <a:gd name="T29" fmla="*/ 8 h 26"/>
                <a:gd name="T30" fmla="*/ 21 w 54"/>
                <a:gd name="T31" fmla="*/ 5 h 26"/>
                <a:gd name="T32" fmla="*/ 21 w 54"/>
                <a:gd name="T33" fmla="*/ 9 h 26"/>
                <a:gd name="T34" fmla="*/ 19 w 54"/>
                <a:gd name="T35" fmla="*/ 9 h 26"/>
                <a:gd name="T36" fmla="*/ 17 w 54"/>
                <a:gd name="T37" fmla="*/ 12 h 26"/>
                <a:gd name="T38" fmla="*/ 14 w 54"/>
                <a:gd name="T39" fmla="*/ 8 h 26"/>
                <a:gd name="T40" fmla="*/ 16 w 54"/>
                <a:gd name="T41" fmla="*/ 8 h 26"/>
                <a:gd name="T42" fmla="*/ 14 w 54"/>
                <a:gd name="T43" fmla="*/ 5 h 26"/>
                <a:gd name="T44" fmla="*/ 7 w 54"/>
                <a:gd name="T45" fmla="*/ 2 h 26"/>
                <a:gd name="T46" fmla="*/ 9 w 54"/>
                <a:gd name="T47" fmla="*/ 4 h 26"/>
                <a:gd name="T48" fmla="*/ 8 w 54"/>
                <a:gd name="T49" fmla="*/ 4 h 26"/>
                <a:gd name="T50" fmla="*/ 10 w 54"/>
                <a:gd name="T51" fmla="*/ 8 h 26"/>
                <a:gd name="T52" fmla="*/ 5 w 54"/>
                <a:gd name="T53" fmla="*/ 6 h 26"/>
                <a:gd name="T54" fmla="*/ 3 w 54"/>
                <a:gd name="T55" fmla="*/ 6 h 26"/>
                <a:gd name="T56" fmla="*/ 5 w 54"/>
                <a:gd name="T57" fmla="*/ 7 h 26"/>
                <a:gd name="T58" fmla="*/ 5 w 54"/>
                <a:gd name="T59" fmla="*/ 8 h 26"/>
                <a:gd name="T60" fmla="*/ 2 w 54"/>
                <a:gd name="T61" fmla="*/ 7 h 26"/>
                <a:gd name="T62" fmla="*/ 1 w 54"/>
                <a:gd name="T63" fmla="*/ 9 h 26"/>
                <a:gd name="T64" fmla="*/ 8 w 54"/>
                <a:gd name="T65" fmla="*/ 10 h 26"/>
                <a:gd name="T66" fmla="*/ 13 w 54"/>
                <a:gd name="T67" fmla="*/ 11 h 26"/>
                <a:gd name="T68" fmla="*/ 11 w 54"/>
                <a:gd name="T69" fmla="*/ 12 h 26"/>
                <a:gd name="T70" fmla="*/ 12 w 54"/>
                <a:gd name="T71" fmla="*/ 13 h 26"/>
                <a:gd name="T72" fmla="*/ 8 w 54"/>
                <a:gd name="T73" fmla="*/ 14 h 26"/>
                <a:gd name="T74" fmla="*/ 3 w 54"/>
                <a:gd name="T75" fmla="*/ 15 h 26"/>
                <a:gd name="T76" fmla="*/ 10 w 54"/>
                <a:gd name="T77" fmla="*/ 16 h 26"/>
                <a:gd name="T78" fmla="*/ 12 w 54"/>
                <a:gd name="T79" fmla="*/ 18 h 26"/>
                <a:gd name="T80" fmla="*/ 15 w 54"/>
                <a:gd name="T81" fmla="*/ 17 h 26"/>
                <a:gd name="T82" fmla="*/ 13 w 54"/>
                <a:gd name="T83" fmla="*/ 18 h 26"/>
                <a:gd name="T84" fmla="*/ 15 w 54"/>
                <a:gd name="T85" fmla="*/ 18 h 26"/>
                <a:gd name="T86" fmla="*/ 10 w 54"/>
                <a:gd name="T87" fmla="*/ 23 h 26"/>
                <a:gd name="T88" fmla="*/ 15 w 54"/>
                <a:gd name="T89" fmla="*/ 23 h 26"/>
                <a:gd name="T90" fmla="*/ 21 w 54"/>
                <a:gd name="T91" fmla="*/ 24 h 26"/>
                <a:gd name="T92" fmla="*/ 20 w 54"/>
                <a:gd name="T93" fmla="*/ 24 h 26"/>
                <a:gd name="T94" fmla="*/ 22 w 54"/>
                <a:gd name="T95" fmla="*/ 25 h 26"/>
                <a:gd name="T96" fmla="*/ 29 w 54"/>
                <a:gd name="T97" fmla="*/ 26 h 26"/>
                <a:gd name="T98" fmla="*/ 33 w 54"/>
                <a:gd name="T99" fmla="*/ 25 h 26"/>
                <a:gd name="T100" fmla="*/ 39 w 54"/>
                <a:gd name="T101" fmla="*/ 23 h 26"/>
                <a:gd name="T102" fmla="*/ 46 w 54"/>
                <a:gd name="T103" fmla="*/ 19 h 26"/>
                <a:gd name="T104" fmla="*/ 52 w 54"/>
                <a:gd name="T105" fmla="*/ 16 h 26"/>
                <a:gd name="T106" fmla="*/ 52 w 54"/>
                <a:gd name="T107" fmla="*/ 14 h 26"/>
                <a:gd name="T108" fmla="*/ 54 w 54"/>
                <a:gd name="T109" fmla="*/ 13 h 26"/>
                <a:gd name="T110" fmla="*/ 52 w 54"/>
                <a:gd name="T111" fmla="*/ 12 h 26"/>
                <a:gd name="T112" fmla="*/ 53 w 54"/>
                <a:gd name="T113" fmla="*/ 10 h 26"/>
                <a:gd name="T114" fmla="*/ 53 w 54"/>
                <a:gd name="T115" fmla="*/ 1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54" h="26">
                  <a:moveTo>
                    <a:pt x="53" y="10"/>
                  </a:moveTo>
                  <a:cubicBezTo>
                    <a:pt x="53" y="10"/>
                    <a:pt x="49" y="9"/>
                    <a:pt x="49" y="9"/>
                  </a:cubicBezTo>
                  <a:cubicBezTo>
                    <a:pt x="49" y="9"/>
                    <a:pt x="50" y="8"/>
                    <a:pt x="50" y="8"/>
                  </a:cubicBezTo>
                  <a:cubicBezTo>
                    <a:pt x="49" y="8"/>
                    <a:pt x="47" y="8"/>
                    <a:pt x="48" y="7"/>
                  </a:cubicBezTo>
                  <a:cubicBezTo>
                    <a:pt x="48" y="7"/>
                    <a:pt x="49" y="6"/>
                    <a:pt x="49" y="6"/>
                  </a:cubicBezTo>
                  <a:cubicBezTo>
                    <a:pt x="48" y="5"/>
                    <a:pt x="46" y="5"/>
                    <a:pt x="46" y="5"/>
                  </a:cubicBezTo>
                  <a:cubicBezTo>
                    <a:pt x="46" y="4"/>
                    <a:pt x="48" y="3"/>
                    <a:pt x="48" y="3"/>
                  </a:cubicBezTo>
                  <a:cubicBezTo>
                    <a:pt x="48" y="3"/>
                    <a:pt x="44" y="4"/>
                    <a:pt x="43" y="3"/>
                  </a:cubicBezTo>
                  <a:cubicBezTo>
                    <a:pt x="42" y="2"/>
                    <a:pt x="41" y="1"/>
                    <a:pt x="39" y="1"/>
                  </a:cubicBezTo>
                  <a:cubicBezTo>
                    <a:pt x="38" y="1"/>
                    <a:pt x="40" y="3"/>
                    <a:pt x="39" y="4"/>
                  </a:cubicBezTo>
                  <a:cubicBezTo>
                    <a:pt x="38" y="5"/>
                    <a:pt x="37" y="4"/>
                    <a:pt x="36" y="5"/>
                  </a:cubicBezTo>
                  <a:cubicBezTo>
                    <a:pt x="35" y="6"/>
                    <a:pt x="34" y="5"/>
                    <a:pt x="32" y="5"/>
                  </a:cubicBezTo>
                  <a:cubicBezTo>
                    <a:pt x="30" y="4"/>
                    <a:pt x="33" y="8"/>
                    <a:pt x="32" y="9"/>
                  </a:cubicBezTo>
                  <a:cubicBezTo>
                    <a:pt x="32" y="9"/>
                    <a:pt x="28" y="2"/>
                    <a:pt x="26" y="5"/>
                  </a:cubicBezTo>
                  <a:cubicBezTo>
                    <a:pt x="25" y="5"/>
                    <a:pt x="26" y="7"/>
                    <a:pt x="25" y="8"/>
                  </a:cubicBezTo>
                  <a:cubicBezTo>
                    <a:pt x="25" y="9"/>
                    <a:pt x="22" y="5"/>
                    <a:pt x="21" y="5"/>
                  </a:cubicBezTo>
                  <a:cubicBezTo>
                    <a:pt x="20" y="5"/>
                    <a:pt x="23" y="9"/>
                    <a:pt x="21" y="9"/>
                  </a:cubicBezTo>
                  <a:cubicBezTo>
                    <a:pt x="20" y="9"/>
                    <a:pt x="20" y="9"/>
                    <a:pt x="19" y="9"/>
                  </a:cubicBezTo>
                  <a:cubicBezTo>
                    <a:pt x="18" y="9"/>
                    <a:pt x="17" y="11"/>
                    <a:pt x="17" y="12"/>
                  </a:cubicBezTo>
                  <a:cubicBezTo>
                    <a:pt x="17" y="11"/>
                    <a:pt x="14" y="9"/>
                    <a:pt x="14" y="8"/>
                  </a:cubicBezTo>
                  <a:cubicBezTo>
                    <a:pt x="14" y="8"/>
                    <a:pt x="16" y="8"/>
                    <a:pt x="16" y="8"/>
                  </a:cubicBezTo>
                  <a:cubicBezTo>
                    <a:pt x="16" y="7"/>
                    <a:pt x="14" y="5"/>
                    <a:pt x="14" y="5"/>
                  </a:cubicBezTo>
                  <a:cubicBezTo>
                    <a:pt x="13" y="5"/>
                    <a:pt x="8" y="0"/>
                    <a:pt x="7" y="2"/>
                  </a:cubicBezTo>
                  <a:cubicBezTo>
                    <a:pt x="7" y="3"/>
                    <a:pt x="10" y="3"/>
                    <a:pt x="9" y="4"/>
                  </a:cubicBezTo>
                  <a:cubicBezTo>
                    <a:pt x="9" y="4"/>
                    <a:pt x="9" y="4"/>
                    <a:pt x="8" y="4"/>
                  </a:cubicBezTo>
                  <a:cubicBezTo>
                    <a:pt x="10" y="3"/>
                    <a:pt x="11" y="7"/>
                    <a:pt x="10" y="8"/>
                  </a:cubicBezTo>
                  <a:cubicBezTo>
                    <a:pt x="10" y="8"/>
                    <a:pt x="2" y="1"/>
                    <a:pt x="5" y="6"/>
                  </a:cubicBezTo>
                  <a:cubicBezTo>
                    <a:pt x="5" y="6"/>
                    <a:pt x="3" y="6"/>
                    <a:pt x="3" y="6"/>
                  </a:cubicBezTo>
                  <a:cubicBezTo>
                    <a:pt x="3" y="7"/>
                    <a:pt x="5" y="7"/>
                    <a:pt x="5" y="7"/>
                  </a:cubicBezTo>
                  <a:cubicBezTo>
                    <a:pt x="5" y="6"/>
                    <a:pt x="5" y="8"/>
                    <a:pt x="5" y="8"/>
                  </a:cubicBezTo>
                  <a:cubicBezTo>
                    <a:pt x="5" y="8"/>
                    <a:pt x="3" y="7"/>
                    <a:pt x="2" y="7"/>
                  </a:cubicBezTo>
                  <a:cubicBezTo>
                    <a:pt x="3" y="7"/>
                    <a:pt x="0" y="10"/>
                    <a:pt x="1" y="9"/>
                  </a:cubicBezTo>
                  <a:cubicBezTo>
                    <a:pt x="0" y="11"/>
                    <a:pt x="8" y="10"/>
                    <a:pt x="8" y="10"/>
                  </a:cubicBezTo>
                  <a:cubicBezTo>
                    <a:pt x="9" y="10"/>
                    <a:pt x="13" y="11"/>
                    <a:pt x="13" y="11"/>
                  </a:cubicBezTo>
                  <a:cubicBezTo>
                    <a:pt x="12" y="11"/>
                    <a:pt x="11" y="11"/>
                    <a:pt x="11" y="12"/>
                  </a:cubicBezTo>
                  <a:cubicBezTo>
                    <a:pt x="11" y="12"/>
                    <a:pt x="12" y="13"/>
                    <a:pt x="12" y="13"/>
                  </a:cubicBezTo>
                  <a:cubicBezTo>
                    <a:pt x="11" y="14"/>
                    <a:pt x="9" y="14"/>
                    <a:pt x="8" y="14"/>
                  </a:cubicBezTo>
                  <a:cubicBezTo>
                    <a:pt x="8" y="14"/>
                    <a:pt x="2" y="15"/>
                    <a:pt x="3" y="15"/>
                  </a:cubicBezTo>
                  <a:cubicBezTo>
                    <a:pt x="5" y="16"/>
                    <a:pt x="8" y="15"/>
                    <a:pt x="10" y="16"/>
                  </a:cubicBezTo>
                  <a:cubicBezTo>
                    <a:pt x="11" y="17"/>
                    <a:pt x="11" y="18"/>
                    <a:pt x="12" y="18"/>
                  </a:cubicBezTo>
                  <a:cubicBezTo>
                    <a:pt x="12" y="18"/>
                    <a:pt x="14" y="17"/>
                    <a:pt x="15" y="17"/>
                  </a:cubicBezTo>
                  <a:cubicBezTo>
                    <a:pt x="14" y="17"/>
                    <a:pt x="13" y="18"/>
                    <a:pt x="13" y="18"/>
                  </a:cubicBezTo>
                  <a:cubicBezTo>
                    <a:pt x="13" y="19"/>
                    <a:pt x="15" y="18"/>
                    <a:pt x="15" y="18"/>
                  </a:cubicBezTo>
                  <a:cubicBezTo>
                    <a:pt x="16" y="19"/>
                    <a:pt x="8" y="23"/>
                    <a:pt x="10" y="23"/>
                  </a:cubicBezTo>
                  <a:cubicBezTo>
                    <a:pt x="12" y="24"/>
                    <a:pt x="14" y="23"/>
                    <a:pt x="15" y="23"/>
                  </a:cubicBezTo>
                  <a:cubicBezTo>
                    <a:pt x="17" y="23"/>
                    <a:pt x="19" y="23"/>
                    <a:pt x="21" y="24"/>
                  </a:cubicBezTo>
                  <a:cubicBezTo>
                    <a:pt x="20" y="23"/>
                    <a:pt x="20" y="24"/>
                    <a:pt x="20" y="24"/>
                  </a:cubicBezTo>
                  <a:cubicBezTo>
                    <a:pt x="21" y="25"/>
                    <a:pt x="22" y="25"/>
                    <a:pt x="22" y="25"/>
                  </a:cubicBezTo>
                  <a:cubicBezTo>
                    <a:pt x="24" y="26"/>
                    <a:pt x="27" y="26"/>
                    <a:pt x="29" y="26"/>
                  </a:cubicBezTo>
                  <a:cubicBezTo>
                    <a:pt x="31" y="26"/>
                    <a:pt x="31" y="25"/>
                    <a:pt x="33" y="25"/>
                  </a:cubicBezTo>
                  <a:cubicBezTo>
                    <a:pt x="35" y="24"/>
                    <a:pt x="37" y="24"/>
                    <a:pt x="39" y="23"/>
                  </a:cubicBezTo>
                  <a:cubicBezTo>
                    <a:pt x="42" y="21"/>
                    <a:pt x="43" y="20"/>
                    <a:pt x="46" y="19"/>
                  </a:cubicBezTo>
                  <a:cubicBezTo>
                    <a:pt x="48" y="19"/>
                    <a:pt x="49" y="16"/>
                    <a:pt x="52" y="16"/>
                  </a:cubicBezTo>
                  <a:cubicBezTo>
                    <a:pt x="52" y="15"/>
                    <a:pt x="53" y="15"/>
                    <a:pt x="52" y="14"/>
                  </a:cubicBezTo>
                  <a:cubicBezTo>
                    <a:pt x="51" y="13"/>
                    <a:pt x="53" y="13"/>
                    <a:pt x="54" y="13"/>
                  </a:cubicBezTo>
                  <a:cubicBezTo>
                    <a:pt x="54" y="13"/>
                    <a:pt x="52" y="12"/>
                    <a:pt x="52" y="12"/>
                  </a:cubicBezTo>
                  <a:cubicBezTo>
                    <a:pt x="52" y="11"/>
                    <a:pt x="54" y="10"/>
                    <a:pt x="53" y="10"/>
                  </a:cubicBezTo>
                  <a:cubicBezTo>
                    <a:pt x="51" y="9"/>
                    <a:pt x="54" y="10"/>
                    <a:pt x="53" y="1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24" name="Freeform 406">
              <a:extLst>
                <a:ext uri="{FF2B5EF4-FFF2-40B4-BE49-F238E27FC236}">
                  <a16:creationId xmlns:a16="http://schemas.microsoft.com/office/drawing/2014/main" id="{B0B3C6FF-88CF-4D61-BB46-845EF23CA88F}"/>
                </a:ext>
              </a:extLst>
            </p:cNvPr>
            <p:cNvSpPr>
              <a:spLocks/>
            </p:cNvSpPr>
            <p:nvPr/>
          </p:nvSpPr>
          <p:spPr bwMode="auto">
            <a:xfrm>
              <a:off x="7054628" y="2075912"/>
              <a:ext cx="420490" cy="289886"/>
            </a:xfrm>
            <a:custGeom>
              <a:avLst/>
              <a:gdLst>
                <a:gd name="T0" fmla="*/ 77 w 90"/>
                <a:gd name="T1" fmla="*/ 2 h 62"/>
                <a:gd name="T2" fmla="*/ 66 w 90"/>
                <a:gd name="T3" fmla="*/ 6 h 62"/>
                <a:gd name="T4" fmla="*/ 51 w 90"/>
                <a:gd name="T5" fmla="*/ 8 h 62"/>
                <a:gd name="T6" fmla="*/ 48 w 90"/>
                <a:gd name="T7" fmla="*/ 9 h 62"/>
                <a:gd name="T8" fmla="*/ 39 w 90"/>
                <a:gd name="T9" fmla="*/ 11 h 62"/>
                <a:gd name="T10" fmla="*/ 32 w 90"/>
                <a:gd name="T11" fmla="*/ 14 h 62"/>
                <a:gd name="T12" fmla="*/ 26 w 90"/>
                <a:gd name="T13" fmla="*/ 19 h 62"/>
                <a:gd name="T14" fmla="*/ 26 w 90"/>
                <a:gd name="T15" fmla="*/ 21 h 62"/>
                <a:gd name="T16" fmla="*/ 27 w 90"/>
                <a:gd name="T17" fmla="*/ 23 h 62"/>
                <a:gd name="T18" fmla="*/ 23 w 90"/>
                <a:gd name="T19" fmla="*/ 25 h 62"/>
                <a:gd name="T20" fmla="*/ 21 w 90"/>
                <a:gd name="T21" fmla="*/ 28 h 62"/>
                <a:gd name="T22" fmla="*/ 21 w 90"/>
                <a:gd name="T23" fmla="*/ 29 h 62"/>
                <a:gd name="T24" fmla="*/ 14 w 90"/>
                <a:gd name="T25" fmla="*/ 31 h 62"/>
                <a:gd name="T26" fmla="*/ 19 w 90"/>
                <a:gd name="T27" fmla="*/ 34 h 62"/>
                <a:gd name="T28" fmla="*/ 9 w 90"/>
                <a:gd name="T29" fmla="*/ 38 h 62"/>
                <a:gd name="T30" fmla="*/ 6 w 90"/>
                <a:gd name="T31" fmla="*/ 41 h 62"/>
                <a:gd name="T32" fmla="*/ 5 w 90"/>
                <a:gd name="T33" fmla="*/ 47 h 62"/>
                <a:gd name="T34" fmla="*/ 4 w 90"/>
                <a:gd name="T35" fmla="*/ 53 h 62"/>
                <a:gd name="T36" fmla="*/ 12 w 90"/>
                <a:gd name="T37" fmla="*/ 55 h 62"/>
                <a:gd name="T38" fmla="*/ 12 w 90"/>
                <a:gd name="T39" fmla="*/ 56 h 62"/>
                <a:gd name="T40" fmla="*/ 16 w 90"/>
                <a:gd name="T41" fmla="*/ 62 h 62"/>
                <a:gd name="T42" fmla="*/ 26 w 90"/>
                <a:gd name="T43" fmla="*/ 61 h 62"/>
                <a:gd name="T44" fmla="*/ 26 w 90"/>
                <a:gd name="T45" fmla="*/ 59 h 62"/>
                <a:gd name="T46" fmla="*/ 20 w 90"/>
                <a:gd name="T47" fmla="*/ 48 h 62"/>
                <a:gd name="T48" fmla="*/ 20 w 90"/>
                <a:gd name="T49" fmla="*/ 42 h 62"/>
                <a:gd name="T50" fmla="*/ 22 w 90"/>
                <a:gd name="T51" fmla="*/ 40 h 62"/>
                <a:gd name="T52" fmla="*/ 21 w 90"/>
                <a:gd name="T53" fmla="*/ 36 h 62"/>
                <a:gd name="T54" fmla="*/ 27 w 90"/>
                <a:gd name="T55" fmla="*/ 34 h 62"/>
                <a:gd name="T56" fmla="*/ 27 w 90"/>
                <a:gd name="T57" fmla="*/ 32 h 62"/>
                <a:gd name="T58" fmla="*/ 32 w 90"/>
                <a:gd name="T59" fmla="*/ 31 h 62"/>
                <a:gd name="T60" fmla="*/ 35 w 90"/>
                <a:gd name="T61" fmla="*/ 29 h 62"/>
                <a:gd name="T62" fmla="*/ 35 w 90"/>
                <a:gd name="T63" fmla="*/ 26 h 62"/>
                <a:gd name="T64" fmla="*/ 42 w 90"/>
                <a:gd name="T65" fmla="*/ 24 h 62"/>
                <a:gd name="T66" fmla="*/ 45 w 90"/>
                <a:gd name="T67" fmla="*/ 22 h 62"/>
                <a:gd name="T68" fmla="*/ 58 w 90"/>
                <a:gd name="T69" fmla="*/ 15 h 62"/>
                <a:gd name="T70" fmla="*/ 81 w 90"/>
                <a:gd name="T71" fmla="*/ 8 h 62"/>
                <a:gd name="T72" fmla="*/ 84 w 90"/>
                <a:gd name="T73" fmla="*/ 1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90" h="62">
                  <a:moveTo>
                    <a:pt x="84" y="1"/>
                  </a:moveTo>
                  <a:cubicBezTo>
                    <a:pt x="81" y="1"/>
                    <a:pt x="80" y="0"/>
                    <a:pt x="77" y="2"/>
                  </a:cubicBezTo>
                  <a:cubicBezTo>
                    <a:pt x="76" y="2"/>
                    <a:pt x="72" y="3"/>
                    <a:pt x="73" y="4"/>
                  </a:cubicBezTo>
                  <a:cubicBezTo>
                    <a:pt x="72" y="4"/>
                    <a:pt x="68" y="6"/>
                    <a:pt x="66" y="6"/>
                  </a:cubicBezTo>
                  <a:cubicBezTo>
                    <a:pt x="64" y="6"/>
                    <a:pt x="61" y="7"/>
                    <a:pt x="59" y="8"/>
                  </a:cubicBezTo>
                  <a:cubicBezTo>
                    <a:pt x="56" y="8"/>
                    <a:pt x="54" y="8"/>
                    <a:pt x="51" y="8"/>
                  </a:cubicBezTo>
                  <a:cubicBezTo>
                    <a:pt x="51" y="8"/>
                    <a:pt x="45" y="8"/>
                    <a:pt x="46" y="9"/>
                  </a:cubicBezTo>
                  <a:cubicBezTo>
                    <a:pt x="46" y="9"/>
                    <a:pt x="48" y="9"/>
                    <a:pt x="48" y="9"/>
                  </a:cubicBezTo>
                  <a:cubicBezTo>
                    <a:pt x="47" y="10"/>
                    <a:pt x="45" y="10"/>
                    <a:pt x="44" y="11"/>
                  </a:cubicBezTo>
                  <a:cubicBezTo>
                    <a:pt x="43" y="11"/>
                    <a:pt x="41" y="11"/>
                    <a:pt x="39" y="11"/>
                  </a:cubicBezTo>
                  <a:cubicBezTo>
                    <a:pt x="38" y="11"/>
                    <a:pt x="38" y="11"/>
                    <a:pt x="36" y="12"/>
                  </a:cubicBezTo>
                  <a:cubicBezTo>
                    <a:pt x="35" y="15"/>
                    <a:pt x="34" y="14"/>
                    <a:pt x="32" y="14"/>
                  </a:cubicBezTo>
                  <a:cubicBezTo>
                    <a:pt x="30" y="15"/>
                    <a:pt x="31" y="17"/>
                    <a:pt x="28" y="17"/>
                  </a:cubicBezTo>
                  <a:cubicBezTo>
                    <a:pt x="26" y="17"/>
                    <a:pt x="27" y="19"/>
                    <a:pt x="26" y="19"/>
                  </a:cubicBezTo>
                  <a:cubicBezTo>
                    <a:pt x="25" y="20"/>
                    <a:pt x="22" y="18"/>
                    <a:pt x="23" y="19"/>
                  </a:cubicBezTo>
                  <a:cubicBezTo>
                    <a:pt x="23" y="20"/>
                    <a:pt x="26" y="21"/>
                    <a:pt x="26" y="21"/>
                  </a:cubicBezTo>
                  <a:cubicBezTo>
                    <a:pt x="26" y="21"/>
                    <a:pt x="22" y="22"/>
                    <a:pt x="22" y="22"/>
                  </a:cubicBezTo>
                  <a:cubicBezTo>
                    <a:pt x="22" y="23"/>
                    <a:pt x="27" y="23"/>
                    <a:pt x="27" y="23"/>
                  </a:cubicBezTo>
                  <a:cubicBezTo>
                    <a:pt x="27" y="24"/>
                    <a:pt x="20" y="24"/>
                    <a:pt x="21" y="25"/>
                  </a:cubicBezTo>
                  <a:cubicBezTo>
                    <a:pt x="21" y="24"/>
                    <a:pt x="23" y="25"/>
                    <a:pt x="23" y="25"/>
                  </a:cubicBezTo>
                  <a:cubicBezTo>
                    <a:pt x="21" y="26"/>
                    <a:pt x="20" y="25"/>
                    <a:pt x="20" y="26"/>
                  </a:cubicBezTo>
                  <a:cubicBezTo>
                    <a:pt x="19" y="27"/>
                    <a:pt x="21" y="28"/>
                    <a:pt x="21" y="28"/>
                  </a:cubicBezTo>
                  <a:cubicBezTo>
                    <a:pt x="20" y="28"/>
                    <a:pt x="19" y="28"/>
                    <a:pt x="18" y="28"/>
                  </a:cubicBezTo>
                  <a:cubicBezTo>
                    <a:pt x="18" y="28"/>
                    <a:pt x="20" y="29"/>
                    <a:pt x="21" y="29"/>
                  </a:cubicBezTo>
                  <a:cubicBezTo>
                    <a:pt x="19" y="29"/>
                    <a:pt x="18" y="29"/>
                    <a:pt x="17" y="30"/>
                  </a:cubicBezTo>
                  <a:cubicBezTo>
                    <a:pt x="16" y="31"/>
                    <a:pt x="15" y="31"/>
                    <a:pt x="14" y="31"/>
                  </a:cubicBezTo>
                  <a:cubicBezTo>
                    <a:pt x="12" y="32"/>
                    <a:pt x="12" y="33"/>
                    <a:pt x="14" y="33"/>
                  </a:cubicBezTo>
                  <a:cubicBezTo>
                    <a:pt x="15" y="33"/>
                    <a:pt x="18" y="34"/>
                    <a:pt x="19" y="34"/>
                  </a:cubicBezTo>
                  <a:cubicBezTo>
                    <a:pt x="17" y="35"/>
                    <a:pt x="15" y="33"/>
                    <a:pt x="15" y="36"/>
                  </a:cubicBezTo>
                  <a:cubicBezTo>
                    <a:pt x="15" y="37"/>
                    <a:pt x="10" y="37"/>
                    <a:pt x="9" y="38"/>
                  </a:cubicBezTo>
                  <a:cubicBezTo>
                    <a:pt x="8" y="39"/>
                    <a:pt x="9" y="39"/>
                    <a:pt x="9" y="40"/>
                  </a:cubicBezTo>
                  <a:cubicBezTo>
                    <a:pt x="9" y="40"/>
                    <a:pt x="6" y="41"/>
                    <a:pt x="6" y="41"/>
                  </a:cubicBezTo>
                  <a:cubicBezTo>
                    <a:pt x="2" y="42"/>
                    <a:pt x="7" y="42"/>
                    <a:pt x="7" y="43"/>
                  </a:cubicBezTo>
                  <a:cubicBezTo>
                    <a:pt x="8" y="44"/>
                    <a:pt x="5" y="47"/>
                    <a:pt x="5" y="47"/>
                  </a:cubicBezTo>
                  <a:cubicBezTo>
                    <a:pt x="3" y="49"/>
                    <a:pt x="0" y="47"/>
                    <a:pt x="0" y="51"/>
                  </a:cubicBezTo>
                  <a:cubicBezTo>
                    <a:pt x="0" y="55"/>
                    <a:pt x="2" y="53"/>
                    <a:pt x="4" y="53"/>
                  </a:cubicBezTo>
                  <a:cubicBezTo>
                    <a:pt x="6" y="54"/>
                    <a:pt x="7" y="55"/>
                    <a:pt x="9" y="54"/>
                  </a:cubicBezTo>
                  <a:cubicBezTo>
                    <a:pt x="9" y="54"/>
                    <a:pt x="11" y="56"/>
                    <a:pt x="12" y="55"/>
                  </a:cubicBezTo>
                  <a:cubicBezTo>
                    <a:pt x="12" y="55"/>
                    <a:pt x="10" y="55"/>
                    <a:pt x="10" y="56"/>
                  </a:cubicBezTo>
                  <a:cubicBezTo>
                    <a:pt x="11" y="56"/>
                    <a:pt x="12" y="56"/>
                    <a:pt x="12" y="56"/>
                  </a:cubicBezTo>
                  <a:cubicBezTo>
                    <a:pt x="12" y="56"/>
                    <a:pt x="10" y="60"/>
                    <a:pt x="10" y="60"/>
                  </a:cubicBezTo>
                  <a:cubicBezTo>
                    <a:pt x="12" y="61"/>
                    <a:pt x="14" y="61"/>
                    <a:pt x="16" y="62"/>
                  </a:cubicBezTo>
                  <a:cubicBezTo>
                    <a:pt x="19" y="62"/>
                    <a:pt x="20" y="62"/>
                    <a:pt x="23" y="62"/>
                  </a:cubicBezTo>
                  <a:cubicBezTo>
                    <a:pt x="24" y="61"/>
                    <a:pt x="25" y="61"/>
                    <a:pt x="26" y="61"/>
                  </a:cubicBezTo>
                  <a:cubicBezTo>
                    <a:pt x="27" y="62"/>
                    <a:pt x="28" y="62"/>
                    <a:pt x="30" y="62"/>
                  </a:cubicBezTo>
                  <a:cubicBezTo>
                    <a:pt x="31" y="62"/>
                    <a:pt x="27" y="59"/>
                    <a:pt x="26" y="59"/>
                  </a:cubicBezTo>
                  <a:cubicBezTo>
                    <a:pt x="24" y="57"/>
                    <a:pt x="23" y="55"/>
                    <a:pt x="22" y="53"/>
                  </a:cubicBezTo>
                  <a:cubicBezTo>
                    <a:pt x="20" y="51"/>
                    <a:pt x="21" y="50"/>
                    <a:pt x="20" y="48"/>
                  </a:cubicBezTo>
                  <a:cubicBezTo>
                    <a:pt x="19" y="45"/>
                    <a:pt x="18" y="45"/>
                    <a:pt x="20" y="43"/>
                  </a:cubicBezTo>
                  <a:cubicBezTo>
                    <a:pt x="21" y="43"/>
                    <a:pt x="20" y="43"/>
                    <a:pt x="20" y="42"/>
                  </a:cubicBezTo>
                  <a:cubicBezTo>
                    <a:pt x="21" y="41"/>
                    <a:pt x="24" y="42"/>
                    <a:pt x="24" y="41"/>
                  </a:cubicBezTo>
                  <a:cubicBezTo>
                    <a:pt x="24" y="41"/>
                    <a:pt x="22" y="40"/>
                    <a:pt x="22" y="40"/>
                  </a:cubicBezTo>
                  <a:cubicBezTo>
                    <a:pt x="23" y="39"/>
                    <a:pt x="26" y="40"/>
                    <a:pt x="26" y="39"/>
                  </a:cubicBezTo>
                  <a:cubicBezTo>
                    <a:pt x="26" y="38"/>
                    <a:pt x="21" y="37"/>
                    <a:pt x="21" y="36"/>
                  </a:cubicBezTo>
                  <a:cubicBezTo>
                    <a:pt x="21" y="36"/>
                    <a:pt x="29" y="37"/>
                    <a:pt x="29" y="37"/>
                  </a:cubicBezTo>
                  <a:cubicBezTo>
                    <a:pt x="29" y="36"/>
                    <a:pt x="27" y="35"/>
                    <a:pt x="27" y="34"/>
                  </a:cubicBezTo>
                  <a:cubicBezTo>
                    <a:pt x="27" y="33"/>
                    <a:pt x="30" y="35"/>
                    <a:pt x="31" y="34"/>
                  </a:cubicBezTo>
                  <a:cubicBezTo>
                    <a:pt x="31" y="33"/>
                    <a:pt x="27" y="31"/>
                    <a:pt x="27" y="32"/>
                  </a:cubicBezTo>
                  <a:cubicBezTo>
                    <a:pt x="27" y="31"/>
                    <a:pt x="31" y="33"/>
                    <a:pt x="32" y="32"/>
                  </a:cubicBezTo>
                  <a:cubicBezTo>
                    <a:pt x="32" y="32"/>
                    <a:pt x="33" y="31"/>
                    <a:pt x="32" y="31"/>
                  </a:cubicBezTo>
                  <a:cubicBezTo>
                    <a:pt x="32" y="31"/>
                    <a:pt x="30" y="29"/>
                    <a:pt x="30" y="29"/>
                  </a:cubicBezTo>
                  <a:cubicBezTo>
                    <a:pt x="32" y="29"/>
                    <a:pt x="33" y="30"/>
                    <a:pt x="35" y="29"/>
                  </a:cubicBezTo>
                  <a:cubicBezTo>
                    <a:pt x="35" y="28"/>
                    <a:pt x="37" y="27"/>
                    <a:pt x="37" y="27"/>
                  </a:cubicBezTo>
                  <a:cubicBezTo>
                    <a:pt x="37" y="26"/>
                    <a:pt x="35" y="26"/>
                    <a:pt x="35" y="26"/>
                  </a:cubicBezTo>
                  <a:cubicBezTo>
                    <a:pt x="36" y="26"/>
                    <a:pt x="39" y="26"/>
                    <a:pt x="39" y="24"/>
                  </a:cubicBezTo>
                  <a:cubicBezTo>
                    <a:pt x="39" y="22"/>
                    <a:pt x="41" y="25"/>
                    <a:pt x="42" y="24"/>
                  </a:cubicBezTo>
                  <a:cubicBezTo>
                    <a:pt x="42" y="24"/>
                    <a:pt x="41" y="23"/>
                    <a:pt x="41" y="23"/>
                  </a:cubicBezTo>
                  <a:cubicBezTo>
                    <a:pt x="42" y="22"/>
                    <a:pt x="45" y="23"/>
                    <a:pt x="45" y="22"/>
                  </a:cubicBezTo>
                  <a:cubicBezTo>
                    <a:pt x="46" y="21"/>
                    <a:pt x="45" y="20"/>
                    <a:pt x="44" y="20"/>
                  </a:cubicBezTo>
                  <a:cubicBezTo>
                    <a:pt x="49" y="18"/>
                    <a:pt x="53" y="16"/>
                    <a:pt x="58" y="15"/>
                  </a:cubicBezTo>
                  <a:cubicBezTo>
                    <a:pt x="61" y="14"/>
                    <a:pt x="65" y="13"/>
                    <a:pt x="68" y="12"/>
                  </a:cubicBezTo>
                  <a:cubicBezTo>
                    <a:pt x="73" y="11"/>
                    <a:pt x="77" y="10"/>
                    <a:pt x="81" y="8"/>
                  </a:cubicBezTo>
                  <a:cubicBezTo>
                    <a:pt x="83" y="8"/>
                    <a:pt x="86" y="6"/>
                    <a:pt x="88" y="4"/>
                  </a:cubicBezTo>
                  <a:cubicBezTo>
                    <a:pt x="90" y="2"/>
                    <a:pt x="86" y="1"/>
                    <a:pt x="84" y="1"/>
                  </a:cubicBezTo>
                  <a:cubicBezTo>
                    <a:pt x="82" y="1"/>
                    <a:pt x="86" y="1"/>
                    <a:pt x="84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25" name="Freeform 407">
              <a:extLst>
                <a:ext uri="{FF2B5EF4-FFF2-40B4-BE49-F238E27FC236}">
                  <a16:creationId xmlns:a16="http://schemas.microsoft.com/office/drawing/2014/main" id="{E8BB7C51-5878-4E0A-8521-6A5708EC3900}"/>
                </a:ext>
              </a:extLst>
            </p:cNvPr>
            <p:cNvSpPr>
              <a:spLocks/>
            </p:cNvSpPr>
            <p:nvPr/>
          </p:nvSpPr>
          <p:spPr bwMode="auto">
            <a:xfrm>
              <a:off x="8132932" y="1954860"/>
              <a:ext cx="149721" cy="74861"/>
            </a:xfrm>
            <a:custGeom>
              <a:avLst/>
              <a:gdLst>
                <a:gd name="T0" fmla="*/ 16 w 32"/>
                <a:gd name="T1" fmla="*/ 6 h 16"/>
                <a:gd name="T2" fmla="*/ 19 w 32"/>
                <a:gd name="T3" fmla="*/ 1 h 16"/>
                <a:gd name="T4" fmla="*/ 16 w 32"/>
                <a:gd name="T5" fmla="*/ 0 h 16"/>
                <a:gd name="T6" fmla="*/ 15 w 32"/>
                <a:gd name="T7" fmla="*/ 2 h 16"/>
                <a:gd name="T8" fmla="*/ 10 w 32"/>
                <a:gd name="T9" fmla="*/ 2 h 16"/>
                <a:gd name="T10" fmla="*/ 9 w 32"/>
                <a:gd name="T11" fmla="*/ 4 h 16"/>
                <a:gd name="T12" fmla="*/ 12 w 32"/>
                <a:gd name="T13" fmla="*/ 4 h 16"/>
                <a:gd name="T14" fmla="*/ 10 w 32"/>
                <a:gd name="T15" fmla="*/ 8 h 16"/>
                <a:gd name="T16" fmla="*/ 5 w 32"/>
                <a:gd name="T17" fmla="*/ 10 h 16"/>
                <a:gd name="T18" fmla="*/ 1 w 32"/>
                <a:gd name="T19" fmla="*/ 15 h 16"/>
                <a:gd name="T20" fmla="*/ 8 w 32"/>
                <a:gd name="T21" fmla="*/ 15 h 16"/>
                <a:gd name="T22" fmla="*/ 17 w 32"/>
                <a:gd name="T23" fmla="*/ 14 h 16"/>
                <a:gd name="T24" fmla="*/ 28 w 32"/>
                <a:gd name="T25" fmla="*/ 12 h 16"/>
                <a:gd name="T26" fmla="*/ 29 w 32"/>
                <a:gd name="T27" fmla="*/ 7 h 16"/>
                <a:gd name="T28" fmla="*/ 22 w 32"/>
                <a:gd name="T29" fmla="*/ 3 h 16"/>
                <a:gd name="T30" fmla="*/ 16 w 32"/>
                <a:gd name="T31" fmla="*/ 6 h 16"/>
                <a:gd name="T32" fmla="*/ 16 w 32"/>
                <a:gd name="T33" fmla="*/ 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2" h="16">
                  <a:moveTo>
                    <a:pt x="16" y="6"/>
                  </a:moveTo>
                  <a:cubicBezTo>
                    <a:pt x="16" y="6"/>
                    <a:pt x="19" y="2"/>
                    <a:pt x="19" y="1"/>
                  </a:cubicBezTo>
                  <a:cubicBezTo>
                    <a:pt x="18" y="0"/>
                    <a:pt x="17" y="0"/>
                    <a:pt x="16" y="0"/>
                  </a:cubicBezTo>
                  <a:cubicBezTo>
                    <a:pt x="15" y="0"/>
                    <a:pt x="15" y="2"/>
                    <a:pt x="15" y="2"/>
                  </a:cubicBezTo>
                  <a:cubicBezTo>
                    <a:pt x="13" y="2"/>
                    <a:pt x="12" y="0"/>
                    <a:pt x="10" y="2"/>
                  </a:cubicBezTo>
                  <a:cubicBezTo>
                    <a:pt x="10" y="2"/>
                    <a:pt x="8" y="3"/>
                    <a:pt x="9" y="4"/>
                  </a:cubicBezTo>
                  <a:cubicBezTo>
                    <a:pt x="10" y="4"/>
                    <a:pt x="11" y="5"/>
                    <a:pt x="12" y="4"/>
                  </a:cubicBezTo>
                  <a:cubicBezTo>
                    <a:pt x="10" y="5"/>
                    <a:pt x="5" y="6"/>
                    <a:pt x="10" y="8"/>
                  </a:cubicBezTo>
                  <a:cubicBezTo>
                    <a:pt x="7" y="7"/>
                    <a:pt x="6" y="8"/>
                    <a:pt x="5" y="10"/>
                  </a:cubicBezTo>
                  <a:cubicBezTo>
                    <a:pt x="4" y="11"/>
                    <a:pt x="0" y="15"/>
                    <a:pt x="1" y="15"/>
                  </a:cubicBezTo>
                  <a:cubicBezTo>
                    <a:pt x="3" y="16"/>
                    <a:pt x="6" y="16"/>
                    <a:pt x="8" y="15"/>
                  </a:cubicBezTo>
                  <a:cubicBezTo>
                    <a:pt x="11" y="13"/>
                    <a:pt x="14" y="13"/>
                    <a:pt x="17" y="14"/>
                  </a:cubicBezTo>
                  <a:cubicBezTo>
                    <a:pt x="21" y="14"/>
                    <a:pt x="24" y="13"/>
                    <a:pt x="28" y="12"/>
                  </a:cubicBezTo>
                  <a:cubicBezTo>
                    <a:pt x="30" y="11"/>
                    <a:pt x="32" y="8"/>
                    <a:pt x="29" y="7"/>
                  </a:cubicBezTo>
                  <a:cubicBezTo>
                    <a:pt x="27" y="6"/>
                    <a:pt x="24" y="2"/>
                    <a:pt x="22" y="3"/>
                  </a:cubicBezTo>
                  <a:cubicBezTo>
                    <a:pt x="20" y="3"/>
                    <a:pt x="18" y="6"/>
                    <a:pt x="16" y="6"/>
                  </a:cubicBezTo>
                  <a:cubicBezTo>
                    <a:pt x="15" y="6"/>
                    <a:pt x="17" y="6"/>
                    <a:pt x="16" y="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26" name="Freeform 408">
              <a:extLst>
                <a:ext uri="{FF2B5EF4-FFF2-40B4-BE49-F238E27FC236}">
                  <a16:creationId xmlns:a16="http://schemas.microsoft.com/office/drawing/2014/main" id="{FDF879E1-02F6-4118-AAC5-20DEF16FA2CB}"/>
                </a:ext>
              </a:extLst>
            </p:cNvPr>
            <p:cNvSpPr>
              <a:spLocks/>
            </p:cNvSpPr>
            <p:nvPr/>
          </p:nvSpPr>
          <p:spPr bwMode="auto">
            <a:xfrm>
              <a:off x="8011882" y="1911854"/>
              <a:ext cx="140164" cy="74861"/>
            </a:xfrm>
            <a:custGeom>
              <a:avLst/>
              <a:gdLst>
                <a:gd name="T0" fmla="*/ 26 w 30"/>
                <a:gd name="T1" fmla="*/ 10 h 16"/>
                <a:gd name="T2" fmla="*/ 28 w 30"/>
                <a:gd name="T3" fmla="*/ 7 h 16"/>
                <a:gd name="T4" fmla="*/ 29 w 30"/>
                <a:gd name="T5" fmla="*/ 5 h 16"/>
                <a:gd name="T6" fmla="*/ 26 w 30"/>
                <a:gd name="T7" fmla="*/ 3 h 16"/>
                <a:gd name="T8" fmla="*/ 22 w 30"/>
                <a:gd name="T9" fmla="*/ 3 h 16"/>
                <a:gd name="T10" fmla="*/ 17 w 30"/>
                <a:gd name="T11" fmla="*/ 4 h 16"/>
                <a:gd name="T12" fmla="*/ 18 w 30"/>
                <a:gd name="T13" fmla="*/ 1 h 16"/>
                <a:gd name="T14" fmla="*/ 12 w 30"/>
                <a:gd name="T15" fmla="*/ 1 h 16"/>
                <a:gd name="T16" fmla="*/ 5 w 30"/>
                <a:gd name="T17" fmla="*/ 4 h 16"/>
                <a:gd name="T18" fmla="*/ 7 w 30"/>
                <a:gd name="T19" fmla="*/ 4 h 16"/>
                <a:gd name="T20" fmla="*/ 0 w 30"/>
                <a:gd name="T21" fmla="*/ 8 h 16"/>
                <a:gd name="T22" fmla="*/ 4 w 30"/>
                <a:gd name="T23" fmla="*/ 9 h 16"/>
                <a:gd name="T24" fmla="*/ 7 w 30"/>
                <a:gd name="T25" fmla="*/ 12 h 16"/>
                <a:gd name="T26" fmla="*/ 12 w 30"/>
                <a:gd name="T27" fmla="*/ 13 h 16"/>
                <a:gd name="T28" fmla="*/ 19 w 30"/>
                <a:gd name="T29" fmla="*/ 16 h 16"/>
                <a:gd name="T30" fmla="*/ 28 w 30"/>
                <a:gd name="T31" fmla="*/ 15 h 16"/>
                <a:gd name="T32" fmla="*/ 26 w 30"/>
                <a:gd name="T33" fmla="*/ 10 h 16"/>
                <a:gd name="T34" fmla="*/ 26 w 30"/>
                <a:gd name="T35" fmla="*/ 1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0" h="16">
                  <a:moveTo>
                    <a:pt x="26" y="10"/>
                  </a:moveTo>
                  <a:cubicBezTo>
                    <a:pt x="29" y="11"/>
                    <a:pt x="27" y="9"/>
                    <a:pt x="28" y="7"/>
                  </a:cubicBezTo>
                  <a:cubicBezTo>
                    <a:pt x="28" y="6"/>
                    <a:pt x="29" y="6"/>
                    <a:pt x="29" y="5"/>
                  </a:cubicBezTo>
                  <a:cubicBezTo>
                    <a:pt x="29" y="4"/>
                    <a:pt x="27" y="3"/>
                    <a:pt x="26" y="3"/>
                  </a:cubicBezTo>
                  <a:cubicBezTo>
                    <a:pt x="25" y="2"/>
                    <a:pt x="23" y="2"/>
                    <a:pt x="22" y="3"/>
                  </a:cubicBezTo>
                  <a:cubicBezTo>
                    <a:pt x="22" y="3"/>
                    <a:pt x="17" y="4"/>
                    <a:pt x="17" y="4"/>
                  </a:cubicBezTo>
                  <a:cubicBezTo>
                    <a:pt x="17" y="4"/>
                    <a:pt x="21" y="2"/>
                    <a:pt x="18" y="1"/>
                  </a:cubicBezTo>
                  <a:cubicBezTo>
                    <a:pt x="16" y="0"/>
                    <a:pt x="14" y="1"/>
                    <a:pt x="12" y="1"/>
                  </a:cubicBezTo>
                  <a:cubicBezTo>
                    <a:pt x="11" y="1"/>
                    <a:pt x="6" y="2"/>
                    <a:pt x="5" y="4"/>
                  </a:cubicBezTo>
                  <a:cubicBezTo>
                    <a:pt x="5" y="4"/>
                    <a:pt x="7" y="4"/>
                    <a:pt x="7" y="4"/>
                  </a:cubicBezTo>
                  <a:cubicBezTo>
                    <a:pt x="7" y="4"/>
                    <a:pt x="0" y="7"/>
                    <a:pt x="0" y="8"/>
                  </a:cubicBezTo>
                  <a:cubicBezTo>
                    <a:pt x="0" y="8"/>
                    <a:pt x="4" y="9"/>
                    <a:pt x="4" y="9"/>
                  </a:cubicBezTo>
                  <a:cubicBezTo>
                    <a:pt x="5" y="9"/>
                    <a:pt x="6" y="11"/>
                    <a:pt x="7" y="12"/>
                  </a:cubicBezTo>
                  <a:cubicBezTo>
                    <a:pt x="9" y="13"/>
                    <a:pt x="10" y="13"/>
                    <a:pt x="12" y="13"/>
                  </a:cubicBezTo>
                  <a:cubicBezTo>
                    <a:pt x="14" y="14"/>
                    <a:pt x="17" y="16"/>
                    <a:pt x="19" y="16"/>
                  </a:cubicBezTo>
                  <a:cubicBezTo>
                    <a:pt x="22" y="16"/>
                    <a:pt x="25" y="16"/>
                    <a:pt x="28" y="15"/>
                  </a:cubicBezTo>
                  <a:cubicBezTo>
                    <a:pt x="30" y="15"/>
                    <a:pt x="26" y="10"/>
                    <a:pt x="26" y="10"/>
                  </a:cubicBezTo>
                  <a:cubicBezTo>
                    <a:pt x="27" y="10"/>
                    <a:pt x="25" y="10"/>
                    <a:pt x="26" y="1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27" name="Freeform 409">
              <a:extLst>
                <a:ext uri="{FF2B5EF4-FFF2-40B4-BE49-F238E27FC236}">
                  <a16:creationId xmlns:a16="http://schemas.microsoft.com/office/drawing/2014/main" id="{5E837000-45D4-4651-A204-CA66B20AB2FA}"/>
                </a:ext>
              </a:extLst>
            </p:cNvPr>
            <p:cNvSpPr>
              <a:spLocks/>
            </p:cNvSpPr>
            <p:nvPr/>
          </p:nvSpPr>
          <p:spPr bwMode="auto">
            <a:xfrm>
              <a:off x="7970470" y="1916632"/>
              <a:ext cx="70081" cy="23893"/>
            </a:xfrm>
            <a:custGeom>
              <a:avLst/>
              <a:gdLst>
                <a:gd name="T0" fmla="*/ 9 w 15"/>
                <a:gd name="T1" fmla="*/ 1 h 5"/>
                <a:gd name="T2" fmla="*/ 4 w 15"/>
                <a:gd name="T3" fmla="*/ 1 h 5"/>
                <a:gd name="T4" fmla="*/ 0 w 15"/>
                <a:gd name="T5" fmla="*/ 1 h 5"/>
                <a:gd name="T6" fmla="*/ 1 w 15"/>
                <a:gd name="T7" fmla="*/ 3 h 5"/>
                <a:gd name="T8" fmla="*/ 6 w 15"/>
                <a:gd name="T9" fmla="*/ 5 h 5"/>
                <a:gd name="T10" fmla="*/ 9 w 15"/>
                <a:gd name="T11" fmla="*/ 1 h 5"/>
                <a:gd name="T12" fmla="*/ 9 w 15"/>
                <a:gd name="T13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5">
                  <a:moveTo>
                    <a:pt x="9" y="1"/>
                  </a:moveTo>
                  <a:cubicBezTo>
                    <a:pt x="8" y="1"/>
                    <a:pt x="6" y="1"/>
                    <a:pt x="4" y="1"/>
                  </a:cubicBezTo>
                  <a:cubicBezTo>
                    <a:pt x="3" y="1"/>
                    <a:pt x="1" y="0"/>
                    <a:pt x="0" y="1"/>
                  </a:cubicBezTo>
                  <a:cubicBezTo>
                    <a:pt x="0" y="1"/>
                    <a:pt x="0" y="3"/>
                    <a:pt x="1" y="3"/>
                  </a:cubicBezTo>
                  <a:cubicBezTo>
                    <a:pt x="3" y="4"/>
                    <a:pt x="4" y="5"/>
                    <a:pt x="6" y="5"/>
                  </a:cubicBezTo>
                  <a:cubicBezTo>
                    <a:pt x="8" y="5"/>
                    <a:pt x="15" y="2"/>
                    <a:pt x="9" y="1"/>
                  </a:cubicBezTo>
                  <a:cubicBezTo>
                    <a:pt x="8" y="1"/>
                    <a:pt x="10" y="2"/>
                    <a:pt x="9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28" name="Freeform 410">
              <a:extLst>
                <a:ext uri="{FF2B5EF4-FFF2-40B4-BE49-F238E27FC236}">
                  <a16:creationId xmlns:a16="http://schemas.microsoft.com/office/drawing/2014/main" id="{B58D9AA2-209F-4CE6-8F1F-9596DC32A756}"/>
                </a:ext>
              </a:extLst>
            </p:cNvPr>
            <p:cNvSpPr>
              <a:spLocks/>
            </p:cNvSpPr>
            <p:nvPr/>
          </p:nvSpPr>
          <p:spPr bwMode="auto">
            <a:xfrm>
              <a:off x="7983212" y="1851330"/>
              <a:ext cx="117863" cy="74861"/>
            </a:xfrm>
            <a:custGeom>
              <a:avLst/>
              <a:gdLst>
                <a:gd name="T0" fmla="*/ 7 w 25"/>
                <a:gd name="T1" fmla="*/ 15 h 16"/>
                <a:gd name="T2" fmla="*/ 3 w 25"/>
                <a:gd name="T3" fmla="*/ 13 h 16"/>
                <a:gd name="T4" fmla="*/ 4 w 25"/>
                <a:gd name="T5" fmla="*/ 12 h 16"/>
                <a:gd name="T6" fmla="*/ 0 w 25"/>
                <a:gd name="T7" fmla="*/ 12 h 16"/>
                <a:gd name="T8" fmla="*/ 3 w 25"/>
                <a:gd name="T9" fmla="*/ 11 h 16"/>
                <a:gd name="T10" fmla="*/ 2 w 25"/>
                <a:gd name="T11" fmla="*/ 10 h 16"/>
                <a:gd name="T12" fmla="*/ 6 w 25"/>
                <a:gd name="T13" fmla="*/ 6 h 16"/>
                <a:gd name="T14" fmla="*/ 5 w 25"/>
                <a:gd name="T15" fmla="*/ 6 h 16"/>
                <a:gd name="T16" fmla="*/ 11 w 25"/>
                <a:gd name="T17" fmla="*/ 3 h 16"/>
                <a:gd name="T18" fmla="*/ 18 w 25"/>
                <a:gd name="T19" fmla="*/ 0 h 16"/>
                <a:gd name="T20" fmla="*/ 20 w 25"/>
                <a:gd name="T21" fmla="*/ 4 h 16"/>
                <a:gd name="T22" fmla="*/ 25 w 25"/>
                <a:gd name="T23" fmla="*/ 7 h 16"/>
                <a:gd name="T24" fmla="*/ 21 w 25"/>
                <a:gd name="T25" fmla="*/ 9 h 16"/>
                <a:gd name="T26" fmla="*/ 23 w 25"/>
                <a:gd name="T27" fmla="*/ 12 h 16"/>
                <a:gd name="T28" fmla="*/ 19 w 25"/>
                <a:gd name="T29" fmla="*/ 13 h 16"/>
                <a:gd name="T30" fmla="*/ 7 w 25"/>
                <a:gd name="T31" fmla="*/ 15 h 16"/>
                <a:gd name="T32" fmla="*/ 7 w 25"/>
                <a:gd name="T33" fmla="*/ 15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5" h="16">
                  <a:moveTo>
                    <a:pt x="7" y="15"/>
                  </a:moveTo>
                  <a:cubicBezTo>
                    <a:pt x="6" y="14"/>
                    <a:pt x="4" y="14"/>
                    <a:pt x="3" y="13"/>
                  </a:cubicBezTo>
                  <a:cubicBezTo>
                    <a:pt x="2" y="12"/>
                    <a:pt x="4" y="12"/>
                    <a:pt x="4" y="12"/>
                  </a:cubicBezTo>
                  <a:cubicBezTo>
                    <a:pt x="4" y="12"/>
                    <a:pt x="0" y="13"/>
                    <a:pt x="0" y="12"/>
                  </a:cubicBezTo>
                  <a:cubicBezTo>
                    <a:pt x="0" y="10"/>
                    <a:pt x="3" y="11"/>
                    <a:pt x="3" y="11"/>
                  </a:cubicBezTo>
                  <a:cubicBezTo>
                    <a:pt x="3" y="10"/>
                    <a:pt x="2" y="10"/>
                    <a:pt x="2" y="10"/>
                  </a:cubicBezTo>
                  <a:cubicBezTo>
                    <a:pt x="2" y="10"/>
                    <a:pt x="7" y="7"/>
                    <a:pt x="6" y="6"/>
                  </a:cubicBezTo>
                  <a:cubicBezTo>
                    <a:pt x="6" y="6"/>
                    <a:pt x="5" y="6"/>
                    <a:pt x="5" y="6"/>
                  </a:cubicBezTo>
                  <a:cubicBezTo>
                    <a:pt x="6" y="4"/>
                    <a:pt x="9" y="4"/>
                    <a:pt x="11" y="3"/>
                  </a:cubicBezTo>
                  <a:cubicBezTo>
                    <a:pt x="13" y="2"/>
                    <a:pt x="16" y="1"/>
                    <a:pt x="18" y="0"/>
                  </a:cubicBezTo>
                  <a:cubicBezTo>
                    <a:pt x="18" y="0"/>
                    <a:pt x="19" y="3"/>
                    <a:pt x="20" y="4"/>
                  </a:cubicBezTo>
                  <a:cubicBezTo>
                    <a:pt x="20" y="4"/>
                    <a:pt x="25" y="6"/>
                    <a:pt x="25" y="7"/>
                  </a:cubicBezTo>
                  <a:cubicBezTo>
                    <a:pt x="25" y="8"/>
                    <a:pt x="20" y="7"/>
                    <a:pt x="21" y="9"/>
                  </a:cubicBezTo>
                  <a:cubicBezTo>
                    <a:pt x="21" y="9"/>
                    <a:pt x="23" y="10"/>
                    <a:pt x="23" y="12"/>
                  </a:cubicBezTo>
                  <a:cubicBezTo>
                    <a:pt x="22" y="12"/>
                    <a:pt x="20" y="12"/>
                    <a:pt x="19" y="13"/>
                  </a:cubicBezTo>
                  <a:cubicBezTo>
                    <a:pt x="16" y="14"/>
                    <a:pt x="10" y="16"/>
                    <a:pt x="7" y="15"/>
                  </a:cubicBezTo>
                  <a:cubicBezTo>
                    <a:pt x="6" y="14"/>
                    <a:pt x="9" y="16"/>
                    <a:pt x="7" y="1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29" name="Freeform 411">
              <a:extLst>
                <a:ext uri="{FF2B5EF4-FFF2-40B4-BE49-F238E27FC236}">
                  <a16:creationId xmlns:a16="http://schemas.microsoft.com/office/drawing/2014/main" id="{6C7ADAFE-55B7-4860-B02D-F6F3FECC37C7}"/>
                </a:ext>
              </a:extLst>
            </p:cNvPr>
            <p:cNvSpPr>
              <a:spLocks/>
            </p:cNvSpPr>
            <p:nvPr/>
          </p:nvSpPr>
          <p:spPr bwMode="auto">
            <a:xfrm>
              <a:off x="9225571" y="2145994"/>
              <a:ext cx="117863" cy="38226"/>
            </a:xfrm>
            <a:custGeom>
              <a:avLst/>
              <a:gdLst>
                <a:gd name="T0" fmla="*/ 5 w 25"/>
                <a:gd name="T1" fmla="*/ 3 h 8"/>
                <a:gd name="T2" fmla="*/ 3 w 25"/>
                <a:gd name="T3" fmla="*/ 1 h 8"/>
                <a:gd name="T4" fmla="*/ 1 w 25"/>
                <a:gd name="T5" fmla="*/ 2 h 8"/>
                <a:gd name="T6" fmla="*/ 2 w 25"/>
                <a:gd name="T7" fmla="*/ 4 h 8"/>
                <a:gd name="T8" fmla="*/ 5 w 25"/>
                <a:gd name="T9" fmla="*/ 6 h 8"/>
                <a:gd name="T10" fmla="*/ 16 w 25"/>
                <a:gd name="T11" fmla="*/ 8 h 8"/>
                <a:gd name="T12" fmla="*/ 24 w 25"/>
                <a:gd name="T13" fmla="*/ 5 h 8"/>
                <a:gd name="T14" fmla="*/ 23 w 25"/>
                <a:gd name="T15" fmla="*/ 6 h 8"/>
                <a:gd name="T16" fmla="*/ 20 w 25"/>
                <a:gd name="T17" fmla="*/ 4 h 8"/>
                <a:gd name="T18" fmla="*/ 15 w 25"/>
                <a:gd name="T19" fmla="*/ 4 h 8"/>
                <a:gd name="T20" fmla="*/ 10 w 25"/>
                <a:gd name="T21" fmla="*/ 2 h 8"/>
                <a:gd name="T22" fmla="*/ 5 w 25"/>
                <a:gd name="T23" fmla="*/ 3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5" h="8">
                  <a:moveTo>
                    <a:pt x="5" y="3"/>
                  </a:moveTo>
                  <a:cubicBezTo>
                    <a:pt x="4" y="3"/>
                    <a:pt x="4" y="1"/>
                    <a:pt x="3" y="1"/>
                  </a:cubicBezTo>
                  <a:cubicBezTo>
                    <a:pt x="3" y="0"/>
                    <a:pt x="1" y="2"/>
                    <a:pt x="1" y="2"/>
                  </a:cubicBezTo>
                  <a:cubicBezTo>
                    <a:pt x="0" y="4"/>
                    <a:pt x="1" y="4"/>
                    <a:pt x="2" y="4"/>
                  </a:cubicBezTo>
                  <a:cubicBezTo>
                    <a:pt x="3" y="4"/>
                    <a:pt x="4" y="6"/>
                    <a:pt x="5" y="6"/>
                  </a:cubicBezTo>
                  <a:cubicBezTo>
                    <a:pt x="9" y="7"/>
                    <a:pt x="12" y="8"/>
                    <a:pt x="16" y="8"/>
                  </a:cubicBezTo>
                  <a:cubicBezTo>
                    <a:pt x="17" y="8"/>
                    <a:pt x="25" y="7"/>
                    <a:pt x="24" y="5"/>
                  </a:cubicBezTo>
                  <a:cubicBezTo>
                    <a:pt x="23" y="5"/>
                    <a:pt x="23" y="6"/>
                    <a:pt x="23" y="6"/>
                  </a:cubicBezTo>
                  <a:cubicBezTo>
                    <a:pt x="22" y="6"/>
                    <a:pt x="21" y="5"/>
                    <a:pt x="20" y="4"/>
                  </a:cubicBezTo>
                  <a:cubicBezTo>
                    <a:pt x="19" y="4"/>
                    <a:pt x="17" y="3"/>
                    <a:pt x="15" y="4"/>
                  </a:cubicBezTo>
                  <a:cubicBezTo>
                    <a:pt x="14" y="4"/>
                    <a:pt x="12" y="2"/>
                    <a:pt x="10" y="2"/>
                  </a:cubicBezTo>
                  <a:cubicBezTo>
                    <a:pt x="8" y="2"/>
                    <a:pt x="7" y="3"/>
                    <a:pt x="5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30" name="Freeform 412">
              <a:extLst>
                <a:ext uri="{FF2B5EF4-FFF2-40B4-BE49-F238E27FC236}">
                  <a16:creationId xmlns:a16="http://schemas.microsoft.com/office/drawing/2014/main" id="{0FFBB1A5-F75A-42B8-BF22-144D321F301F}"/>
                </a:ext>
              </a:extLst>
            </p:cNvPr>
            <p:cNvSpPr>
              <a:spLocks/>
            </p:cNvSpPr>
            <p:nvPr/>
          </p:nvSpPr>
          <p:spPr bwMode="auto">
            <a:xfrm>
              <a:off x="9075851" y="2220853"/>
              <a:ext cx="98751" cy="38226"/>
            </a:xfrm>
            <a:custGeom>
              <a:avLst/>
              <a:gdLst>
                <a:gd name="T0" fmla="*/ 2 w 21"/>
                <a:gd name="T1" fmla="*/ 6 h 8"/>
                <a:gd name="T2" fmla="*/ 8 w 21"/>
                <a:gd name="T3" fmla="*/ 6 h 8"/>
                <a:gd name="T4" fmla="*/ 14 w 21"/>
                <a:gd name="T5" fmla="*/ 8 h 8"/>
                <a:gd name="T6" fmla="*/ 19 w 21"/>
                <a:gd name="T7" fmla="*/ 7 h 8"/>
                <a:gd name="T8" fmla="*/ 17 w 21"/>
                <a:gd name="T9" fmla="*/ 4 h 8"/>
                <a:gd name="T10" fmla="*/ 7 w 21"/>
                <a:gd name="T11" fmla="*/ 2 h 8"/>
                <a:gd name="T12" fmla="*/ 4 w 21"/>
                <a:gd name="T13" fmla="*/ 5 h 8"/>
                <a:gd name="T14" fmla="*/ 2 w 21"/>
                <a:gd name="T15" fmla="*/ 6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" h="8">
                  <a:moveTo>
                    <a:pt x="2" y="6"/>
                  </a:moveTo>
                  <a:cubicBezTo>
                    <a:pt x="5" y="6"/>
                    <a:pt x="6" y="6"/>
                    <a:pt x="8" y="6"/>
                  </a:cubicBezTo>
                  <a:cubicBezTo>
                    <a:pt x="10" y="7"/>
                    <a:pt x="12" y="7"/>
                    <a:pt x="14" y="8"/>
                  </a:cubicBezTo>
                  <a:cubicBezTo>
                    <a:pt x="16" y="8"/>
                    <a:pt x="18" y="8"/>
                    <a:pt x="19" y="7"/>
                  </a:cubicBezTo>
                  <a:cubicBezTo>
                    <a:pt x="21" y="6"/>
                    <a:pt x="18" y="5"/>
                    <a:pt x="17" y="4"/>
                  </a:cubicBezTo>
                  <a:cubicBezTo>
                    <a:pt x="14" y="2"/>
                    <a:pt x="11" y="0"/>
                    <a:pt x="7" y="2"/>
                  </a:cubicBezTo>
                  <a:cubicBezTo>
                    <a:pt x="5" y="3"/>
                    <a:pt x="5" y="4"/>
                    <a:pt x="4" y="5"/>
                  </a:cubicBezTo>
                  <a:cubicBezTo>
                    <a:pt x="3" y="5"/>
                    <a:pt x="0" y="6"/>
                    <a:pt x="2" y="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31" name="Freeform 413">
              <a:extLst>
                <a:ext uri="{FF2B5EF4-FFF2-40B4-BE49-F238E27FC236}">
                  <a16:creationId xmlns:a16="http://schemas.microsoft.com/office/drawing/2014/main" id="{EC2A3F2B-CF92-4432-8094-FB2A737B0D2F}"/>
                </a:ext>
              </a:extLst>
            </p:cNvPr>
            <p:cNvSpPr>
              <a:spLocks/>
            </p:cNvSpPr>
            <p:nvPr/>
          </p:nvSpPr>
          <p:spPr bwMode="auto">
            <a:xfrm>
              <a:off x="9080630" y="2203334"/>
              <a:ext cx="38226" cy="22300"/>
            </a:xfrm>
            <a:custGeom>
              <a:avLst/>
              <a:gdLst>
                <a:gd name="T0" fmla="*/ 3 w 8"/>
                <a:gd name="T1" fmla="*/ 5 h 5"/>
                <a:gd name="T2" fmla="*/ 4 w 8"/>
                <a:gd name="T3" fmla="*/ 1 h 5"/>
                <a:gd name="T4" fmla="*/ 3 w 8"/>
                <a:gd name="T5" fmla="*/ 5 h 5"/>
                <a:gd name="T6" fmla="*/ 3 w 8"/>
                <a:gd name="T7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5">
                  <a:moveTo>
                    <a:pt x="3" y="5"/>
                  </a:moveTo>
                  <a:cubicBezTo>
                    <a:pt x="0" y="5"/>
                    <a:pt x="1" y="0"/>
                    <a:pt x="4" y="1"/>
                  </a:cubicBezTo>
                  <a:cubicBezTo>
                    <a:pt x="8" y="2"/>
                    <a:pt x="6" y="4"/>
                    <a:pt x="3" y="5"/>
                  </a:cubicBezTo>
                  <a:cubicBezTo>
                    <a:pt x="1" y="5"/>
                    <a:pt x="5" y="5"/>
                    <a:pt x="3" y="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32" name="Freeform 414">
              <a:extLst>
                <a:ext uri="{FF2B5EF4-FFF2-40B4-BE49-F238E27FC236}">
                  <a16:creationId xmlns:a16="http://schemas.microsoft.com/office/drawing/2014/main" id="{881B70CB-F1FF-4540-A1C3-C4C391DFBBDC}"/>
                </a:ext>
              </a:extLst>
            </p:cNvPr>
            <p:cNvSpPr>
              <a:spLocks/>
            </p:cNvSpPr>
            <p:nvPr/>
          </p:nvSpPr>
          <p:spPr bwMode="auto">
            <a:xfrm>
              <a:off x="8978691" y="2136437"/>
              <a:ext cx="14335" cy="23893"/>
            </a:xfrm>
            <a:custGeom>
              <a:avLst/>
              <a:gdLst>
                <a:gd name="T0" fmla="*/ 1 w 3"/>
                <a:gd name="T1" fmla="*/ 3 h 5"/>
                <a:gd name="T2" fmla="*/ 3 w 3"/>
                <a:gd name="T3" fmla="*/ 1 h 5"/>
                <a:gd name="T4" fmla="*/ 1 w 3"/>
                <a:gd name="T5" fmla="*/ 5 h 5"/>
                <a:gd name="T6" fmla="*/ 1 w 3"/>
                <a:gd name="T7" fmla="*/ 3 h 5"/>
                <a:gd name="T8" fmla="*/ 1 w 3"/>
                <a:gd name="T9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5">
                  <a:moveTo>
                    <a:pt x="1" y="3"/>
                  </a:moveTo>
                  <a:cubicBezTo>
                    <a:pt x="0" y="2"/>
                    <a:pt x="2" y="0"/>
                    <a:pt x="3" y="1"/>
                  </a:cubicBezTo>
                  <a:cubicBezTo>
                    <a:pt x="3" y="2"/>
                    <a:pt x="2" y="5"/>
                    <a:pt x="1" y="5"/>
                  </a:cubicBezTo>
                  <a:cubicBezTo>
                    <a:pt x="1" y="5"/>
                    <a:pt x="1" y="3"/>
                    <a:pt x="1" y="3"/>
                  </a:cubicBezTo>
                  <a:cubicBezTo>
                    <a:pt x="0" y="2"/>
                    <a:pt x="1" y="3"/>
                    <a:pt x="1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33" name="Freeform 415">
              <a:extLst>
                <a:ext uri="{FF2B5EF4-FFF2-40B4-BE49-F238E27FC236}">
                  <a16:creationId xmlns:a16="http://schemas.microsoft.com/office/drawing/2014/main" id="{9063CE74-77A6-4570-A9B9-5E73F9F69677}"/>
                </a:ext>
              </a:extLst>
            </p:cNvPr>
            <p:cNvSpPr>
              <a:spLocks/>
            </p:cNvSpPr>
            <p:nvPr/>
          </p:nvSpPr>
          <p:spPr bwMode="auto">
            <a:xfrm>
              <a:off x="8978691" y="2206519"/>
              <a:ext cx="19114" cy="23893"/>
            </a:xfrm>
            <a:custGeom>
              <a:avLst/>
              <a:gdLst>
                <a:gd name="T0" fmla="*/ 4 w 4"/>
                <a:gd name="T1" fmla="*/ 4 h 5"/>
                <a:gd name="T2" fmla="*/ 0 w 4"/>
                <a:gd name="T3" fmla="*/ 1 h 5"/>
                <a:gd name="T4" fmla="*/ 4 w 4"/>
                <a:gd name="T5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5">
                  <a:moveTo>
                    <a:pt x="4" y="4"/>
                  </a:moveTo>
                  <a:cubicBezTo>
                    <a:pt x="4" y="3"/>
                    <a:pt x="1" y="0"/>
                    <a:pt x="0" y="1"/>
                  </a:cubicBezTo>
                  <a:cubicBezTo>
                    <a:pt x="0" y="1"/>
                    <a:pt x="3" y="5"/>
                    <a:pt x="4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34" name="Freeform 416">
              <a:extLst>
                <a:ext uri="{FF2B5EF4-FFF2-40B4-BE49-F238E27FC236}">
                  <a16:creationId xmlns:a16="http://schemas.microsoft.com/office/drawing/2014/main" id="{A96F45A7-3C5A-4952-A16B-3688A9AED102}"/>
                </a:ext>
              </a:extLst>
            </p:cNvPr>
            <p:cNvSpPr>
              <a:spLocks/>
            </p:cNvSpPr>
            <p:nvPr/>
          </p:nvSpPr>
          <p:spPr bwMode="auto">
            <a:xfrm>
              <a:off x="9010546" y="2118917"/>
              <a:ext cx="197504" cy="74861"/>
            </a:xfrm>
            <a:custGeom>
              <a:avLst/>
              <a:gdLst>
                <a:gd name="T0" fmla="*/ 34 w 42"/>
                <a:gd name="T1" fmla="*/ 4 h 16"/>
                <a:gd name="T2" fmla="*/ 29 w 42"/>
                <a:gd name="T3" fmla="*/ 3 h 16"/>
                <a:gd name="T4" fmla="*/ 23 w 42"/>
                <a:gd name="T5" fmla="*/ 0 h 16"/>
                <a:gd name="T6" fmla="*/ 22 w 42"/>
                <a:gd name="T7" fmla="*/ 2 h 16"/>
                <a:gd name="T8" fmla="*/ 20 w 42"/>
                <a:gd name="T9" fmla="*/ 6 h 16"/>
                <a:gd name="T10" fmla="*/ 11 w 42"/>
                <a:gd name="T11" fmla="*/ 1 h 16"/>
                <a:gd name="T12" fmla="*/ 4 w 42"/>
                <a:gd name="T13" fmla="*/ 3 h 16"/>
                <a:gd name="T14" fmla="*/ 2 w 42"/>
                <a:gd name="T15" fmla="*/ 6 h 16"/>
                <a:gd name="T16" fmla="*/ 1 w 42"/>
                <a:gd name="T17" fmla="*/ 10 h 16"/>
                <a:gd name="T18" fmla="*/ 9 w 42"/>
                <a:gd name="T19" fmla="*/ 14 h 16"/>
                <a:gd name="T20" fmla="*/ 13 w 42"/>
                <a:gd name="T21" fmla="*/ 15 h 16"/>
                <a:gd name="T22" fmla="*/ 15 w 42"/>
                <a:gd name="T23" fmla="*/ 13 h 16"/>
                <a:gd name="T24" fmla="*/ 16 w 42"/>
                <a:gd name="T25" fmla="*/ 14 h 16"/>
                <a:gd name="T26" fmla="*/ 18 w 42"/>
                <a:gd name="T27" fmla="*/ 14 h 16"/>
                <a:gd name="T28" fmla="*/ 25 w 42"/>
                <a:gd name="T29" fmla="*/ 12 h 16"/>
                <a:gd name="T30" fmla="*/ 28 w 42"/>
                <a:gd name="T31" fmla="*/ 14 h 16"/>
                <a:gd name="T32" fmla="*/ 34 w 42"/>
                <a:gd name="T33" fmla="*/ 13 h 16"/>
                <a:gd name="T34" fmla="*/ 33 w 42"/>
                <a:gd name="T35" fmla="*/ 12 h 16"/>
                <a:gd name="T36" fmla="*/ 37 w 42"/>
                <a:gd name="T37" fmla="*/ 12 h 16"/>
                <a:gd name="T38" fmla="*/ 39 w 42"/>
                <a:gd name="T39" fmla="*/ 11 h 16"/>
                <a:gd name="T40" fmla="*/ 40 w 42"/>
                <a:gd name="T41" fmla="*/ 9 h 16"/>
                <a:gd name="T42" fmla="*/ 39 w 42"/>
                <a:gd name="T43" fmla="*/ 9 h 16"/>
                <a:gd name="T44" fmla="*/ 42 w 42"/>
                <a:gd name="T45" fmla="*/ 6 h 16"/>
                <a:gd name="T46" fmla="*/ 34 w 42"/>
                <a:gd name="T47" fmla="*/ 4 h 16"/>
                <a:gd name="T48" fmla="*/ 34 w 42"/>
                <a:gd name="T49" fmla="*/ 4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2" h="16">
                  <a:moveTo>
                    <a:pt x="34" y="4"/>
                  </a:moveTo>
                  <a:cubicBezTo>
                    <a:pt x="32" y="3"/>
                    <a:pt x="31" y="4"/>
                    <a:pt x="29" y="3"/>
                  </a:cubicBezTo>
                  <a:cubicBezTo>
                    <a:pt x="29" y="3"/>
                    <a:pt x="24" y="0"/>
                    <a:pt x="23" y="0"/>
                  </a:cubicBezTo>
                  <a:cubicBezTo>
                    <a:pt x="23" y="0"/>
                    <a:pt x="24" y="1"/>
                    <a:pt x="22" y="2"/>
                  </a:cubicBezTo>
                  <a:cubicBezTo>
                    <a:pt x="20" y="2"/>
                    <a:pt x="22" y="5"/>
                    <a:pt x="20" y="6"/>
                  </a:cubicBezTo>
                  <a:cubicBezTo>
                    <a:pt x="19" y="6"/>
                    <a:pt x="12" y="1"/>
                    <a:pt x="11" y="1"/>
                  </a:cubicBezTo>
                  <a:cubicBezTo>
                    <a:pt x="9" y="0"/>
                    <a:pt x="4" y="1"/>
                    <a:pt x="4" y="3"/>
                  </a:cubicBezTo>
                  <a:cubicBezTo>
                    <a:pt x="4" y="5"/>
                    <a:pt x="0" y="4"/>
                    <a:pt x="2" y="6"/>
                  </a:cubicBezTo>
                  <a:cubicBezTo>
                    <a:pt x="3" y="7"/>
                    <a:pt x="0" y="9"/>
                    <a:pt x="1" y="10"/>
                  </a:cubicBezTo>
                  <a:cubicBezTo>
                    <a:pt x="3" y="12"/>
                    <a:pt x="6" y="13"/>
                    <a:pt x="9" y="14"/>
                  </a:cubicBezTo>
                  <a:cubicBezTo>
                    <a:pt x="10" y="15"/>
                    <a:pt x="12" y="16"/>
                    <a:pt x="13" y="15"/>
                  </a:cubicBezTo>
                  <a:cubicBezTo>
                    <a:pt x="14" y="15"/>
                    <a:pt x="14" y="12"/>
                    <a:pt x="15" y="13"/>
                  </a:cubicBezTo>
                  <a:cubicBezTo>
                    <a:pt x="15" y="13"/>
                    <a:pt x="15" y="14"/>
                    <a:pt x="16" y="14"/>
                  </a:cubicBezTo>
                  <a:cubicBezTo>
                    <a:pt x="17" y="14"/>
                    <a:pt x="18" y="14"/>
                    <a:pt x="18" y="14"/>
                  </a:cubicBezTo>
                  <a:cubicBezTo>
                    <a:pt x="20" y="13"/>
                    <a:pt x="22" y="13"/>
                    <a:pt x="25" y="12"/>
                  </a:cubicBezTo>
                  <a:cubicBezTo>
                    <a:pt x="27" y="12"/>
                    <a:pt x="27" y="14"/>
                    <a:pt x="28" y="14"/>
                  </a:cubicBezTo>
                  <a:cubicBezTo>
                    <a:pt x="29" y="14"/>
                    <a:pt x="34" y="13"/>
                    <a:pt x="34" y="13"/>
                  </a:cubicBezTo>
                  <a:cubicBezTo>
                    <a:pt x="34" y="13"/>
                    <a:pt x="33" y="12"/>
                    <a:pt x="33" y="12"/>
                  </a:cubicBezTo>
                  <a:cubicBezTo>
                    <a:pt x="33" y="11"/>
                    <a:pt x="36" y="12"/>
                    <a:pt x="37" y="12"/>
                  </a:cubicBezTo>
                  <a:cubicBezTo>
                    <a:pt x="37" y="12"/>
                    <a:pt x="39" y="12"/>
                    <a:pt x="39" y="11"/>
                  </a:cubicBezTo>
                  <a:cubicBezTo>
                    <a:pt x="39" y="10"/>
                    <a:pt x="40" y="9"/>
                    <a:pt x="40" y="9"/>
                  </a:cubicBezTo>
                  <a:cubicBezTo>
                    <a:pt x="40" y="9"/>
                    <a:pt x="40" y="9"/>
                    <a:pt x="39" y="9"/>
                  </a:cubicBezTo>
                  <a:cubicBezTo>
                    <a:pt x="39" y="8"/>
                    <a:pt x="42" y="7"/>
                    <a:pt x="42" y="6"/>
                  </a:cubicBezTo>
                  <a:cubicBezTo>
                    <a:pt x="41" y="5"/>
                    <a:pt x="36" y="4"/>
                    <a:pt x="34" y="4"/>
                  </a:cubicBezTo>
                  <a:cubicBezTo>
                    <a:pt x="32" y="3"/>
                    <a:pt x="36" y="4"/>
                    <a:pt x="34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35" name="Freeform 417">
              <a:extLst>
                <a:ext uri="{FF2B5EF4-FFF2-40B4-BE49-F238E27FC236}">
                  <a16:creationId xmlns:a16="http://schemas.microsoft.com/office/drawing/2014/main" id="{03CCDE04-547B-4BFC-946C-CB31D581627E}"/>
                </a:ext>
              </a:extLst>
            </p:cNvPr>
            <p:cNvSpPr>
              <a:spLocks/>
            </p:cNvSpPr>
            <p:nvPr/>
          </p:nvSpPr>
          <p:spPr bwMode="auto">
            <a:xfrm>
              <a:off x="9123635" y="2141216"/>
              <a:ext cx="36632" cy="38226"/>
            </a:xfrm>
            <a:custGeom>
              <a:avLst/>
              <a:gdLst>
                <a:gd name="T0" fmla="*/ 7 w 8"/>
                <a:gd name="T1" fmla="*/ 6 h 8"/>
                <a:gd name="T2" fmla="*/ 4 w 8"/>
                <a:gd name="T3" fmla="*/ 0 h 8"/>
                <a:gd name="T4" fmla="*/ 6 w 8"/>
                <a:gd name="T5" fmla="*/ 2 h 8"/>
                <a:gd name="T6" fmla="*/ 7 w 8"/>
                <a:gd name="T7" fmla="*/ 6 h 8"/>
                <a:gd name="T8" fmla="*/ 7 w 8"/>
                <a:gd name="T9" fmla="*/ 6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8">
                  <a:moveTo>
                    <a:pt x="7" y="6"/>
                  </a:moveTo>
                  <a:cubicBezTo>
                    <a:pt x="6" y="7"/>
                    <a:pt x="0" y="1"/>
                    <a:pt x="4" y="0"/>
                  </a:cubicBezTo>
                  <a:cubicBezTo>
                    <a:pt x="5" y="0"/>
                    <a:pt x="8" y="0"/>
                    <a:pt x="6" y="2"/>
                  </a:cubicBezTo>
                  <a:cubicBezTo>
                    <a:pt x="3" y="4"/>
                    <a:pt x="7" y="4"/>
                    <a:pt x="7" y="6"/>
                  </a:cubicBezTo>
                  <a:cubicBezTo>
                    <a:pt x="6" y="8"/>
                    <a:pt x="7" y="5"/>
                    <a:pt x="7" y="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36" name="Freeform 418">
              <a:extLst>
                <a:ext uri="{FF2B5EF4-FFF2-40B4-BE49-F238E27FC236}">
                  <a16:creationId xmlns:a16="http://schemas.microsoft.com/office/drawing/2014/main" id="{305C2CEC-55AE-462C-9189-249A53F7F874}"/>
                </a:ext>
              </a:extLst>
            </p:cNvPr>
            <p:cNvSpPr>
              <a:spLocks/>
            </p:cNvSpPr>
            <p:nvPr/>
          </p:nvSpPr>
          <p:spPr bwMode="auto">
            <a:xfrm>
              <a:off x="9735256" y="2394467"/>
              <a:ext cx="50967" cy="28669"/>
            </a:xfrm>
            <a:custGeom>
              <a:avLst/>
              <a:gdLst>
                <a:gd name="T0" fmla="*/ 3 w 11"/>
                <a:gd name="T1" fmla="*/ 4 h 6"/>
                <a:gd name="T2" fmla="*/ 1 w 11"/>
                <a:gd name="T3" fmla="*/ 1 h 6"/>
                <a:gd name="T4" fmla="*/ 6 w 11"/>
                <a:gd name="T5" fmla="*/ 1 h 6"/>
                <a:gd name="T6" fmla="*/ 3 w 11"/>
                <a:gd name="T7" fmla="*/ 4 h 6"/>
                <a:gd name="T8" fmla="*/ 3 w 11"/>
                <a:gd name="T9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6">
                  <a:moveTo>
                    <a:pt x="3" y="4"/>
                  </a:moveTo>
                  <a:cubicBezTo>
                    <a:pt x="1" y="3"/>
                    <a:pt x="0" y="3"/>
                    <a:pt x="1" y="1"/>
                  </a:cubicBezTo>
                  <a:cubicBezTo>
                    <a:pt x="2" y="0"/>
                    <a:pt x="4" y="1"/>
                    <a:pt x="6" y="1"/>
                  </a:cubicBezTo>
                  <a:cubicBezTo>
                    <a:pt x="11" y="2"/>
                    <a:pt x="6" y="6"/>
                    <a:pt x="3" y="4"/>
                  </a:cubicBezTo>
                  <a:cubicBezTo>
                    <a:pt x="2" y="3"/>
                    <a:pt x="4" y="5"/>
                    <a:pt x="3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37" name="Freeform 419">
              <a:extLst>
                <a:ext uri="{FF2B5EF4-FFF2-40B4-BE49-F238E27FC236}">
                  <a16:creationId xmlns:a16="http://schemas.microsoft.com/office/drawing/2014/main" id="{6579B63C-5961-40E8-A341-B4FA845CE2A5}"/>
                </a:ext>
              </a:extLst>
            </p:cNvPr>
            <p:cNvSpPr>
              <a:spLocks/>
            </p:cNvSpPr>
            <p:nvPr/>
          </p:nvSpPr>
          <p:spPr bwMode="auto">
            <a:xfrm>
              <a:off x="9636504" y="2805406"/>
              <a:ext cx="28669" cy="23893"/>
            </a:xfrm>
            <a:custGeom>
              <a:avLst/>
              <a:gdLst>
                <a:gd name="T0" fmla="*/ 5 w 6"/>
                <a:gd name="T1" fmla="*/ 2 h 5"/>
                <a:gd name="T2" fmla="*/ 5 w 6"/>
                <a:gd name="T3" fmla="*/ 1 h 5"/>
                <a:gd name="T4" fmla="*/ 2 w 6"/>
                <a:gd name="T5" fmla="*/ 1 h 5"/>
                <a:gd name="T6" fmla="*/ 1 w 6"/>
                <a:gd name="T7" fmla="*/ 3 h 5"/>
                <a:gd name="T8" fmla="*/ 0 w 6"/>
                <a:gd name="T9" fmla="*/ 4 h 5"/>
                <a:gd name="T10" fmla="*/ 5 w 6"/>
                <a:gd name="T11" fmla="*/ 2 h 5"/>
                <a:gd name="T12" fmla="*/ 5 w 6"/>
                <a:gd name="T13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5">
                  <a:moveTo>
                    <a:pt x="5" y="2"/>
                  </a:moveTo>
                  <a:cubicBezTo>
                    <a:pt x="6" y="2"/>
                    <a:pt x="5" y="1"/>
                    <a:pt x="5" y="1"/>
                  </a:cubicBezTo>
                  <a:cubicBezTo>
                    <a:pt x="4" y="0"/>
                    <a:pt x="3" y="1"/>
                    <a:pt x="2" y="1"/>
                  </a:cubicBezTo>
                  <a:cubicBezTo>
                    <a:pt x="1" y="1"/>
                    <a:pt x="0" y="2"/>
                    <a:pt x="1" y="3"/>
                  </a:cubicBezTo>
                  <a:cubicBezTo>
                    <a:pt x="1" y="3"/>
                    <a:pt x="0" y="5"/>
                    <a:pt x="0" y="4"/>
                  </a:cubicBezTo>
                  <a:cubicBezTo>
                    <a:pt x="0" y="4"/>
                    <a:pt x="5" y="2"/>
                    <a:pt x="5" y="2"/>
                  </a:cubicBezTo>
                  <a:cubicBezTo>
                    <a:pt x="6" y="2"/>
                    <a:pt x="3" y="3"/>
                    <a:pt x="5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38" name="Freeform 420">
              <a:extLst>
                <a:ext uri="{FF2B5EF4-FFF2-40B4-BE49-F238E27FC236}">
                  <a16:creationId xmlns:a16="http://schemas.microsoft.com/office/drawing/2014/main" id="{5D5B2D1F-5052-4295-ACA6-3359AE040799}"/>
                </a:ext>
              </a:extLst>
            </p:cNvPr>
            <p:cNvSpPr>
              <a:spLocks/>
            </p:cNvSpPr>
            <p:nvPr/>
          </p:nvSpPr>
          <p:spPr bwMode="auto">
            <a:xfrm>
              <a:off x="9015324" y="2942386"/>
              <a:ext cx="23891" cy="12742"/>
            </a:xfrm>
            <a:custGeom>
              <a:avLst/>
              <a:gdLst>
                <a:gd name="T0" fmla="*/ 3 w 5"/>
                <a:gd name="T1" fmla="*/ 3 h 3"/>
                <a:gd name="T2" fmla="*/ 3 w 5"/>
                <a:gd name="T3" fmla="*/ 0 h 3"/>
                <a:gd name="T4" fmla="*/ 3 w 5"/>
                <a:gd name="T5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3">
                  <a:moveTo>
                    <a:pt x="3" y="3"/>
                  </a:moveTo>
                  <a:cubicBezTo>
                    <a:pt x="1" y="3"/>
                    <a:pt x="0" y="1"/>
                    <a:pt x="3" y="0"/>
                  </a:cubicBezTo>
                  <a:cubicBezTo>
                    <a:pt x="5" y="0"/>
                    <a:pt x="4" y="3"/>
                    <a:pt x="3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39" name="Freeform 421">
              <a:extLst>
                <a:ext uri="{FF2B5EF4-FFF2-40B4-BE49-F238E27FC236}">
                  <a16:creationId xmlns:a16="http://schemas.microsoft.com/office/drawing/2014/main" id="{F8C85C0E-C886-4CA2-854E-7F4DF4654C74}"/>
                </a:ext>
              </a:extLst>
            </p:cNvPr>
            <p:cNvSpPr>
              <a:spLocks/>
            </p:cNvSpPr>
            <p:nvPr/>
          </p:nvSpPr>
          <p:spPr bwMode="auto">
            <a:xfrm>
              <a:off x="9435816" y="3082550"/>
              <a:ext cx="23891" cy="22300"/>
            </a:xfrm>
            <a:custGeom>
              <a:avLst/>
              <a:gdLst>
                <a:gd name="T0" fmla="*/ 5 w 5"/>
                <a:gd name="T1" fmla="*/ 1 h 5"/>
                <a:gd name="T2" fmla="*/ 1 w 5"/>
                <a:gd name="T3" fmla="*/ 5 h 5"/>
                <a:gd name="T4" fmla="*/ 4 w 5"/>
                <a:gd name="T5" fmla="*/ 3 h 5"/>
                <a:gd name="T6" fmla="*/ 5 w 5"/>
                <a:gd name="T7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5">
                  <a:moveTo>
                    <a:pt x="5" y="1"/>
                  </a:moveTo>
                  <a:cubicBezTo>
                    <a:pt x="5" y="1"/>
                    <a:pt x="0" y="5"/>
                    <a:pt x="1" y="5"/>
                  </a:cubicBezTo>
                  <a:cubicBezTo>
                    <a:pt x="2" y="5"/>
                    <a:pt x="4" y="3"/>
                    <a:pt x="4" y="3"/>
                  </a:cubicBezTo>
                  <a:cubicBezTo>
                    <a:pt x="5" y="2"/>
                    <a:pt x="5" y="0"/>
                    <a:pt x="5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40" name="Freeform 422">
              <a:extLst>
                <a:ext uri="{FF2B5EF4-FFF2-40B4-BE49-F238E27FC236}">
                  <a16:creationId xmlns:a16="http://schemas.microsoft.com/office/drawing/2014/main" id="{4FF4E8BF-57A6-45D7-B4CA-D5FBB6A21FD9}"/>
                </a:ext>
              </a:extLst>
            </p:cNvPr>
            <p:cNvSpPr>
              <a:spLocks/>
            </p:cNvSpPr>
            <p:nvPr/>
          </p:nvSpPr>
          <p:spPr bwMode="auto">
            <a:xfrm>
              <a:off x="9421481" y="3119184"/>
              <a:ext cx="9557" cy="4778"/>
            </a:xfrm>
            <a:custGeom>
              <a:avLst/>
              <a:gdLst>
                <a:gd name="T0" fmla="*/ 1 w 2"/>
                <a:gd name="T1" fmla="*/ 0 h 1"/>
                <a:gd name="T2" fmla="*/ 1 w 2"/>
                <a:gd name="T3" fmla="*/ 1 h 1"/>
                <a:gd name="T4" fmla="*/ 1 w 2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1" y="0"/>
                  </a:moveTo>
                  <a:cubicBezTo>
                    <a:pt x="1" y="0"/>
                    <a:pt x="0" y="1"/>
                    <a:pt x="1" y="1"/>
                  </a:cubicBezTo>
                  <a:cubicBezTo>
                    <a:pt x="1" y="1"/>
                    <a:pt x="2" y="0"/>
                    <a:pt x="1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41" name="Freeform 423">
              <a:extLst>
                <a:ext uri="{FF2B5EF4-FFF2-40B4-BE49-F238E27FC236}">
                  <a16:creationId xmlns:a16="http://schemas.microsoft.com/office/drawing/2014/main" id="{41D6F576-B86F-4C9A-9208-40C0C7FA8D9B}"/>
                </a:ext>
              </a:extLst>
            </p:cNvPr>
            <p:cNvSpPr>
              <a:spLocks/>
            </p:cNvSpPr>
            <p:nvPr/>
          </p:nvSpPr>
          <p:spPr bwMode="auto">
            <a:xfrm>
              <a:off x="9356177" y="3194045"/>
              <a:ext cx="14335" cy="4778"/>
            </a:xfrm>
            <a:custGeom>
              <a:avLst/>
              <a:gdLst>
                <a:gd name="T0" fmla="*/ 2 w 3"/>
                <a:gd name="T1" fmla="*/ 0 h 1"/>
                <a:gd name="T2" fmla="*/ 1 w 3"/>
                <a:gd name="T3" fmla="*/ 1 h 1"/>
                <a:gd name="T4" fmla="*/ 2 w 3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1">
                  <a:moveTo>
                    <a:pt x="2" y="0"/>
                  </a:moveTo>
                  <a:cubicBezTo>
                    <a:pt x="2" y="0"/>
                    <a:pt x="0" y="1"/>
                    <a:pt x="1" y="1"/>
                  </a:cubicBezTo>
                  <a:cubicBezTo>
                    <a:pt x="1" y="1"/>
                    <a:pt x="3" y="0"/>
                    <a:pt x="2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42" name="Freeform 424">
              <a:extLst>
                <a:ext uri="{FF2B5EF4-FFF2-40B4-BE49-F238E27FC236}">
                  <a16:creationId xmlns:a16="http://schemas.microsoft.com/office/drawing/2014/main" id="{7CF842EA-F34A-4561-A82A-3A104B6791DA}"/>
                </a:ext>
              </a:extLst>
            </p:cNvPr>
            <p:cNvSpPr>
              <a:spLocks/>
            </p:cNvSpPr>
            <p:nvPr/>
          </p:nvSpPr>
          <p:spPr bwMode="auto">
            <a:xfrm>
              <a:off x="9300430" y="3217936"/>
              <a:ext cx="33448" cy="19114"/>
            </a:xfrm>
            <a:custGeom>
              <a:avLst/>
              <a:gdLst>
                <a:gd name="T0" fmla="*/ 6 w 7"/>
                <a:gd name="T1" fmla="*/ 0 h 4"/>
                <a:gd name="T2" fmla="*/ 1 w 7"/>
                <a:gd name="T3" fmla="*/ 3 h 4"/>
                <a:gd name="T4" fmla="*/ 6 w 7"/>
                <a:gd name="T5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4">
                  <a:moveTo>
                    <a:pt x="6" y="0"/>
                  </a:moveTo>
                  <a:cubicBezTo>
                    <a:pt x="5" y="0"/>
                    <a:pt x="0" y="2"/>
                    <a:pt x="1" y="3"/>
                  </a:cubicBezTo>
                  <a:cubicBezTo>
                    <a:pt x="2" y="4"/>
                    <a:pt x="7" y="0"/>
                    <a:pt x="6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43" name="Freeform 425">
              <a:extLst>
                <a:ext uri="{FF2B5EF4-FFF2-40B4-BE49-F238E27FC236}">
                  <a16:creationId xmlns:a16="http://schemas.microsoft.com/office/drawing/2014/main" id="{59506CC4-D2EF-4BB8-90A6-AA1FB4B851AE}"/>
                </a:ext>
              </a:extLst>
            </p:cNvPr>
            <p:cNvSpPr>
              <a:spLocks/>
            </p:cNvSpPr>
            <p:nvPr/>
          </p:nvSpPr>
          <p:spPr bwMode="auto">
            <a:xfrm>
              <a:off x="9263797" y="3237050"/>
              <a:ext cx="27077" cy="17521"/>
            </a:xfrm>
            <a:custGeom>
              <a:avLst/>
              <a:gdLst>
                <a:gd name="T0" fmla="*/ 5 w 6"/>
                <a:gd name="T1" fmla="*/ 0 h 4"/>
                <a:gd name="T2" fmla="*/ 1 w 6"/>
                <a:gd name="T3" fmla="*/ 3 h 4"/>
                <a:gd name="T4" fmla="*/ 5 w 6"/>
                <a:gd name="T5" fmla="*/ 0 h 4"/>
                <a:gd name="T6" fmla="*/ 5 w 6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4">
                  <a:moveTo>
                    <a:pt x="5" y="0"/>
                  </a:moveTo>
                  <a:cubicBezTo>
                    <a:pt x="5" y="0"/>
                    <a:pt x="0" y="2"/>
                    <a:pt x="1" y="3"/>
                  </a:cubicBezTo>
                  <a:cubicBezTo>
                    <a:pt x="2" y="4"/>
                    <a:pt x="5" y="0"/>
                    <a:pt x="5" y="0"/>
                  </a:cubicBezTo>
                  <a:cubicBezTo>
                    <a:pt x="5" y="0"/>
                    <a:pt x="6" y="0"/>
                    <a:pt x="5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44" name="Freeform 426">
              <a:extLst>
                <a:ext uri="{FF2B5EF4-FFF2-40B4-BE49-F238E27FC236}">
                  <a16:creationId xmlns:a16="http://schemas.microsoft.com/office/drawing/2014/main" id="{97D4B2CB-EA7C-497D-9356-BEC71AFA0BED}"/>
                </a:ext>
              </a:extLst>
            </p:cNvPr>
            <p:cNvSpPr>
              <a:spLocks/>
            </p:cNvSpPr>
            <p:nvPr/>
          </p:nvSpPr>
          <p:spPr bwMode="auto">
            <a:xfrm>
              <a:off x="9239905" y="3251385"/>
              <a:ext cx="23891" cy="22300"/>
            </a:xfrm>
            <a:custGeom>
              <a:avLst/>
              <a:gdLst>
                <a:gd name="T0" fmla="*/ 4 w 5"/>
                <a:gd name="T1" fmla="*/ 0 h 5"/>
                <a:gd name="T2" fmla="*/ 0 w 5"/>
                <a:gd name="T3" fmla="*/ 4 h 5"/>
                <a:gd name="T4" fmla="*/ 4 w 5"/>
                <a:gd name="T5" fmla="*/ 0 h 5"/>
                <a:gd name="T6" fmla="*/ 4 w 5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5">
                  <a:moveTo>
                    <a:pt x="4" y="0"/>
                  </a:moveTo>
                  <a:cubicBezTo>
                    <a:pt x="4" y="0"/>
                    <a:pt x="0" y="4"/>
                    <a:pt x="0" y="4"/>
                  </a:cubicBezTo>
                  <a:cubicBezTo>
                    <a:pt x="2" y="5"/>
                    <a:pt x="4" y="0"/>
                    <a:pt x="4" y="0"/>
                  </a:cubicBezTo>
                  <a:cubicBezTo>
                    <a:pt x="4" y="0"/>
                    <a:pt x="5" y="0"/>
                    <a:pt x="4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45" name="Freeform 427">
              <a:extLst>
                <a:ext uri="{FF2B5EF4-FFF2-40B4-BE49-F238E27FC236}">
                  <a16:creationId xmlns:a16="http://schemas.microsoft.com/office/drawing/2014/main" id="{5F7B2C8D-5766-4D7B-9CB1-A66BF5CF511D}"/>
                </a:ext>
              </a:extLst>
            </p:cNvPr>
            <p:cNvSpPr>
              <a:spLocks/>
            </p:cNvSpPr>
            <p:nvPr/>
          </p:nvSpPr>
          <p:spPr bwMode="auto">
            <a:xfrm>
              <a:off x="9235126" y="3283240"/>
              <a:ext cx="4778" cy="4778"/>
            </a:xfrm>
            <a:custGeom>
              <a:avLst/>
              <a:gdLst>
                <a:gd name="T0" fmla="*/ 1 w 1"/>
                <a:gd name="T1" fmla="*/ 0 h 1"/>
                <a:gd name="T2" fmla="*/ 1 w 1"/>
                <a:gd name="T3" fmla="*/ 1 h 1"/>
                <a:gd name="T4" fmla="*/ 1 w 1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cubicBezTo>
                    <a:pt x="0" y="0"/>
                    <a:pt x="0" y="1"/>
                    <a:pt x="1" y="1"/>
                  </a:cubicBezTo>
                  <a:cubicBezTo>
                    <a:pt x="1" y="1"/>
                    <a:pt x="1" y="0"/>
                    <a:pt x="1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46" name="Freeform 428">
              <a:extLst>
                <a:ext uri="{FF2B5EF4-FFF2-40B4-BE49-F238E27FC236}">
                  <a16:creationId xmlns:a16="http://schemas.microsoft.com/office/drawing/2014/main" id="{CEF69BAF-FB1F-4976-8F55-78EA6301003E}"/>
                </a:ext>
              </a:extLst>
            </p:cNvPr>
            <p:cNvSpPr>
              <a:spLocks/>
            </p:cNvSpPr>
            <p:nvPr/>
          </p:nvSpPr>
          <p:spPr bwMode="auto">
            <a:xfrm>
              <a:off x="9211235" y="3264127"/>
              <a:ext cx="23891" cy="19114"/>
            </a:xfrm>
            <a:custGeom>
              <a:avLst/>
              <a:gdLst>
                <a:gd name="T0" fmla="*/ 4 w 5"/>
                <a:gd name="T1" fmla="*/ 1 h 4"/>
                <a:gd name="T2" fmla="*/ 0 w 5"/>
                <a:gd name="T3" fmla="*/ 4 h 4"/>
                <a:gd name="T4" fmla="*/ 4 w 5"/>
                <a:gd name="T5" fmla="*/ 1 h 4"/>
                <a:gd name="T6" fmla="*/ 4 w 5"/>
                <a:gd name="T7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4">
                  <a:moveTo>
                    <a:pt x="4" y="1"/>
                  </a:moveTo>
                  <a:cubicBezTo>
                    <a:pt x="2" y="2"/>
                    <a:pt x="0" y="3"/>
                    <a:pt x="0" y="4"/>
                  </a:cubicBezTo>
                  <a:cubicBezTo>
                    <a:pt x="0" y="4"/>
                    <a:pt x="4" y="1"/>
                    <a:pt x="4" y="1"/>
                  </a:cubicBezTo>
                  <a:cubicBezTo>
                    <a:pt x="3" y="1"/>
                    <a:pt x="5" y="0"/>
                    <a:pt x="4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47" name="Freeform 429">
              <a:extLst>
                <a:ext uri="{FF2B5EF4-FFF2-40B4-BE49-F238E27FC236}">
                  <a16:creationId xmlns:a16="http://schemas.microsoft.com/office/drawing/2014/main" id="{795305D0-9F88-42BC-9D93-25AD54613DC6}"/>
                </a:ext>
              </a:extLst>
            </p:cNvPr>
            <p:cNvSpPr>
              <a:spLocks/>
            </p:cNvSpPr>
            <p:nvPr/>
          </p:nvSpPr>
          <p:spPr bwMode="auto">
            <a:xfrm>
              <a:off x="9039216" y="3437740"/>
              <a:ext cx="9557" cy="14335"/>
            </a:xfrm>
            <a:custGeom>
              <a:avLst/>
              <a:gdLst>
                <a:gd name="T0" fmla="*/ 1 w 2"/>
                <a:gd name="T1" fmla="*/ 0 h 3"/>
                <a:gd name="T2" fmla="*/ 1 w 2"/>
                <a:gd name="T3" fmla="*/ 3 h 3"/>
                <a:gd name="T4" fmla="*/ 1 w 2"/>
                <a:gd name="T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3">
                  <a:moveTo>
                    <a:pt x="1" y="0"/>
                  </a:moveTo>
                  <a:cubicBezTo>
                    <a:pt x="1" y="0"/>
                    <a:pt x="0" y="3"/>
                    <a:pt x="1" y="3"/>
                  </a:cubicBezTo>
                  <a:cubicBezTo>
                    <a:pt x="2" y="3"/>
                    <a:pt x="2" y="0"/>
                    <a:pt x="1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grpSp>
          <p:nvGrpSpPr>
            <p:cNvPr id="1348" name="Group 1347">
              <a:extLst>
                <a:ext uri="{FF2B5EF4-FFF2-40B4-BE49-F238E27FC236}">
                  <a16:creationId xmlns:a16="http://schemas.microsoft.com/office/drawing/2014/main" id="{7D921D56-0BA3-42CC-89AC-4BDAF5F68450}"/>
                </a:ext>
              </a:extLst>
            </p:cNvPr>
            <p:cNvGrpSpPr/>
            <p:nvPr/>
          </p:nvGrpSpPr>
          <p:grpSpPr>
            <a:xfrm>
              <a:off x="8867198" y="3237050"/>
              <a:ext cx="348813" cy="331299"/>
              <a:chOff x="5961121" y="2686387"/>
              <a:chExt cx="288233" cy="273757"/>
            </a:xfrm>
            <a:grpFill/>
          </p:grpSpPr>
          <p:sp>
            <p:nvSpPr>
              <p:cNvPr id="1713" name="Freeform 430">
                <a:extLst>
                  <a:ext uri="{FF2B5EF4-FFF2-40B4-BE49-F238E27FC236}">
                    <a16:creationId xmlns:a16="http://schemas.microsoft.com/office/drawing/2014/main" id="{03B1EA48-8AAB-4D7E-879A-72CBD2B246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30902" y="2686387"/>
                <a:ext cx="118452" cy="100026"/>
              </a:xfrm>
              <a:custGeom>
                <a:avLst/>
                <a:gdLst>
                  <a:gd name="T0" fmla="*/ 28 w 31"/>
                  <a:gd name="T1" fmla="*/ 10 h 26"/>
                  <a:gd name="T2" fmla="*/ 29 w 31"/>
                  <a:gd name="T3" fmla="*/ 7 h 26"/>
                  <a:gd name="T4" fmla="*/ 27 w 31"/>
                  <a:gd name="T5" fmla="*/ 10 h 26"/>
                  <a:gd name="T6" fmla="*/ 20 w 31"/>
                  <a:gd name="T7" fmla="*/ 8 h 26"/>
                  <a:gd name="T8" fmla="*/ 11 w 31"/>
                  <a:gd name="T9" fmla="*/ 1 h 26"/>
                  <a:gd name="T10" fmla="*/ 11 w 31"/>
                  <a:gd name="T11" fmla="*/ 5 h 26"/>
                  <a:gd name="T12" fmla="*/ 9 w 31"/>
                  <a:gd name="T13" fmla="*/ 11 h 26"/>
                  <a:gd name="T14" fmla="*/ 7 w 31"/>
                  <a:gd name="T15" fmla="*/ 14 h 26"/>
                  <a:gd name="T16" fmla="*/ 4 w 31"/>
                  <a:gd name="T17" fmla="*/ 14 h 26"/>
                  <a:gd name="T18" fmla="*/ 5 w 31"/>
                  <a:gd name="T19" fmla="*/ 16 h 26"/>
                  <a:gd name="T20" fmla="*/ 1 w 31"/>
                  <a:gd name="T21" fmla="*/ 18 h 26"/>
                  <a:gd name="T22" fmla="*/ 2 w 31"/>
                  <a:gd name="T23" fmla="*/ 23 h 26"/>
                  <a:gd name="T24" fmla="*/ 4 w 31"/>
                  <a:gd name="T25" fmla="*/ 25 h 26"/>
                  <a:gd name="T26" fmla="*/ 6 w 31"/>
                  <a:gd name="T27" fmla="*/ 23 h 26"/>
                  <a:gd name="T28" fmla="*/ 7 w 31"/>
                  <a:gd name="T29" fmla="*/ 23 h 26"/>
                  <a:gd name="T30" fmla="*/ 4 w 31"/>
                  <a:gd name="T31" fmla="*/ 20 h 26"/>
                  <a:gd name="T32" fmla="*/ 7 w 31"/>
                  <a:gd name="T33" fmla="*/ 19 h 26"/>
                  <a:gd name="T34" fmla="*/ 12 w 31"/>
                  <a:gd name="T35" fmla="*/ 18 h 26"/>
                  <a:gd name="T36" fmla="*/ 17 w 31"/>
                  <a:gd name="T37" fmla="*/ 21 h 26"/>
                  <a:gd name="T38" fmla="*/ 21 w 31"/>
                  <a:gd name="T39" fmla="*/ 16 h 26"/>
                  <a:gd name="T40" fmla="*/ 31 w 31"/>
                  <a:gd name="T41" fmla="*/ 14 h 26"/>
                  <a:gd name="T42" fmla="*/ 29 w 31"/>
                  <a:gd name="T43" fmla="*/ 12 h 26"/>
                  <a:gd name="T44" fmla="*/ 28 w 31"/>
                  <a:gd name="T45" fmla="*/ 10 h 26"/>
                  <a:gd name="T46" fmla="*/ 28 w 31"/>
                  <a:gd name="T47" fmla="*/ 1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31" h="26">
                    <a:moveTo>
                      <a:pt x="28" y="10"/>
                    </a:moveTo>
                    <a:cubicBezTo>
                      <a:pt x="28" y="10"/>
                      <a:pt x="29" y="8"/>
                      <a:pt x="29" y="7"/>
                    </a:cubicBezTo>
                    <a:cubicBezTo>
                      <a:pt x="29" y="8"/>
                      <a:pt x="27" y="10"/>
                      <a:pt x="27" y="10"/>
                    </a:cubicBezTo>
                    <a:cubicBezTo>
                      <a:pt x="25" y="10"/>
                      <a:pt x="21" y="9"/>
                      <a:pt x="20" y="8"/>
                    </a:cubicBezTo>
                    <a:cubicBezTo>
                      <a:pt x="17" y="7"/>
                      <a:pt x="15" y="2"/>
                      <a:pt x="11" y="1"/>
                    </a:cubicBezTo>
                    <a:cubicBezTo>
                      <a:pt x="9" y="0"/>
                      <a:pt x="10" y="4"/>
                      <a:pt x="11" y="5"/>
                    </a:cubicBezTo>
                    <a:cubicBezTo>
                      <a:pt x="11" y="7"/>
                      <a:pt x="10" y="9"/>
                      <a:pt x="9" y="11"/>
                    </a:cubicBezTo>
                    <a:cubicBezTo>
                      <a:pt x="8" y="12"/>
                      <a:pt x="10" y="15"/>
                      <a:pt x="7" y="14"/>
                    </a:cubicBezTo>
                    <a:cubicBezTo>
                      <a:pt x="7" y="14"/>
                      <a:pt x="5" y="13"/>
                      <a:pt x="4" y="14"/>
                    </a:cubicBezTo>
                    <a:cubicBezTo>
                      <a:pt x="4" y="15"/>
                      <a:pt x="5" y="16"/>
                      <a:pt x="5" y="16"/>
                    </a:cubicBezTo>
                    <a:cubicBezTo>
                      <a:pt x="5" y="16"/>
                      <a:pt x="2" y="18"/>
                      <a:pt x="1" y="18"/>
                    </a:cubicBezTo>
                    <a:cubicBezTo>
                      <a:pt x="0" y="20"/>
                      <a:pt x="3" y="21"/>
                      <a:pt x="2" y="23"/>
                    </a:cubicBezTo>
                    <a:cubicBezTo>
                      <a:pt x="1" y="24"/>
                      <a:pt x="3" y="26"/>
                      <a:pt x="4" y="25"/>
                    </a:cubicBezTo>
                    <a:cubicBezTo>
                      <a:pt x="5" y="24"/>
                      <a:pt x="5" y="23"/>
                      <a:pt x="6" y="23"/>
                    </a:cubicBezTo>
                    <a:cubicBezTo>
                      <a:pt x="6" y="23"/>
                      <a:pt x="7" y="24"/>
                      <a:pt x="7" y="23"/>
                    </a:cubicBezTo>
                    <a:cubicBezTo>
                      <a:pt x="7" y="22"/>
                      <a:pt x="5" y="21"/>
                      <a:pt x="4" y="20"/>
                    </a:cubicBezTo>
                    <a:cubicBezTo>
                      <a:pt x="3" y="18"/>
                      <a:pt x="7" y="19"/>
                      <a:pt x="7" y="19"/>
                    </a:cubicBezTo>
                    <a:cubicBezTo>
                      <a:pt x="9" y="19"/>
                      <a:pt x="10" y="17"/>
                      <a:pt x="12" y="18"/>
                    </a:cubicBezTo>
                    <a:cubicBezTo>
                      <a:pt x="14" y="19"/>
                      <a:pt x="15" y="20"/>
                      <a:pt x="17" y="21"/>
                    </a:cubicBezTo>
                    <a:cubicBezTo>
                      <a:pt x="20" y="23"/>
                      <a:pt x="19" y="17"/>
                      <a:pt x="21" y="16"/>
                    </a:cubicBezTo>
                    <a:cubicBezTo>
                      <a:pt x="21" y="16"/>
                      <a:pt x="31" y="16"/>
                      <a:pt x="31" y="14"/>
                    </a:cubicBezTo>
                    <a:cubicBezTo>
                      <a:pt x="30" y="13"/>
                      <a:pt x="27" y="15"/>
                      <a:pt x="29" y="12"/>
                    </a:cubicBezTo>
                    <a:cubicBezTo>
                      <a:pt x="30" y="11"/>
                      <a:pt x="27" y="12"/>
                      <a:pt x="28" y="10"/>
                    </a:cubicBezTo>
                    <a:cubicBezTo>
                      <a:pt x="29" y="7"/>
                      <a:pt x="28" y="11"/>
                      <a:pt x="28" y="10"/>
                    </a:cubicBezTo>
                    <a:close/>
                  </a:path>
                </a:pathLst>
              </a:custGeom>
              <a:grpFill/>
              <a:ln w="4763" cap="flat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/>
              </a:p>
            </p:txBody>
          </p:sp>
          <p:sp>
            <p:nvSpPr>
              <p:cNvPr id="1714" name="Freeform 431">
                <a:extLst>
                  <a:ext uri="{FF2B5EF4-FFF2-40B4-BE49-F238E27FC236}">
                    <a16:creationId xmlns:a16="http://schemas.microsoft.com/office/drawing/2014/main" id="{DFEE148C-3CB5-4E6D-8CA0-1165F85274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1121" y="2778517"/>
                <a:ext cx="215847" cy="181627"/>
              </a:xfrm>
              <a:custGeom>
                <a:avLst/>
                <a:gdLst>
                  <a:gd name="T0" fmla="*/ 52 w 56"/>
                  <a:gd name="T1" fmla="*/ 1 h 47"/>
                  <a:gd name="T2" fmla="*/ 51 w 56"/>
                  <a:gd name="T3" fmla="*/ 1 h 47"/>
                  <a:gd name="T4" fmla="*/ 52 w 56"/>
                  <a:gd name="T5" fmla="*/ 3 h 47"/>
                  <a:gd name="T6" fmla="*/ 49 w 56"/>
                  <a:gd name="T7" fmla="*/ 3 h 47"/>
                  <a:gd name="T8" fmla="*/ 47 w 56"/>
                  <a:gd name="T9" fmla="*/ 5 h 47"/>
                  <a:gd name="T10" fmla="*/ 45 w 56"/>
                  <a:gd name="T11" fmla="*/ 6 h 47"/>
                  <a:gd name="T12" fmla="*/ 46 w 56"/>
                  <a:gd name="T13" fmla="*/ 7 h 47"/>
                  <a:gd name="T14" fmla="*/ 46 w 56"/>
                  <a:gd name="T15" fmla="*/ 10 h 47"/>
                  <a:gd name="T16" fmla="*/ 46 w 56"/>
                  <a:gd name="T17" fmla="*/ 13 h 47"/>
                  <a:gd name="T18" fmla="*/ 41 w 56"/>
                  <a:gd name="T19" fmla="*/ 22 h 47"/>
                  <a:gd name="T20" fmla="*/ 36 w 56"/>
                  <a:gd name="T21" fmla="*/ 27 h 47"/>
                  <a:gd name="T22" fmla="*/ 31 w 56"/>
                  <a:gd name="T23" fmla="*/ 27 h 47"/>
                  <a:gd name="T24" fmla="*/ 32 w 56"/>
                  <a:gd name="T25" fmla="*/ 24 h 47"/>
                  <a:gd name="T26" fmla="*/ 30 w 56"/>
                  <a:gd name="T27" fmla="*/ 25 h 47"/>
                  <a:gd name="T28" fmla="*/ 29 w 56"/>
                  <a:gd name="T29" fmla="*/ 27 h 47"/>
                  <a:gd name="T30" fmla="*/ 25 w 56"/>
                  <a:gd name="T31" fmla="*/ 33 h 47"/>
                  <a:gd name="T32" fmla="*/ 25 w 56"/>
                  <a:gd name="T33" fmla="*/ 34 h 47"/>
                  <a:gd name="T34" fmla="*/ 23 w 56"/>
                  <a:gd name="T35" fmla="*/ 36 h 47"/>
                  <a:gd name="T36" fmla="*/ 21 w 56"/>
                  <a:gd name="T37" fmla="*/ 35 h 47"/>
                  <a:gd name="T38" fmla="*/ 17 w 56"/>
                  <a:gd name="T39" fmla="*/ 35 h 47"/>
                  <a:gd name="T40" fmla="*/ 9 w 56"/>
                  <a:gd name="T41" fmla="*/ 36 h 47"/>
                  <a:gd name="T42" fmla="*/ 2 w 56"/>
                  <a:gd name="T43" fmla="*/ 42 h 47"/>
                  <a:gd name="T44" fmla="*/ 1 w 56"/>
                  <a:gd name="T45" fmla="*/ 44 h 47"/>
                  <a:gd name="T46" fmla="*/ 3 w 56"/>
                  <a:gd name="T47" fmla="*/ 43 h 47"/>
                  <a:gd name="T48" fmla="*/ 5 w 56"/>
                  <a:gd name="T49" fmla="*/ 44 h 47"/>
                  <a:gd name="T50" fmla="*/ 22 w 56"/>
                  <a:gd name="T51" fmla="*/ 40 h 47"/>
                  <a:gd name="T52" fmla="*/ 21 w 56"/>
                  <a:gd name="T53" fmla="*/ 43 h 47"/>
                  <a:gd name="T54" fmla="*/ 24 w 56"/>
                  <a:gd name="T55" fmla="*/ 47 h 47"/>
                  <a:gd name="T56" fmla="*/ 27 w 56"/>
                  <a:gd name="T57" fmla="*/ 44 h 47"/>
                  <a:gd name="T58" fmla="*/ 30 w 56"/>
                  <a:gd name="T59" fmla="*/ 43 h 47"/>
                  <a:gd name="T60" fmla="*/ 31 w 56"/>
                  <a:gd name="T61" fmla="*/ 40 h 47"/>
                  <a:gd name="T62" fmla="*/ 38 w 56"/>
                  <a:gd name="T63" fmla="*/ 39 h 47"/>
                  <a:gd name="T64" fmla="*/ 41 w 56"/>
                  <a:gd name="T65" fmla="*/ 40 h 47"/>
                  <a:gd name="T66" fmla="*/ 43 w 56"/>
                  <a:gd name="T67" fmla="*/ 37 h 47"/>
                  <a:gd name="T68" fmla="*/ 45 w 56"/>
                  <a:gd name="T69" fmla="*/ 35 h 47"/>
                  <a:gd name="T70" fmla="*/ 46 w 56"/>
                  <a:gd name="T71" fmla="*/ 38 h 47"/>
                  <a:gd name="T72" fmla="*/ 48 w 56"/>
                  <a:gd name="T73" fmla="*/ 37 h 47"/>
                  <a:gd name="T74" fmla="*/ 49 w 56"/>
                  <a:gd name="T75" fmla="*/ 35 h 47"/>
                  <a:gd name="T76" fmla="*/ 49 w 56"/>
                  <a:gd name="T77" fmla="*/ 32 h 47"/>
                  <a:gd name="T78" fmla="*/ 51 w 56"/>
                  <a:gd name="T79" fmla="*/ 26 h 47"/>
                  <a:gd name="T80" fmla="*/ 51 w 56"/>
                  <a:gd name="T81" fmla="*/ 19 h 47"/>
                  <a:gd name="T82" fmla="*/ 53 w 56"/>
                  <a:gd name="T83" fmla="*/ 19 h 47"/>
                  <a:gd name="T84" fmla="*/ 55 w 56"/>
                  <a:gd name="T85" fmla="*/ 17 h 47"/>
                  <a:gd name="T86" fmla="*/ 55 w 56"/>
                  <a:gd name="T87" fmla="*/ 9 h 47"/>
                  <a:gd name="T88" fmla="*/ 52 w 56"/>
                  <a:gd name="T89" fmla="*/ 1 h 47"/>
                  <a:gd name="T90" fmla="*/ 52 w 56"/>
                  <a:gd name="T91" fmla="*/ 1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56" h="47">
                    <a:moveTo>
                      <a:pt x="52" y="1"/>
                    </a:moveTo>
                    <a:cubicBezTo>
                      <a:pt x="51" y="1"/>
                      <a:pt x="51" y="0"/>
                      <a:pt x="51" y="1"/>
                    </a:cubicBezTo>
                    <a:cubicBezTo>
                      <a:pt x="49" y="2"/>
                      <a:pt x="51" y="2"/>
                      <a:pt x="52" y="3"/>
                    </a:cubicBezTo>
                    <a:cubicBezTo>
                      <a:pt x="53" y="4"/>
                      <a:pt x="50" y="5"/>
                      <a:pt x="49" y="3"/>
                    </a:cubicBezTo>
                    <a:cubicBezTo>
                      <a:pt x="48" y="1"/>
                      <a:pt x="47" y="4"/>
                      <a:pt x="47" y="5"/>
                    </a:cubicBezTo>
                    <a:cubicBezTo>
                      <a:pt x="46" y="5"/>
                      <a:pt x="45" y="6"/>
                      <a:pt x="45" y="6"/>
                    </a:cubicBezTo>
                    <a:cubicBezTo>
                      <a:pt x="45" y="8"/>
                      <a:pt x="46" y="7"/>
                      <a:pt x="46" y="7"/>
                    </a:cubicBezTo>
                    <a:cubicBezTo>
                      <a:pt x="46" y="8"/>
                      <a:pt x="46" y="9"/>
                      <a:pt x="46" y="10"/>
                    </a:cubicBezTo>
                    <a:cubicBezTo>
                      <a:pt x="46" y="11"/>
                      <a:pt x="47" y="11"/>
                      <a:pt x="46" y="13"/>
                    </a:cubicBezTo>
                    <a:cubicBezTo>
                      <a:pt x="44" y="16"/>
                      <a:pt x="43" y="19"/>
                      <a:pt x="41" y="22"/>
                    </a:cubicBezTo>
                    <a:cubicBezTo>
                      <a:pt x="40" y="23"/>
                      <a:pt x="37" y="27"/>
                      <a:pt x="36" y="27"/>
                    </a:cubicBezTo>
                    <a:cubicBezTo>
                      <a:pt x="34" y="27"/>
                      <a:pt x="32" y="28"/>
                      <a:pt x="31" y="27"/>
                    </a:cubicBezTo>
                    <a:cubicBezTo>
                      <a:pt x="30" y="26"/>
                      <a:pt x="32" y="25"/>
                      <a:pt x="32" y="24"/>
                    </a:cubicBezTo>
                    <a:cubicBezTo>
                      <a:pt x="33" y="23"/>
                      <a:pt x="30" y="25"/>
                      <a:pt x="30" y="25"/>
                    </a:cubicBezTo>
                    <a:cubicBezTo>
                      <a:pt x="29" y="26"/>
                      <a:pt x="29" y="26"/>
                      <a:pt x="29" y="27"/>
                    </a:cubicBezTo>
                    <a:cubicBezTo>
                      <a:pt x="29" y="30"/>
                      <a:pt x="26" y="31"/>
                      <a:pt x="25" y="33"/>
                    </a:cubicBezTo>
                    <a:cubicBezTo>
                      <a:pt x="25" y="33"/>
                      <a:pt x="25" y="34"/>
                      <a:pt x="25" y="34"/>
                    </a:cubicBezTo>
                    <a:cubicBezTo>
                      <a:pt x="25" y="35"/>
                      <a:pt x="23" y="36"/>
                      <a:pt x="23" y="36"/>
                    </a:cubicBezTo>
                    <a:cubicBezTo>
                      <a:pt x="22" y="36"/>
                      <a:pt x="23" y="35"/>
                      <a:pt x="21" y="35"/>
                    </a:cubicBezTo>
                    <a:cubicBezTo>
                      <a:pt x="20" y="35"/>
                      <a:pt x="19" y="35"/>
                      <a:pt x="17" y="35"/>
                    </a:cubicBezTo>
                    <a:cubicBezTo>
                      <a:pt x="14" y="36"/>
                      <a:pt x="12" y="35"/>
                      <a:pt x="9" y="36"/>
                    </a:cubicBezTo>
                    <a:cubicBezTo>
                      <a:pt x="7" y="38"/>
                      <a:pt x="4" y="40"/>
                      <a:pt x="2" y="42"/>
                    </a:cubicBezTo>
                    <a:cubicBezTo>
                      <a:pt x="0" y="42"/>
                      <a:pt x="0" y="45"/>
                      <a:pt x="1" y="44"/>
                    </a:cubicBezTo>
                    <a:cubicBezTo>
                      <a:pt x="2" y="44"/>
                      <a:pt x="2" y="43"/>
                      <a:pt x="3" y="43"/>
                    </a:cubicBezTo>
                    <a:cubicBezTo>
                      <a:pt x="4" y="44"/>
                      <a:pt x="5" y="45"/>
                      <a:pt x="5" y="44"/>
                    </a:cubicBezTo>
                    <a:cubicBezTo>
                      <a:pt x="10" y="43"/>
                      <a:pt x="17" y="39"/>
                      <a:pt x="22" y="40"/>
                    </a:cubicBezTo>
                    <a:cubicBezTo>
                      <a:pt x="23" y="41"/>
                      <a:pt x="21" y="43"/>
                      <a:pt x="21" y="43"/>
                    </a:cubicBezTo>
                    <a:cubicBezTo>
                      <a:pt x="22" y="44"/>
                      <a:pt x="23" y="47"/>
                      <a:pt x="24" y="47"/>
                    </a:cubicBezTo>
                    <a:cubicBezTo>
                      <a:pt x="25" y="46"/>
                      <a:pt x="26" y="45"/>
                      <a:pt x="27" y="44"/>
                    </a:cubicBezTo>
                    <a:cubicBezTo>
                      <a:pt x="28" y="42"/>
                      <a:pt x="28" y="43"/>
                      <a:pt x="30" y="43"/>
                    </a:cubicBezTo>
                    <a:cubicBezTo>
                      <a:pt x="29" y="43"/>
                      <a:pt x="28" y="35"/>
                      <a:pt x="31" y="40"/>
                    </a:cubicBezTo>
                    <a:cubicBezTo>
                      <a:pt x="32" y="42"/>
                      <a:pt x="37" y="40"/>
                      <a:pt x="38" y="39"/>
                    </a:cubicBezTo>
                    <a:cubicBezTo>
                      <a:pt x="40" y="36"/>
                      <a:pt x="40" y="42"/>
                      <a:pt x="41" y="40"/>
                    </a:cubicBezTo>
                    <a:cubicBezTo>
                      <a:pt x="41" y="39"/>
                      <a:pt x="42" y="37"/>
                      <a:pt x="43" y="37"/>
                    </a:cubicBezTo>
                    <a:cubicBezTo>
                      <a:pt x="44" y="36"/>
                      <a:pt x="44" y="37"/>
                      <a:pt x="45" y="35"/>
                    </a:cubicBezTo>
                    <a:cubicBezTo>
                      <a:pt x="45" y="35"/>
                      <a:pt x="45" y="39"/>
                      <a:pt x="46" y="38"/>
                    </a:cubicBezTo>
                    <a:cubicBezTo>
                      <a:pt x="46" y="38"/>
                      <a:pt x="47" y="38"/>
                      <a:pt x="48" y="37"/>
                    </a:cubicBezTo>
                    <a:cubicBezTo>
                      <a:pt x="49" y="37"/>
                      <a:pt x="48" y="36"/>
                      <a:pt x="49" y="35"/>
                    </a:cubicBezTo>
                    <a:cubicBezTo>
                      <a:pt x="51" y="34"/>
                      <a:pt x="51" y="34"/>
                      <a:pt x="49" y="32"/>
                    </a:cubicBezTo>
                    <a:cubicBezTo>
                      <a:pt x="48" y="31"/>
                      <a:pt x="51" y="28"/>
                      <a:pt x="51" y="26"/>
                    </a:cubicBezTo>
                    <a:cubicBezTo>
                      <a:pt x="52" y="24"/>
                      <a:pt x="50" y="21"/>
                      <a:pt x="51" y="19"/>
                    </a:cubicBezTo>
                    <a:cubicBezTo>
                      <a:pt x="52" y="18"/>
                      <a:pt x="52" y="19"/>
                      <a:pt x="53" y="19"/>
                    </a:cubicBezTo>
                    <a:cubicBezTo>
                      <a:pt x="54" y="19"/>
                      <a:pt x="55" y="17"/>
                      <a:pt x="55" y="17"/>
                    </a:cubicBezTo>
                    <a:cubicBezTo>
                      <a:pt x="56" y="14"/>
                      <a:pt x="56" y="11"/>
                      <a:pt x="55" y="9"/>
                    </a:cubicBezTo>
                    <a:cubicBezTo>
                      <a:pt x="55" y="8"/>
                      <a:pt x="52" y="1"/>
                      <a:pt x="52" y="1"/>
                    </a:cubicBezTo>
                    <a:cubicBezTo>
                      <a:pt x="52" y="1"/>
                      <a:pt x="52" y="1"/>
                      <a:pt x="52" y="1"/>
                    </a:cubicBezTo>
                    <a:close/>
                  </a:path>
                </a:pathLst>
              </a:custGeom>
              <a:grpFill/>
              <a:ln w="4763" cap="flat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/>
              </a:p>
            </p:txBody>
          </p:sp>
        </p:grpSp>
        <p:sp>
          <p:nvSpPr>
            <p:cNvPr id="1349" name="Freeform 432">
              <a:extLst>
                <a:ext uri="{FF2B5EF4-FFF2-40B4-BE49-F238E27FC236}">
                  <a16:creationId xmlns:a16="http://schemas.microsoft.com/office/drawing/2014/main" id="{27315217-F5F5-4ED9-ADE9-760D90555954}"/>
                </a:ext>
              </a:extLst>
            </p:cNvPr>
            <p:cNvSpPr>
              <a:spLocks/>
            </p:cNvSpPr>
            <p:nvPr/>
          </p:nvSpPr>
          <p:spPr bwMode="auto">
            <a:xfrm>
              <a:off x="8954799" y="3541271"/>
              <a:ext cx="9557" cy="12742"/>
            </a:xfrm>
            <a:custGeom>
              <a:avLst/>
              <a:gdLst>
                <a:gd name="T0" fmla="*/ 2 w 2"/>
                <a:gd name="T1" fmla="*/ 0 h 3"/>
                <a:gd name="T2" fmla="*/ 0 w 2"/>
                <a:gd name="T3" fmla="*/ 1 h 3"/>
                <a:gd name="T4" fmla="*/ 2 w 2"/>
                <a:gd name="T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3">
                  <a:moveTo>
                    <a:pt x="2" y="0"/>
                  </a:moveTo>
                  <a:cubicBezTo>
                    <a:pt x="2" y="0"/>
                    <a:pt x="0" y="1"/>
                    <a:pt x="0" y="1"/>
                  </a:cubicBezTo>
                  <a:cubicBezTo>
                    <a:pt x="1" y="3"/>
                    <a:pt x="2" y="1"/>
                    <a:pt x="2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50" name="Freeform 433">
              <a:extLst>
                <a:ext uri="{FF2B5EF4-FFF2-40B4-BE49-F238E27FC236}">
                  <a16:creationId xmlns:a16="http://schemas.microsoft.com/office/drawing/2014/main" id="{5697CA93-960F-438F-BA10-52B54768E251}"/>
                </a:ext>
              </a:extLst>
            </p:cNvPr>
            <p:cNvSpPr>
              <a:spLocks/>
            </p:cNvSpPr>
            <p:nvPr/>
          </p:nvSpPr>
          <p:spPr bwMode="auto">
            <a:xfrm>
              <a:off x="8899051" y="3541271"/>
              <a:ext cx="60524" cy="46190"/>
            </a:xfrm>
            <a:custGeom>
              <a:avLst/>
              <a:gdLst>
                <a:gd name="T0" fmla="*/ 11 w 13"/>
                <a:gd name="T1" fmla="*/ 2 h 10"/>
                <a:gd name="T2" fmla="*/ 7 w 13"/>
                <a:gd name="T3" fmla="*/ 2 h 10"/>
                <a:gd name="T4" fmla="*/ 5 w 13"/>
                <a:gd name="T5" fmla="*/ 3 h 10"/>
                <a:gd name="T6" fmla="*/ 3 w 13"/>
                <a:gd name="T7" fmla="*/ 4 h 10"/>
                <a:gd name="T8" fmla="*/ 0 w 13"/>
                <a:gd name="T9" fmla="*/ 6 h 10"/>
                <a:gd name="T10" fmla="*/ 3 w 13"/>
                <a:gd name="T11" fmla="*/ 9 h 10"/>
                <a:gd name="T12" fmla="*/ 6 w 13"/>
                <a:gd name="T13" fmla="*/ 6 h 10"/>
                <a:gd name="T14" fmla="*/ 10 w 13"/>
                <a:gd name="T15" fmla="*/ 6 h 10"/>
                <a:gd name="T16" fmla="*/ 11 w 13"/>
                <a:gd name="T17" fmla="*/ 2 h 10"/>
                <a:gd name="T18" fmla="*/ 11 w 13"/>
                <a:gd name="T19" fmla="*/ 2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" h="10">
                  <a:moveTo>
                    <a:pt x="11" y="2"/>
                  </a:moveTo>
                  <a:cubicBezTo>
                    <a:pt x="9" y="2"/>
                    <a:pt x="9" y="0"/>
                    <a:pt x="7" y="2"/>
                  </a:cubicBezTo>
                  <a:cubicBezTo>
                    <a:pt x="6" y="2"/>
                    <a:pt x="5" y="4"/>
                    <a:pt x="5" y="3"/>
                  </a:cubicBezTo>
                  <a:cubicBezTo>
                    <a:pt x="4" y="2"/>
                    <a:pt x="3" y="4"/>
                    <a:pt x="3" y="4"/>
                  </a:cubicBezTo>
                  <a:cubicBezTo>
                    <a:pt x="2" y="6"/>
                    <a:pt x="1" y="5"/>
                    <a:pt x="0" y="6"/>
                  </a:cubicBezTo>
                  <a:cubicBezTo>
                    <a:pt x="0" y="5"/>
                    <a:pt x="2" y="9"/>
                    <a:pt x="3" y="9"/>
                  </a:cubicBezTo>
                  <a:cubicBezTo>
                    <a:pt x="3" y="10"/>
                    <a:pt x="5" y="6"/>
                    <a:pt x="6" y="6"/>
                  </a:cubicBezTo>
                  <a:cubicBezTo>
                    <a:pt x="7" y="6"/>
                    <a:pt x="9" y="7"/>
                    <a:pt x="10" y="6"/>
                  </a:cubicBezTo>
                  <a:cubicBezTo>
                    <a:pt x="11" y="6"/>
                    <a:pt x="13" y="3"/>
                    <a:pt x="11" y="2"/>
                  </a:cubicBezTo>
                  <a:cubicBezTo>
                    <a:pt x="10" y="2"/>
                    <a:pt x="11" y="2"/>
                    <a:pt x="11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51" name="Freeform 434">
              <a:extLst>
                <a:ext uri="{FF2B5EF4-FFF2-40B4-BE49-F238E27FC236}">
                  <a16:creationId xmlns:a16="http://schemas.microsoft.com/office/drawing/2014/main" id="{CB3962C8-E5C6-442F-A031-B1547A4E9AFE}"/>
                </a:ext>
              </a:extLst>
            </p:cNvPr>
            <p:cNvSpPr>
              <a:spLocks/>
            </p:cNvSpPr>
            <p:nvPr/>
          </p:nvSpPr>
          <p:spPr bwMode="auto">
            <a:xfrm>
              <a:off x="8838527" y="3558792"/>
              <a:ext cx="50967" cy="74861"/>
            </a:xfrm>
            <a:custGeom>
              <a:avLst/>
              <a:gdLst>
                <a:gd name="T0" fmla="*/ 7 w 11"/>
                <a:gd name="T1" fmla="*/ 0 h 16"/>
                <a:gd name="T2" fmla="*/ 2 w 11"/>
                <a:gd name="T3" fmla="*/ 2 h 16"/>
                <a:gd name="T4" fmla="*/ 0 w 11"/>
                <a:gd name="T5" fmla="*/ 6 h 16"/>
                <a:gd name="T6" fmla="*/ 2 w 11"/>
                <a:gd name="T7" fmla="*/ 6 h 16"/>
                <a:gd name="T8" fmla="*/ 3 w 11"/>
                <a:gd name="T9" fmla="*/ 4 h 16"/>
                <a:gd name="T10" fmla="*/ 4 w 11"/>
                <a:gd name="T11" fmla="*/ 5 h 16"/>
                <a:gd name="T12" fmla="*/ 3 w 11"/>
                <a:gd name="T13" fmla="*/ 10 h 16"/>
                <a:gd name="T14" fmla="*/ 3 w 11"/>
                <a:gd name="T15" fmla="*/ 11 h 16"/>
                <a:gd name="T16" fmla="*/ 3 w 11"/>
                <a:gd name="T17" fmla="*/ 13 h 16"/>
                <a:gd name="T18" fmla="*/ 5 w 11"/>
                <a:gd name="T19" fmla="*/ 12 h 16"/>
                <a:gd name="T20" fmla="*/ 6 w 11"/>
                <a:gd name="T21" fmla="*/ 15 h 16"/>
                <a:gd name="T22" fmla="*/ 8 w 11"/>
                <a:gd name="T23" fmla="*/ 12 h 16"/>
                <a:gd name="T24" fmla="*/ 11 w 11"/>
                <a:gd name="T25" fmla="*/ 7 h 16"/>
                <a:gd name="T26" fmla="*/ 10 w 11"/>
                <a:gd name="T27" fmla="*/ 2 h 16"/>
                <a:gd name="T28" fmla="*/ 7 w 11"/>
                <a:gd name="T29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1" h="16">
                  <a:moveTo>
                    <a:pt x="7" y="0"/>
                  </a:moveTo>
                  <a:cubicBezTo>
                    <a:pt x="5" y="0"/>
                    <a:pt x="3" y="1"/>
                    <a:pt x="2" y="2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0" y="5"/>
                    <a:pt x="3" y="5"/>
                    <a:pt x="2" y="6"/>
                  </a:cubicBezTo>
                  <a:cubicBezTo>
                    <a:pt x="3" y="5"/>
                    <a:pt x="2" y="4"/>
                    <a:pt x="3" y="4"/>
                  </a:cubicBezTo>
                  <a:cubicBezTo>
                    <a:pt x="3" y="4"/>
                    <a:pt x="4" y="4"/>
                    <a:pt x="4" y="5"/>
                  </a:cubicBezTo>
                  <a:cubicBezTo>
                    <a:pt x="4" y="7"/>
                    <a:pt x="4" y="8"/>
                    <a:pt x="3" y="10"/>
                  </a:cubicBezTo>
                  <a:cubicBezTo>
                    <a:pt x="2" y="11"/>
                    <a:pt x="3" y="11"/>
                    <a:pt x="3" y="11"/>
                  </a:cubicBezTo>
                  <a:cubicBezTo>
                    <a:pt x="3" y="12"/>
                    <a:pt x="3" y="13"/>
                    <a:pt x="3" y="13"/>
                  </a:cubicBezTo>
                  <a:cubicBezTo>
                    <a:pt x="3" y="16"/>
                    <a:pt x="5" y="12"/>
                    <a:pt x="5" y="12"/>
                  </a:cubicBezTo>
                  <a:cubicBezTo>
                    <a:pt x="5" y="12"/>
                    <a:pt x="5" y="15"/>
                    <a:pt x="6" y="15"/>
                  </a:cubicBezTo>
                  <a:cubicBezTo>
                    <a:pt x="6" y="16"/>
                    <a:pt x="8" y="13"/>
                    <a:pt x="8" y="12"/>
                  </a:cubicBezTo>
                  <a:cubicBezTo>
                    <a:pt x="10" y="10"/>
                    <a:pt x="10" y="8"/>
                    <a:pt x="11" y="7"/>
                  </a:cubicBezTo>
                  <a:cubicBezTo>
                    <a:pt x="11" y="5"/>
                    <a:pt x="10" y="4"/>
                    <a:pt x="10" y="2"/>
                  </a:cubicBezTo>
                  <a:cubicBezTo>
                    <a:pt x="10" y="0"/>
                    <a:pt x="7" y="2"/>
                    <a:pt x="7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52" name="Freeform 435">
              <a:extLst>
                <a:ext uri="{FF2B5EF4-FFF2-40B4-BE49-F238E27FC236}">
                  <a16:creationId xmlns:a16="http://schemas.microsoft.com/office/drawing/2014/main" id="{204B0A84-D608-408F-979B-7D424657717F}"/>
                </a:ext>
              </a:extLst>
            </p:cNvPr>
            <p:cNvSpPr>
              <a:spLocks/>
            </p:cNvSpPr>
            <p:nvPr/>
          </p:nvSpPr>
          <p:spPr bwMode="auto">
            <a:xfrm>
              <a:off x="8787560" y="3741963"/>
              <a:ext cx="17521" cy="14335"/>
            </a:xfrm>
            <a:custGeom>
              <a:avLst/>
              <a:gdLst>
                <a:gd name="T0" fmla="*/ 4 w 4"/>
                <a:gd name="T1" fmla="*/ 0 h 3"/>
                <a:gd name="T2" fmla="*/ 1 w 4"/>
                <a:gd name="T3" fmla="*/ 3 h 3"/>
                <a:gd name="T4" fmla="*/ 4 w 4"/>
                <a:gd name="T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3">
                  <a:moveTo>
                    <a:pt x="4" y="0"/>
                  </a:moveTo>
                  <a:cubicBezTo>
                    <a:pt x="3" y="0"/>
                    <a:pt x="0" y="1"/>
                    <a:pt x="1" y="3"/>
                  </a:cubicBezTo>
                  <a:cubicBezTo>
                    <a:pt x="1" y="3"/>
                    <a:pt x="4" y="0"/>
                    <a:pt x="4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53" name="Freeform 436">
              <a:extLst>
                <a:ext uri="{FF2B5EF4-FFF2-40B4-BE49-F238E27FC236}">
                  <a16:creationId xmlns:a16="http://schemas.microsoft.com/office/drawing/2014/main" id="{50419DDC-3F13-4A2E-B884-508E0BB04C56}"/>
                </a:ext>
              </a:extLst>
            </p:cNvPr>
            <p:cNvSpPr>
              <a:spLocks/>
            </p:cNvSpPr>
            <p:nvPr/>
          </p:nvSpPr>
          <p:spPr bwMode="auto">
            <a:xfrm>
              <a:off x="8828970" y="3695772"/>
              <a:ext cx="9557" cy="7964"/>
            </a:xfrm>
            <a:custGeom>
              <a:avLst/>
              <a:gdLst>
                <a:gd name="T0" fmla="*/ 2 w 2"/>
                <a:gd name="T1" fmla="*/ 0 h 2"/>
                <a:gd name="T2" fmla="*/ 0 w 2"/>
                <a:gd name="T3" fmla="*/ 1 h 2"/>
                <a:gd name="T4" fmla="*/ 2 w 2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2" y="0"/>
                  </a:moveTo>
                  <a:cubicBezTo>
                    <a:pt x="1" y="0"/>
                    <a:pt x="0" y="1"/>
                    <a:pt x="0" y="1"/>
                  </a:cubicBezTo>
                  <a:cubicBezTo>
                    <a:pt x="0" y="2"/>
                    <a:pt x="2" y="0"/>
                    <a:pt x="2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54" name="Freeform 437">
              <a:extLst>
                <a:ext uri="{FF2B5EF4-FFF2-40B4-BE49-F238E27FC236}">
                  <a16:creationId xmlns:a16="http://schemas.microsoft.com/office/drawing/2014/main" id="{377E3907-6923-4406-A1AB-5847B38E2633}"/>
                </a:ext>
              </a:extLst>
            </p:cNvPr>
            <p:cNvSpPr>
              <a:spLocks/>
            </p:cNvSpPr>
            <p:nvPr/>
          </p:nvSpPr>
          <p:spPr bwMode="auto">
            <a:xfrm>
              <a:off x="8703142" y="3792932"/>
              <a:ext cx="9557" cy="4778"/>
            </a:xfrm>
            <a:custGeom>
              <a:avLst/>
              <a:gdLst>
                <a:gd name="T0" fmla="*/ 2 w 2"/>
                <a:gd name="T1" fmla="*/ 0 h 1"/>
                <a:gd name="T2" fmla="*/ 1 w 2"/>
                <a:gd name="T3" fmla="*/ 1 h 1"/>
                <a:gd name="T4" fmla="*/ 2 w 2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2" y="0"/>
                  </a:moveTo>
                  <a:cubicBezTo>
                    <a:pt x="1" y="0"/>
                    <a:pt x="0" y="1"/>
                    <a:pt x="1" y="1"/>
                  </a:cubicBezTo>
                  <a:cubicBezTo>
                    <a:pt x="2" y="1"/>
                    <a:pt x="2" y="0"/>
                    <a:pt x="2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55" name="Freeform 438">
              <a:extLst>
                <a:ext uri="{FF2B5EF4-FFF2-40B4-BE49-F238E27FC236}">
                  <a16:creationId xmlns:a16="http://schemas.microsoft.com/office/drawing/2014/main" id="{17B05648-7115-4EB4-8D77-6BBC93DB9DE8}"/>
                </a:ext>
              </a:extLst>
            </p:cNvPr>
            <p:cNvSpPr>
              <a:spLocks/>
            </p:cNvSpPr>
            <p:nvPr/>
          </p:nvSpPr>
          <p:spPr bwMode="auto">
            <a:xfrm>
              <a:off x="8613948" y="3775410"/>
              <a:ext cx="55746" cy="78047"/>
            </a:xfrm>
            <a:custGeom>
              <a:avLst/>
              <a:gdLst>
                <a:gd name="T0" fmla="*/ 8 w 12"/>
                <a:gd name="T1" fmla="*/ 1 h 17"/>
                <a:gd name="T2" fmla="*/ 0 w 12"/>
                <a:gd name="T3" fmla="*/ 8 h 17"/>
                <a:gd name="T4" fmla="*/ 1 w 12"/>
                <a:gd name="T5" fmla="*/ 14 h 17"/>
                <a:gd name="T6" fmla="*/ 3 w 12"/>
                <a:gd name="T7" fmla="*/ 17 h 17"/>
                <a:gd name="T8" fmla="*/ 8 w 12"/>
                <a:gd name="T9" fmla="*/ 1 h 17"/>
                <a:gd name="T10" fmla="*/ 8 w 12"/>
                <a:gd name="T11" fmla="*/ 1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" h="17">
                  <a:moveTo>
                    <a:pt x="8" y="1"/>
                  </a:moveTo>
                  <a:cubicBezTo>
                    <a:pt x="5" y="0"/>
                    <a:pt x="1" y="6"/>
                    <a:pt x="0" y="8"/>
                  </a:cubicBezTo>
                  <a:cubicBezTo>
                    <a:pt x="0" y="10"/>
                    <a:pt x="0" y="12"/>
                    <a:pt x="1" y="14"/>
                  </a:cubicBezTo>
                  <a:cubicBezTo>
                    <a:pt x="1" y="14"/>
                    <a:pt x="3" y="17"/>
                    <a:pt x="3" y="17"/>
                  </a:cubicBezTo>
                  <a:cubicBezTo>
                    <a:pt x="4" y="15"/>
                    <a:pt x="12" y="2"/>
                    <a:pt x="8" y="1"/>
                  </a:cubicBezTo>
                  <a:cubicBezTo>
                    <a:pt x="7" y="1"/>
                    <a:pt x="9" y="1"/>
                    <a:pt x="8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56" name="Freeform 439">
              <a:extLst>
                <a:ext uri="{FF2B5EF4-FFF2-40B4-BE49-F238E27FC236}">
                  <a16:creationId xmlns:a16="http://schemas.microsoft.com/office/drawing/2014/main" id="{F5A20A51-AE64-4354-AA2D-5EC1F723FF2E}"/>
                </a:ext>
              </a:extLst>
            </p:cNvPr>
            <p:cNvSpPr>
              <a:spLocks/>
            </p:cNvSpPr>
            <p:nvPr/>
          </p:nvSpPr>
          <p:spPr bwMode="auto">
            <a:xfrm>
              <a:off x="8338400" y="3906019"/>
              <a:ext cx="65303" cy="46190"/>
            </a:xfrm>
            <a:custGeom>
              <a:avLst/>
              <a:gdLst>
                <a:gd name="T0" fmla="*/ 13 w 14"/>
                <a:gd name="T1" fmla="*/ 1 h 10"/>
                <a:gd name="T2" fmla="*/ 9 w 14"/>
                <a:gd name="T3" fmla="*/ 0 h 10"/>
                <a:gd name="T4" fmla="*/ 4 w 14"/>
                <a:gd name="T5" fmla="*/ 2 h 10"/>
                <a:gd name="T6" fmla="*/ 4 w 14"/>
                <a:gd name="T7" fmla="*/ 9 h 10"/>
                <a:gd name="T8" fmla="*/ 11 w 14"/>
                <a:gd name="T9" fmla="*/ 6 h 10"/>
                <a:gd name="T10" fmla="*/ 13 w 14"/>
                <a:gd name="T11" fmla="*/ 1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" h="10">
                  <a:moveTo>
                    <a:pt x="13" y="1"/>
                  </a:moveTo>
                  <a:cubicBezTo>
                    <a:pt x="12" y="1"/>
                    <a:pt x="11" y="0"/>
                    <a:pt x="9" y="0"/>
                  </a:cubicBezTo>
                  <a:cubicBezTo>
                    <a:pt x="7" y="0"/>
                    <a:pt x="6" y="1"/>
                    <a:pt x="4" y="2"/>
                  </a:cubicBezTo>
                  <a:cubicBezTo>
                    <a:pt x="2" y="4"/>
                    <a:pt x="0" y="7"/>
                    <a:pt x="4" y="9"/>
                  </a:cubicBezTo>
                  <a:cubicBezTo>
                    <a:pt x="6" y="10"/>
                    <a:pt x="10" y="8"/>
                    <a:pt x="11" y="6"/>
                  </a:cubicBezTo>
                  <a:cubicBezTo>
                    <a:pt x="11" y="5"/>
                    <a:pt x="14" y="1"/>
                    <a:pt x="13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57" name="Freeform 440">
              <a:extLst>
                <a:ext uri="{FF2B5EF4-FFF2-40B4-BE49-F238E27FC236}">
                  <a16:creationId xmlns:a16="http://schemas.microsoft.com/office/drawing/2014/main" id="{B3C408B5-1765-403B-82A7-BC4DCEE1A762}"/>
                </a:ext>
              </a:extLst>
            </p:cNvPr>
            <p:cNvSpPr>
              <a:spLocks/>
            </p:cNvSpPr>
            <p:nvPr/>
          </p:nvSpPr>
          <p:spPr bwMode="auto">
            <a:xfrm>
              <a:off x="8604391" y="3937876"/>
              <a:ext cx="93972" cy="132201"/>
            </a:xfrm>
            <a:custGeom>
              <a:avLst/>
              <a:gdLst>
                <a:gd name="T0" fmla="*/ 12 w 20"/>
                <a:gd name="T1" fmla="*/ 2 h 28"/>
                <a:gd name="T2" fmla="*/ 9 w 20"/>
                <a:gd name="T3" fmla="*/ 2 h 28"/>
                <a:gd name="T4" fmla="*/ 4 w 20"/>
                <a:gd name="T5" fmla="*/ 3 h 28"/>
                <a:gd name="T6" fmla="*/ 3 w 20"/>
                <a:gd name="T7" fmla="*/ 11 h 28"/>
                <a:gd name="T8" fmla="*/ 3 w 20"/>
                <a:gd name="T9" fmla="*/ 13 h 28"/>
                <a:gd name="T10" fmla="*/ 0 w 20"/>
                <a:gd name="T11" fmla="*/ 13 h 28"/>
                <a:gd name="T12" fmla="*/ 3 w 20"/>
                <a:gd name="T13" fmla="*/ 22 h 28"/>
                <a:gd name="T14" fmla="*/ 5 w 20"/>
                <a:gd name="T15" fmla="*/ 20 h 28"/>
                <a:gd name="T16" fmla="*/ 7 w 20"/>
                <a:gd name="T17" fmla="*/ 22 h 28"/>
                <a:gd name="T18" fmla="*/ 4 w 20"/>
                <a:gd name="T19" fmla="*/ 23 h 28"/>
                <a:gd name="T20" fmla="*/ 8 w 20"/>
                <a:gd name="T21" fmla="*/ 26 h 28"/>
                <a:gd name="T22" fmla="*/ 11 w 20"/>
                <a:gd name="T23" fmla="*/ 25 h 28"/>
                <a:gd name="T24" fmla="*/ 15 w 20"/>
                <a:gd name="T25" fmla="*/ 28 h 28"/>
                <a:gd name="T26" fmla="*/ 14 w 20"/>
                <a:gd name="T27" fmla="*/ 25 h 28"/>
                <a:gd name="T28" fmla="*/ 17 w 20"/>
                <a:gd name="T29" fmla="*/ 24 h 28"/>
                <a:gd name="T30" fmla="*/ 10 w 20"/>
                <a:gd name="T31" fmla="*/ 22 h 28"/>
                <a:gd name="T32" fmla="*/ 9 w 20"/>
                <a:gd name="T33" fmla="*/ 16 h 28"/>
                <a:gd name="T34" fmla="*/ 12 w 20"/>
                <a:gd name="T35" fmla="*/ 12 h 28"/>
                <a:gd name="T36" fmla="*/ 13 w 20"/>
                <a:gd name="T37" fmla="*/ 7 h 28"/>
                <a:gd name="T38" fmla="*/ 12 w 20"/>
                <a:gd name="T39" fmla="*/ 2 h 28"/>
                <a:gd name="T40" fmla="*/ 12 w 20"/>
                <a:gd name="T41" fmla="*/ 2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0" h="28">
                  <a:moveTo>
                    <a:pt x="12" y="2"/>
                  </a:moveTo>
                  <a:cubicBezTo>
                    <a:pt x="10" y="1"/>
                    <a:pt x="11" y="5"/>
                    <a:pt x="9" y="2"/>
                  </a:cubicBezTo>
                  <a:cubicBezTo>
                    <a:pt x="8" y="0"/>
                    <a:pt x="4" y="1"/>
                    <a:pt x="4" y="3"/>
                  </a:cubicBezTo>
                  <a:cubicBezTo>
                    <a:pt x="3" y="6"/>
                    <a:pt x="4" y="8"/>
                    <a:pt x="3" y="11"/>
                  </a:cubicBezTo>
                  <a:cubicBezTo>
                    <a:pt x="3" y="12"/>
                    <a:pt x="3" y="13"/>
                    <a:pt x="3" y="13"/>
                  </a:cubicBezTo>
                  <a:cubicBezTo>
                    <a:pt x="2" y="14"/>
                    <a:pt x="0" y="13"/>
                    <a:pt x="0" y="13"/>
                  </a:cubicBezTo>
                  <a:cubicBezTo>
                    <a:pt x="0" y="13"/>
                    <a:pt x="2" y="22"/>
                    <a:pt x="3" y="22"/>
                  </a:cubicBezTo>
                  <a:cubicBezTo>
                    <a:pt x="3" y="22"/>
                    <a:pt x="4" y="19"/>
                    <a:pt x="5" y="20"/>
                  </a:cubicBezTo>
                  <a:cubicBezTo>
                    <a:pt x="5" y="20"/>
                    <a:pt x="7" y="21"/>
                    <a:pt x="7" y="22"/>
                  </a:cubicBezTo>
                  <a:cubicBezTo>
                    <a:pt x="7" y="23"/>
                    <a:pt x="4" y="21"/>
                    <a:pt x="4" y="23"/>
                  </a:cubicBezTo>
                  <a:cubicBezTo>
                    <a:pt x="4" y="25"/>
                    <a:pt x="6" y="27"/>
                    <a:pt x="8" y="26"/>
                  </a:cubicBezTo>
                  <a:cubicBezTo>
                    <a:pt x="9" y="26"/>
                    <a:pt x="10" y="24"/>
                    <a:pt x="11" y="25"/>
                  </a:cubicBezTo>
                  <a:cubicBezTo>
                    <a:pt x="11" y="25"/>
                    <a:pt x="15" y="28"/>
                    <a:pt x="15" y="28"/>
                  </a:cubicBezTo>
                  <a:cubicBezTo>
                    <a:pt x="16" y="27"/>
                    <a:pt x="13" y="26"/>
                    <a:pt x="14" y="25"/>
                  </a:cubicBezTo>
                  <a:cubicBezTo>
                    <a:pt x="13" y="26"/>
                    <a:pt x="20" y="28"/>
                    <a:pt x="17" y="24"/>
                  </a:cubicBezTo>
                  <a:cubicBezTo>
                    <a:pt x="15" y="22"/>
                    <a:pt x="11" y="25"/>
                    <a:pt x="10" y="22"/>
                  </a:cubicBezTo>
                  <a:cubicBezTo>
                    <a:pt x="9" y="20"/>
                    <a:pt x="9" y="19"/>
                    <a:pt x="9" y="16"/>
                  </a:cubicBezTo>
                  <a:cubicBezTo>
                    <a:pt x="9" y="14"/>
                    <a:pt x="11" y="14"/>
                    <a:pt x="12" y="12"/>
                  </a:cubicBezTo>
                  <a:cubicBezTo>
                    <a:pt x="14" y="10"/>
                    <a:pt x="14" y="9"/>
                    <a:pt x="13" y="7"/>
                  </a:cubicBezTo>
                  <a:cubicBezTo>
                    <a:pt x="13" y="7"/>
                    <a:pt x="13" y="2"/>
                    <a:pt x="12" y="2"/>
                  </a:cubicBezTo>
                  <a:cubicBezTo>
                    <a:pt x="11" y="2"/>
                    <a:pt x="13" y="2"/>
                    <a:pt x="12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58" name="Freeform 441">
              <a:extLst>
                <a:ext uri="{FF2B5EF4-FFF2-40B4-BE49-F238E27FC236}">
                  <a16:creationId xmlns:a16="http://schemas.microsoft.com/office/drawing/2014/main" id="{4FC4ACFE-165F-44A7-ADA9-86B85D3ED71E}"/>
                </a:ext>
              </a:extLst>
            </p:cNvPr>
            <p:cNvSpPr>
              <a:spLocks/>
            </p:cNvSpPr>
            <p:nvPr/>
          </p:nvSpPr>
          <p:spPr bwMode="auto">
            <a:xfrm>
              <a:off x="8684030" y="4050963"/>
              <a:ext cx="28669" cy="36636"/>
            </a:xfrm>
            <a:custGeom>
              <a:avLst/>
              <a:gdLst>
                <a:gd name="T0" fmla="*/ 3 w 6"/>
                <a:gd name="T1" fmla="*/ 1 h 8"/>
                <a:gd name="T2" fmla="*/ 1 w 6"/>
                <a:gd name="T3" fmla="*/ 1 h 8"/>
                <a:gd name="T4" fmla="*/ 0 w 6"/>
                <a:gd name="T5" fmla="*/ 3 h 8"/>
                <a:gd name="T6" fmla="*/ 2 w 6"/>
                <a:gd name="T7" fmla="*/ 6 h 8"/>
                <a:gd name="T8" fmla="*/ 5 w 6"/>
                <a:gd name="T9" fmla="*/ 7 h 8"/>
                <a:gd name="T10" fmla="*/ 4 w 6"/>
                <a:gd name="T11" fmla="*/ 4 h 8"/>
                <a:gd name="T12" fmla="*/ 3 w 6"/>
                <a:gd name="T13" fmla="*/ 1 h 8"/>
                <a:gd name="T14" fmla="*/ 3 w 6"/>
                <a:gd name="T15" fmla="*/ 1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" h="8">
                  <a:moveTo>
                    <a:pt x="3" y="1"/>
                  </a:moveTo>
                  <a:cubicBezTo>
                    <a:pt x="3" y="1"/>
                    <a:pt x="2" y="0"/>
                    <a:pt x="1" y="1"/>
                  </a:cubicBezTo>
                  <a:cubicBezTo>
                    <a:pt x="1" y="2"/>
                    <a:pt x="0" y="2"/>
                    <a:pt x="0" y="3"/>
                  </a:cubicBezTo>
                  <a:cubicBezTo>
                    <a:pt x="1" y="4"/>
                    <a:pt x="0" y="5"/>
                    <a:pt x="2" y="6"/>
                  </a:cubicBezTo>
                  <a:cubicBezTo>
                    <a:pt x="2" y="6"/>
                    <a:pt x="6" y="8"/>
                    <a:pt x="5" y="7"/>
                  </a:cubicBezTo>
                  <a:cubicBezTo>
                    <a:pt x="5" y="6"/>
                    <a:pt x="5" y="5"/>
                    <a:pt x="4" y="4"/>
                  </a:cubicBezTo>
                  <a:cubicBezTo>
                    <a:pt x="2" y="4"/>
                    <a:pt x="2" y="1"/>
                    <a:pt x="3" y="1"/>
                  </a:cubicBezTo>
                  <a:cubicBezTo>
                    <a:pt x="2" y="1"/>
                    <a:pt x="4" y="1"/>
                    <a:pt x="3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59" name="Freeform 442">
              <a:extLst>
                <a:ext uri="{FF2B5EF4-FFF2-40B4-BE49-F238E27FC236}">
                  <a16:creationId xmlns:a16="http://schemas.microsoft.com/office/drawing/2014/main" id="{DE85D32C-597B-4B70-A03F-A25501CF9D1B}"/>
                </a:ext>
              </a:extLst>
            </p:cNvPr>
            <p:cNvSpPr>
              <a:spLocks/>
            </p:cNvSpPr>
            <p:nvPr/>
          </p:nvSpPr>
          <p:spPr bwMode="auto">
            <a:xfrm>
              <a:off x="8703142" y="4082818"/>
              <a:ext cx="46189" cy="62120"/>
            </a:xfrm>
            <a:custGeom>
              <a:avLst/>
              <a:gdLst>
                <a:gd name="T0" fmla="*/ 4 w 10"/>
                <a:gd name="T1" fmla="*/ 0 h 13"/>
                <a:gd name="T2" fmla="*/ 2 w 10"/>
                <a:gd name="T3" fmla="*/ 1 h 13"/>
                <a:gd name="T4" fmla="*/ 4 w 10"/>
                <a:gd name="T5" fmla="*/ 4 h 13"/>
                <a:gd name="T6" fmla="*/ 4 w 10"/>
                <a:gd name="T7" fmla="*/ 9 h 13"/>
                <a:gd name="T8" fmla="*/ 5 w 10"/>
                <a:gd name="T9" fmla="*/ 13 h 13"/>
                <a:gd name="T10" fmla="*/ 5 w 10"/>
                <a:gd name="T11" fmla="*/ 11 h 13"/>
                <a:gd name="T12" fmla="*/ 9 w 10"/>
                <a:gd name="T13" fmla="*/ 8 h 13"/>
                <a:gd name="T14" fmla="*/ 8 w 10"/>
                <a:gd name="T15" fmla="*/ 6 h 13"/>
                <a:gd name="T16" fmla="*/ 9 w 10"/>
                <a:gd name="T17" fmla="*/ 5 h 13"/>
                <a:gd name="T18" fmla="*/ 7 w 10"/>
                <a:gd name="T19" fmla="*/ 1 h 13"/>
                <a:gd name="T20" fmla="*/ 4 w 10"/>
                <a:gd name="T21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" h="13">
                  <a:moveTo>
                    <a:pt x="4" y="0"/>
                  </a:moveTo>
                  <a:cubicBezTo>
                    <a:pt x="3" y="0"/>
                    <a:pt x="4" y="0"/>
                    <a:pt x="2" y="1"/>
                  </a:cubicBezTo>
                  <a:cubicBezTo>
                    <a:pt x="1" y="2"/>
                    <a:pt x="3" y="3"/>
                    <a:pt x="4" y="4"/>
                  </a:cubicBezTo>
                  <a:cubicBezTo>
                    <a:pt x="5" y="6"/>
                    <a:pt x="0" y="7"/>
                    <a:pt x="4" y="9"/>
                  </a:cubicBezTo>
                  <a:cubicBezTo>
                    <a:pt x="5" y="10"/>
                    <a:pt x="3" y="12"/>
                    <a:pt x="5" y="13"/>
                  </a:cubicBezTo>
                  <a:cubicBezTo>
                    <a:pt x="6" y="13"/>
                    <a:pt x="6" y="12"/>
                    <a:pt x="5" y="11"/>
                  </a:cubicBezTo>
                  <a:cubicBezTo>
                    <a:pt x="3" y="5"/>
                    <a:pt x="9" y="10"/>
                    <a:pt x="9" y="8"/>
                  </a:cubicBezTo>
                  <a:cubicBezTo>
                    <a:pt x="9" y="7"/>
                    <a:pt x="7" y="6"/>
                    <a:pt x="8" y="6"/>
                  </a:cubicBezTo>
                  <a:cubicBezTo>
                    <a:pt x="8" y="5"/>
                    <a:pt x="10" y="6"/>
                    <a:pt x="9" y="5"/>
                  </a:cubicBezTo>
                  <a:cubicBezTo>
                    <a:pt x="8" y="4"/>
                    <a:pt x="6" y="3"/>
                    <a:pt x="7" y="1"/>
                  </a:cubicBezTo>
                  <a:cubicBezTo>
                    <a:pt x="7" y="0"/>
                    <a:pt x="5" y="0"/>
                    <a:pt x="4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60" name="Freeform 443">
              <a:extLst>
                <a:ext uri="{FF2B5EF4-FFF2-40B4-BE49-F238E27FC236}">
                  <a16:creationId xmlns:a16="http://schemas.microsoft.com/office/drawing/2014/main" id="{219DB309-5900-4DFD-A99B-957BC3058A96}"/>
                </a:ext>
              </a:extLst>
            </p:cNvPr>
            <p:cNvSpPr>
              <a:spLocks/>
            </p:cNvSpPr>
            <p:nvPr/>
          </p:nvSpPr>
          <p:spPr bwMode="auto">
            <a:xfrm>
              <a:off x="8618725" y="4055742"/>
              <a:ext cx="28669" cy="36636"/>
            </a:xfrm>
            <a:custGeom>
              <a:avLst/>
              <a:gdLst>
                <a:gd name="T0" fmla="*/ 6 w 6"/>
                <a:gd name="T1" fmla="*/ 5 h 8"/>
                <a:gd name="T2" fmla="*/ 0 w 6"/>
                <a:gd name="T3" fmla="*/ 2 h 8"/>
                <a:gd name="T4" fmla="*/ 3 w 6"/>
                <a:gd name="T5" fmla="*/ 6 h 8"/>
                <a:gd name="T6" fmla="*/ 6 w 6"/>
                <a:gd name="T7" fmla="*/ 5 h 8"/>
                <a:gd name="T8" fmla="*/ 6 w 6"/>
                <a:gd name="T9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8">
                  <a:moveTo>
                    <a:pt x="6" y="5"/>
                  </a:moveTo>
                  <a:cubicBezTo>
                    <a:pt x="5" y="4"/>
                    <a:pt x="3" y="0"/>
                    <a:pt x="0" y="2"/>
                  </a:cubicBezTo>
                  <a:cubicBezTo>
                    <a:pt x="0" y="2"/>
                    <a:pt x="3" y="5"/>
                    <a:pt x="3" y="6"/>
                  </a:cubicBezTo>
                  <a:cubicBezTo>
                    <a:pt x="3" y="8"/>
                    <a:pt x="6" y="8"/>
                    <a:pt x="6" y="5"/>
                  </a:cubicBezTo>
                  <a:cubicBezTo>
                    <a:pt x="6" y="5"/>
                    <a:pt x="6" y="6"/>
                    <a:pt x="6" y="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61" name="Freeform 444">
              <a:extLst>
                <a:ext uri="{FF2B5EF4-FFF2-40B4-BE49-F238E27FC236}">
                  <a16:creationId xmlns:a16="http://schemas.microsoft.com/office/drawing/2014/main" id="{ED4F79C0-D822-4126-89B6-47B53B1525D8}"/>
                </a:ext>
              </a:extLst>
            </p:cNvPr>
            <p:cNvSpPr>
              <a:spLocks/>
            </p:cNvSpPr>
            <p:nvPr/>
          </p:nvSpPr>
          <p:spPr bwMode="auto">
            <a:xfrm>
              <a:off x="8652174" y="4092374"/>
              <a:ext cx="41411" cy="47784"/>
            </a:xfrm>
            <a:custGeom>
              <a:avLst/>
              <a:gdLst>
                <a:gd name="T0" fmla="*/ 3 w 9"/>
                <a:gd name="T1" fmla="*/ 2 h 10"/>
                <a:gd name="T2" fmla="*/ 0 w 9"/>
                <a:gd name="T3" fmla="*/ 2 h 10"/>
                <a:gd name="T4" fmla="*/ 2 w 9"/>
                <a:gd name="T5" fmla="*/ 4 h 10"/>
                <a:gd name="T6" fmla="*/ 1 w 9"/>
                <a:gd name="T7" fmla="*/ 9 h 10"/>
                <a:gd name="T8" fmla="*/ 6 w 9"/>
                <a:gd name="T9" fmla="*/ 6 h 10"/>
                <a:gd name="T10" fmla="*/ 3 w 9"/>
                <a:gd name="T11" fmla="*/ 2 h 10"/>
                <a:gd name="T12" fmla="*/ 3 w 9"/>
                <a:gd name="T13" fmla="*/ 2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10">
                  <a:moveTo>
                    <a:pt x="3" y="2"/>
                  </a:moveTo>
                  <a:cubicBezTo>
                    <a:pt x="2" y="1"/>
                    <a:pt x="1" y="1"/>
                    <a:pt x="0" y="2"/>
                  </a:cubicBezTo>
                  <a:cubicBezTo>
                    <a:pt x="0" y="3"/>
                    <a:pt x="2" y="3"/>
                    <a:pt x="2" y="4"/>
                  </a:cubicBezTo>
                  <a:cubicBezTo>
                    <a:pt x="3" y="5"/>
                    <a:pt x="0" y="8"/>
                    <a:pt x="1" y="9"/>
                  </a:cubicBezTo>
                  <a:cubicBezTo>
                    <a:pt x="1" y="10"/>
                    <a:pt x="5" y="6"/>
                    <a:pt x="6" y="6"/>
                  </a:cubicBezTo>
                  <a:cubicBezTo>
                    <a:pt x="9" y="6"/>
                    <a:pt x="3" y="2"/>
                    <a:pt x="3" y="2"/>
                  </a:cubicBezTo>
                  <a:cubicBezTo>
                    <a:pt x="1" y="0"/>
                    <a:pt x="3" y="2"/>
                    <a:pt x="3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62" name="Freeform 445">
              <a:extLst>
                <a:ext uri="{FF2B5EF4-FFF2-40B4-BE49-F238E27FC236}">
                  <a16:creationId xmlns:a16="http://schemas.microsoft.com/office/drawing/2014/main" id="{E845513B-C462-4A80-8C00-6C05736C33A1}"/>
                </a:ext>
              </a:extLst>
            </p:cNvPr>
            <p:cNvSpPr>
              <a:spLocks/>
            </p:cNvSpPr>
            <p:nvPr/>
          </p:nvSpPr>
          <p:spPr bwMode="auto">
            <a:xfrm>
              <a:off x="8661731" y="4121045"/>
              <a:ext cx="31856" cy="50968"/>
            </a:xfrm>
            <a:custGeom>
              <a:avLst/>
              <a:gdLst>
                <a:gd name="T0" fmla="*/ 6 w 7"/>
                <a:gd name="T1" fmla="*/ 1 h 11"/>
                <a:gd name="T2" fmla="*/ 3 w 7"/>
                <a:gd name="T3" fmla="*/ 5 h 11"/>
                <a:gd name="T4" fmla="*/ 3 w 7"/>
                <a:gd name="T5" fmla="*/ 9 h 11"/>
                <a:gd name="T6" fmla="*/ 5 w 7"/>
                <a:gd name="T7" fmla="*/ 6 h 11"/>
                <a:gd name="T8" fmla="*/ 6 w 7"/>
                <a:gd name="T9" fmla="*/ 1 h 11"/>
                <a:gd name="T10" fmla="*/ 6 w 7"/>
                <a:gd name="T11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11">
                  <a:moveTo>
                    <a:pt x="6" y="1"/>
                  </a:moveTo>
                  <a:cubicBezTo>
                    <a:pt x="3" y="1"/>
                    <a:pt x="4" y="4"/>
                    <a:pt x="3" y="5"/>
                  </a:cubicBezTo>
                  <a:cubicBezTo>
                    <a:pt x="0" y="7"/>
                    <a:pt x="1" y="7"/>
                    <a:pt x="3" y="9"/>
                  </a:cubicBezTo>
                  <a:cubicBezTo>
                    <a:pt x="6" y="11"/>
                    <a:pt x="4" y="8"/>
                    <a:pt x="5" y="6"/>
                  </a:cubicBezTo>
                  <a:cubicBezTo>
                    <a:pt x="5" y="6"/>
                    <a:pt x="7" y="0"/>
                    <a:pt x="6" y="1"/>
                  </a:cubicBezTo>
                  <a:cubicBezTo>
                    <a:pt x="5" y="1"/>
                    <a:pt x="6" y="0"/>
                    <a:pt x="6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63" name="Freeform 446">
              <a:extLst>
                <a:ext uri="{FF2B5EF4-FFF2-40B4-BE49-F238E27FC236}">
                  <a16:creationId xmlns:a16="http://schemas.microsoft.com/office/drawing/2014/main" id="{944CEA8B-99E7-437F-9CAC-1930E3472F39}"/>
                </a:ext>
              </a:extLst>
            </p:cNvPr>
            <p:cNvSpPr>
              <a:spLocks/>
            </p:cNvSpPr>
            <p:nvPr/>
          </p:nvSpPr>
          <p:spPr bwMode="auto">
            <a:xfrm>
              <a:off x="8688806" y="4116267"/>
              <a:ext cx="19114" cy="36636"/>
            </a:xfrm>
            <a:custGeom>
              <a:avLst/>
              <a:gdLst>
                <a:gd name="T0" fmla="*/ 3 w 4"/>
                <a:gd name="T1" fmla="*/ 1 h 8"/>
                <a:gd name="T2" fmla="*/ 0 w 4"/>
                <a:gd name="T3" fmla="*/ 8 h 8"/>
                <a:gd name="T4" fmla="*/ 3 w 4"/>
                <a:gd name="T5" fmla="*/ 5 h 8"/>
                <a:gd name="T6" fmla="*/ 3 w 4"/>
                <a:gd name="T7" fmla="*/ 1 h 8"/>
                <a:gd name="T8" fmla="*/ 3 w 4"/>
                <a:gd name="T9" fmla="*/ 1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8">
                  <a:moveTo>
                    <a:pt x="3" y="1"/>
                  </a:moveTo>
                  <a:cubicBezTo>
                    <a:pt x="2" y="1"/>
                    <a:pt x="0" y="7"/>
                    <a:pt x="0" y="8"/>
                  </a:cubicBezTo>
                  <a:cubicBezTo>
                    <a:pt x="0" y="8"/>
                    <a:pt x="2" y="6"/>
                    <a:pt x="3" y="5"/>
                  </a:cubicBezTo>
                  <a:cubicBezTo>
                    <a:pt x="3" y="5"/>
                    <a:pt x="4" y="0"/>
                    <a:pt x="3" y="1"/>
                  </a:cubicBezTo>
                  <a:cubicBezTo>
                    <a:pt x="2" y="1"/>
                    <a:pt x="3" y="1"/>
                    <a:pt x="3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64" name="Freeform 447">
              <a:extLst>
                <a:ext uri="{FF2B5EF4-FFF2-40B4-BE49-F238E27FC236}">
                  <a16:creationId xmlns:a16="http://schemas.microsoft.com/office/drawing/2014/main" id="{963D67A5-EA49-45DE-AD2D-9A0362F7D662}"/>
                </a:ext>
              </a:extLst>
            </p:cNvPr>
            <p:cNvSpPr>
              <a:spLocks/>
            </p:cNvSpPr>
            <p:nvPr/>
          </p:nvSpPr>
          <p:spPr bwMode="auto">
            <a:xfrm>
              <a:off x="8698364" y="4140158"/>
              <a:ext cx="28669" cy="17521"/>
            </a:xfrm>
            <a:custGeom>
              <a:avLst/>
              <a:gdLst>
                <a:gd name="T0" fmla="*/ 1 w 6"/>
                <a:gd name="T1" fmla="*/ 1 h 4"/>
                <a:gd name="T2" fmla="*/ 3 w 6"/>
                <a:gd name="T3" fmla="*/ 3 h 4"/>
                <a:gd name="T4" fmla="*/ 1 w 6"/>
                <a:gd name="T5" fmla="*/ 1 h 4"/>
                <a:gd name="T6" fmla="*/ 1 w 6"/>
                <a:gd name="T7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4">
                  <a:moveTo>
                    <a:pt x="1" y="1"/>
                  </a:moveTo>
                  <a:cubicBezTo>
                    <a:pt x="0" y="3"/>
                    <a:pt x="1" y="4"/>
                    <a:pt x="3" y="3"/>
                  </a:cubicBezTo>
                  <a:cubicBezTo>
                    <a:pt x="6" y="3"/>
                    <a:pt x="2" y="0"/>
                    <a:pt x="1" y="1"/>
                  </a:cubicBezTo>
                  <a:cubicBezTo>
                    <a:pt x="1" y="2"/>
                    <a:pt x="2" y="1"/>
                    <a:pt x="1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65" name="Freeform 448">
              <a:extLst>
                <a:ext uri="{FF2B5EF4-FFF2-40B4-BE49-F238E27FC236}">
                  <a16:creationId xmlns:a16="http://schemas.microsoft.com/office/drawing/2014/main" id="{ACC3B5DD-58A4-4300-A97A-4B9E227BE9E9}"/>
                </a:ext>
              </a:extLst>
            </p:cNvPr>
            <p:cNvSpPr>
              <a:spLocks/>
            </p:cNvSpPr>
            <p:nvPr/>
          </p:nvSpPr>
          <p:spPr bwMode="auto">
            <a:xfrm>
              <a:off x="8698364" y="4152901"/>
              <a:ext cx="65303" cy="98753"/>
            </a:xfrm>
            <a:custGeom>
              <a:avLst/>
              <a:gdLst>
                <a:gd name="T0" fmla="*/ 10 w 14"/>
                <a:gd name="T1" fmla="*/ 0 h 21"/>
                <a:gd name="T2" fmla="*/ 9 w 14"/>
                <a:gd name="T3" fmla="*/ 2 h 21"/>
                <a:gd name="T4" fmla="*/ 7 w 14"/>
                <a:gd name="T5" fmla="*/ 4 h 21"/>
                <a:gd name="T6" fmla="*/ 3 w 14"/>
                <a:gd name="T7" fmla="*/ 6 h 21"/>
                <a:gd name="T8" fmla="*/ 2 w 14"/>
                <a:gd name="T9" fmla="*/ 11 h 21"/>
                <a:gd name="T10" fmla="*/ 2 w 14"/>
                <a:gd name="T11" fmla="*/ 14 h 21"/>
                <a:gd name="T12" fmla="*/ 3 w 14"/>
                <a:gd name="T13" fmla="*/ 18 h 21"/>
                <a:gd name="T14" fmla="*/ 8 w 14"/>
                <a:gd name="T15" fmla="*/ 19 h 21"/>
                <a:gd name="T16" fmla="*/ 8 w 14"/>
                <a:gd name="T17" fmla="*/ 16 h 21"/>
                <a:gd name="T18" fmla="*/ 10 w 14"/>
                <a:gd name="T19" fmla="*/ 12 h 21"/>
                <a:gd name="T20" fmla="*/ 12 w 14"/>
                <a:gd name="T21" fmla="*/ 17 h 21"/>
                <a:gd name="T22" fmla="*/ 13 w 14"/>
                <a:gd name="T23" fmla="*/ 14 h 21"/>
                <a:gd name="T24" fmla="*/ 13 w 14"/>
                <a:gd name="T25" fmla="*/ 10 h 21"/>
                <a:gd name="T26" fmla="*/ 10 w 14"/>
                <a:gd name="T27" fmla="*/ 0 h 21"/>
                <a:gd name="T28" fmla="*/ 10 w 14"/>
                <a:gd name="T29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4" h="21">
                  <a:moveTo>
                    <a:pt x="10" y="0"/>
                  </a:moveTo>
                  <a:cubicBezTo>
                    <a:pt x="9" y="0"/>
                    <a:pt x="9" y="1"/>
                    <a:pt x="9" y="2"/>
                  </a:cubicBezTo>
                  <a:cubicBezTo>
                    <a:pt x="9" y="3"/>
                    <a:pt x="9" y="3"/>
                    <a:pt x="7" y="4"/>
                  </a:cubicBezTo>
                  <a:cubicBezTo>
                    <a:pt x="6" y="4"/>
                    <a:pt x="4" y="6"/>
                    <a:pt x="3" y="6"/>
                  </a:cubicBezTo>
                  <a:cubicBezTo>
                    <a:pt x="1" y="9"/>
                    <a:pt x="0" y="9"/>
                    <a:pt x="2" y="11"/>
                  </a:cubicBezTo>
                  <a:cubicBezTo>
                    <a:pt x="3" y="12"/>
                    <a:pt x="2" y="13"/>
                    <a:pt x="2" y="14"/>
                  </a:cubicBezTo>
                  <a:cubicBezTo>
                    <a:pt x="1" y="16"/>
                    <a:pt x="2" y="17"/>
                    <a:pt x="3" y="18"/>
                  </a:cubicBezTo>
                  <a:cubicBezTo>
                    <a:pt x="5" y="19"/>
                    <a:pt x="7" y="19"/>
                    <a:pt x="8" y="19"/>
                  </a:cubicBezTo>
                  <a:cubicBezTo>
                    <a:pt x="11" y="21"/>
                    <a:pt x="9" y="18"/>
                    <a:pt x="8" y="16"/>
                  </a:cubicBezTo>
                  <a:cubicBezTo>
                    <a:pt x="8" y="16"/>
                    <a:pt x="8" y="12"/>
                    <a:pt x="10" y="12"/>
                  </a:cubicBezTo>
                  <a:cubicBezTo>
                    <a:pt x="11" y="12"/>
                    <a:pt x="11" y="17"/>
                    <a:pt x="12" y="17"/>
                  </a:cubicBezTo>
                  <a:cubicBezTo>
                    <a:pt x="12" y="17"/>
                    <a:pt x="13" y="14"/>
                    <a:pt x="13" y="14"/>
                  </a:cubicBezTo>
                  <a:cubicBezTo>
                    <a:pt x="14" y="12"/>
                    <a:pt x="14" y="11"/>
                    <a:pt x="13" y="10"/>
                  </a:cubicBezTo>
                  <a:cubicBezTo>
                    <a:pt x="13" y="7"/>
                    <a:pt x="13" y="1"/>
                    <a:pt x="10" y="0"/>
                  </a:cubicBezTo>
                  <a:cubicBezTo>
                    <a:pt x="9" y="0"/>
                    <a:pt x="10" y="1"/>
                    <a:pt x="10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66" name="Freeform 449">
              <a:extLst>
                <a:ext uri="{FF2B5EF4-FFF2-40B4-BE49-F238E27FC236}">
                  <a16:creationId xmlns:a16="http://schemas.microsoft.com/office/drawing/2014/main" id="{B3469087-1604-4C10-8F12-AFB98FCC23C0}"/>
                </a:ext>
              </a:extLst>
            </p:cNvPr>
            <p:cNvSpPr>
              <a:spLocks/>
            </p:cNvSpPr>
            <p:nvPr/>
          </p:nvSpPr>
          <p:spPr bwMode="auto">
            <a:xfrm>
              <a:off x="8656952" y="4172014"/>
              <a:ext cx="55746" cy="47784"/>
            </a:xfrm>
            <a:custGeom>
              <a:avLst/>
              <a:gdLst>
                <a:gd name="T0" fmla="*/ 8 w 12"/>
                <a:gd name="T1" fmla="*/ 1 h 10"/>
                <a:gd name="T2" fmla="*/ 2 w 12"/>
                <a:gd name="T3" fmla="*/ 4 h 10"/>
                <a:gd name="T4" fmla="*/ 0 w 12"/>
                <a:gd name="T5" fmla="*/ 10 h 10"/>
                <a:gd name="T6" fmla="*/ 2 w 12"/>
                <a:gd name="T7" fmla="*/ 6 h 10"/>
                <a:gd name="T8" fmla="*/ 4 w 12"/>
                <a:gd name="T9" fmla="*/ 6 h 10"/>
                <a:gd name="T10" fmla="*/ 6 w 12"/>
                <a:gd name="T11" fmla="*/ 7 h 10"/>
                <a:gd name="T12" fmla="*/ 8 w 12"/>
                <a:gd name="T13" fmla="*/ 7 h 10"/>
                <a:gd name="T14" fmla="*/ 8 w 12"/>
                <a:gd name="T15" fmla="*/ 5 h 10"/>
                <a:gd name="T16" fmla="*/ 8 w 12"/>
                <a:gd name="T17" fmla="*/ 1 h 10"/>
                <a:gd name="T18" fmla="*/ 8 w 12"/>
                <a:gd name="T19" fmla="*/ 1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10">
                  <a:moveTo>
                    <a:pt x="8" y="1"/>
                  </a:moveTo>
                  <a:cubicBezTo>
                    <a:pt x="6" y="0"/>
                    <a:pt x="5" y="4"/>
                    <a:pt x="2" y="4"/>
                  </a:cubicBezTo>
                  <a:cubicBezTo>
                    <a:pt x="0" y="5"/>
                    <a:pt x="0" y="9"/>
                    <a:pt x="0" y="10"/>
                  </a:cubicBezTo>
                  <a:cubicBezTo>
                    <a:pt x="1" y="9"/>
                    <a:pt x="1" y="7"/>
                    <a:pt x="2" y="6"/>
                  </a:cubicBezTo>
                  <a:cubicBezTo>
                    <a:pt x="2" y="6"/>
                    <a:pt x="4" y="5"/>
                    <a:pt x="4" y="6"/>
                  </a:cubicBezTo>
                  <a:cubicBezTo>
                    <a:pt x="4" y="7"/>
                    <a:pt x="6" y="7"/>
                    <a:pt x="6" y="7"/>
                  </a:cubicBezTo>
                  <a:cubicBezTo>
                    <a:pt x="7" y="7"/>
                    <a:pt x="7" y="8"/>
                    <a:pt x="8" y="7"/>
                  </a:cubicBezTo>
                  <a:cubicBezTo>
                    <a:pt x="8" y="7"/>
                    <a:pt x="8" y="5"/>
                    <a:pt x="8" y="5"/>
                  </a:cubicBezTo>
                  <a:cubicBezTo>
                    <a:pt x="9" y="3"/>
                    <a:pt x="11" y="2"/>
                    <a:pt x="8" y="1"/>
                  </a:cubicBezTo>
                  <a:cubicBezTo>
                    <a:pt x="7" y="1"/>
                    <a:pt x="12" y="3"/>
                    <a:pt x="8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67" name="Freeform 450">
              <a:extLst>
                <a:ext uri="{FF2B5EF4-FFF2-40B4-BE49-F238E27FC236}">
                  <a16:creationId xmlns:a16="http://schemas.microsoft.com/office/drawing/2014/main" id="{15D8C2CD-D8D4-4B63-BCB4-E1D41B5D251D}"/>
                </a:ext>
              </a:extLst>
            </p:cNvPr>
            <p:cNvSpPr>
              <a:spLocks/>
            </p:cNvSpPr>
            <p:nvPr/>
          </p:nvSpPr>
          <p:spPr bwMode="auto">
            <a:xfrm>
              <a:off x="8543866" y="4125824"/>
              <a:ext cx="55746" cy="55747"/>
            </a:xfrm>
            <a:custGeom>
              <a:avLst/>
              <a:gdLst>
                <a:gd name="T0" fmla="*/ 11 w 12"/>
                <a:gd name="T1" fmla="*/ 0 h 12"/>
                <a:gd name="T2" fmla="*/ 6 w 12"/>
                <a:gd name="T3" fmla="*/ 6 h 12"/>
                <a:gd name="T4" fmla="*/ 0 w 12"/>
                <a:gd name="T5" fmla="*/ 12 h 12"/>
                <a:gd name="T6" fmla="*/ 4 w 12"/>
                <a:gd name="T7" fmla="*/ 10 h 12"/>
                <a:gd name="T8" fmla="*/ 8 w 12"/>
                <a:gd name="T9" fmla="*/ 7 h 12"/>
                <a:gd name="T10" fmla="*/ 10 w 12"/>
                <a:gd name="T11" fmla="*/ 3 h 12"/>
                <a:gd name="T12" fmla="*/ 11 w 12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2">
                  <a:moveTo>
                    <a:pt x="11" y="0"/>
                  </a:moveTo>
                  <a:cubicBezTo>
                    <a:pt x="9" y="1"/>
                    <a:pt x="7" y="4"/>
                    <a:pt x="6" y="6"/>
                  </a:cubicBezTo>
                  <a:cubicBezTo>
                    <a:pt x="5" y="7"/>
                    <a:pt x="0" y="10"/>
                    <a:pt x="0" y="12"/>
                  </a:cubicBezTo>
                  <a:cubicBezTo>
                    <a:pt x="0" y="12"/>
                    <a:pt x="3" y="11"/>
                    <a:pt x="4" y="10"/>
                  </a:cubicBezTo>
                  <a:cubicBezTo>
                    <a:pt x="5" y="10"/>
                    <a:pt x="7" y="8"/>
                    <a:pt x="8" y="7"/>
                  </a:cubicBezTo>
                  <a:cubicBezTo>
                    <a:pt x="8" y="5"/>
                    <a:pt x="9" y="4"/>
                    <a:pt x="10" y="3"/>
                  </a:cubicBezTo>
                  <a:cubicBezTo>
                    <a:pt x="11" y="3"/>
                    <a:pt x="12" y="0"/>
                    <a:pt x="11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68" name="Freeform 451">
              <a:extLst>
                <a:ext uri="{FF2B5EF4-FFF2-40B4-BE49-F238E27FC236}">
                  <a16:creationId xmlns:a16="http://schemas.microsoft.com/office/drawing/2014/main" id="{721E8433-0FD1-4164-AD9B-D594EF5DC171}"/>
                </a:ext>
              </a:extLst>
            </p:cNvPr>
            <p:cNvSpPr>
              <a:spLocks/>
            </p:cNvSpPr>
            <p:nvPr/>
          </p:nvSpPr>
          <p:spPr bwMode="auto">
            <a:xfrm>
              <a:off x="8707921" y="4055742"/>
              <a:ext cx="9557" cy="4778"/>
            </a:xfrm>
            <a:custGeom>
              <a:avLst/>
              <a:gdLst>
                <a:gd name="T0" fmla="*/ 0 w 2"/>
                <a:gd name="T1" fmla="*/ 1 h 1"/>
                <a:gd name="T2" fmla="*/ 1 w 2"/>
                <a:gd name="T3" fmla="*/ 0 h 1"/>
                <a:gd name="T4" fmla="*/ 0 w 2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0" y="1"/>
                  </a:moveTo>
                  <a:cubicBezTo>
                    <a:pt x="1" y="1"/>
                    <a:pt x="2" y="0"/>
                    <a:pt x="1" y="0"/>
                  </a:cubicBezTo>
                  <a:cubicBezTo>
                    <a:pt x="0" y="0"/>
                    <a:pt x="0" y="1"/>
                    <a:pt x="0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69" name="Freeform 452">
              <a:extLst>
                <a:ext uri="{FF2B5EF4-FFF2-40B4-BE49-F238E27FC236}">
                  <a16:creationId xmlns:a16="http://schemas.microsoft.com/office/drawing/2014/main" id="{86063AA6-4672-4BD0-908E-863313FB3398}"/>
                </a:ext>
              </a:extLst>
            </p:cNvPr>
            <p:cNvSpPr>
              <a:spLocks/>
            </p:cNvSpPr>
            <p:nvPr/>
          </p:nvSpPr>
          <p:spPr bwMode="auto">
            <a:xfrm>
              <a:off x="8030994" y="4246875"/>
              <a:ext cx="261214" cy="272366"/>
            </a:xfrm>
            <a:custGeom>
              <a:avLst/>
              <a:gdLst>
                <a:gd name="T0" fmla="*/ 12 w 56"/>
                <a:gd name="T1" fmla="*/ 3 h 58"/>
                <a:gd name="T2" fmla="*/ 4 w 56"/>
                <a:gd name="T3" fmla="*/ 2 h 58"/>
                <a:gd name="T4" fmla="*/ 2 w 56"/>
                <a:gd name="T5" fmla="*/ 3 h 58"/>
                <a:gd name="T6" fmla="*/ 6 w 56"/>
                <a:gd name="T7" fmla="*/ 9 h 58"/>
                <a:gd name="T8" fmla="*/ 11 w 56"/>
                <a:gd name="T9" fmla="*/ 13 h 58"/>
                <a:gd name="T10" fmla="*/ 13 w 56"/>
                <a:gd name="T11" fmla="*/ 17 h 58"/>
                <a:gd name="T12" fmla="*/ 17 w 56"/>
                <a:gd name="T13" fmla="*/ 19 h 58"/>
                <a:gd name="T14" fmla="*/ 20 w 56"/>
                <a:gd name="T15" fmla="*/ 26 h 58"/>
                <a:gd name="T16" fmla="*/ 22 w 56"/>
                <a:gd name="T17" fmla="*/ 28 h 58"/>
                <a:gd name="T18" fmla="*/ 26 w 56"/>
                <a:gd name="T19" fmla="*/ 33 h 58"/>
                <a:gd name="T20" fmla="*/ 30 w 56"/>
                <a:gd name="T21" fmla="*/ 42 h 58"/>
                <a:gd name="T22" fmla="*/ 41 w 56"/>
                <a:gd name="T23" fmla="*/ 52 h 58"/>
                <a:gd name="T24" fmla="*/ 46 w 56"/>
                <a:gd name="T25" fmla="*/ 57 h 58"/>
                <a:gd name="T26" fmla="*/ 54 w 56"/>
                <a:gd name="T27" fmla="*/ 57 h 58"/>
                <a:gd name="T28" fmla="*/ 54 w 56"/>
                <a:gd name="T29" fmla="*/ 46 h 58"/>
                <a:gd name="T30" fmla="*/ 55 w 56"/>
                <a:gd name="T31" fmla="*/ 44 h 58"/>
                <a:gd name="T32" fmla="*/ 52 w 56"/>
                <a:gd name="T33" fmla="*/ 41 h 58"/>
                <a:gd name="T34" fmla="*/ 50 w 56"/>
                <a:gd name="T35" fmla="*/ 40 h 58"/>
                <a:gd name="T36" fmla="*/ 48 w 56"/>
                <a:gd name="T37" fmla="*/ 42 h 58"/>
                <a:gd name="T38" fmla="*/ 48 w 56"/>
                <a:gd name="T39" fmla="*/ 38 h 58"/>
                <a:gd name="T40" fmla="*/ 47 w 56"/>
                <a:gd name="T41" fmla="*/ 36 h 58"/>
                <a:gd name="T42" fmla="*/ 44 w 56"/>
                <a:gd name="T43" fmla="*/ 34 h 58"/>
                <a:gd name="T44" fmla="*/ 42 w 56"/>
                <a:gd name="T45" fmla="*/ 30 h 58"/>
                <a:gd name="T46" fmla="*/ 42 w 56"/>
                <a:gd name="T47" fmla="*/ 29 h 58"/>
                <a:gd name="T48" fmla="*/ 43 w 56"/>
                <a:gd name="T49" fmla="*/ 28 h 58"/>
                <a:gd name="T50" fmla="*/ 38 w 56"/>
                <a:gd name="T51" fmla="*/ 27 h 58"/>
                <a:gd name="T52" fmla="*/ 38 w 56"/>
                <a:gd name="T53" fmla="*/ 25 h 58"/>
                <a:gd name="T54" fmla="*/ 36 w 56"/>
                <a:gd name="T55" fmla="*/ 24 h 58"/>
                <a:gd name="T56" fmla="*/ 37 w 56"/>
                <a:gd name="T57" fmla="*/ 23 h 58"/>
                <a:gd name="T58" fmla="*/ 35 w 56"/>
                <a:gd name="T59" fmla="*/ 22 h 58"/>
                <a:gd name="T60" fmla="*/ 34 w 56"/>
                <a:gd name="T61" fmla="*/ 21 h 58"/>
                <a:gd name="T62" fmla="*/ 31 w 56"/>
                <a:gd name="T63" fmla="*/ 19 h 58"/>
                <a:gd name="T64" fmla="*/ 30 w 56"/>
                <a:gd name="T65" fmla="*/ 19 h 58"/>
                <a:gd name="T66" fmla="*/ 25 w 56"/>
                <a:gd name="T67" fmla="*/ 16 h 58"/>
                <a:gd name="T68" fmla="*/ 21 w 56"/>
                <a:gd name="T69" fmla="*/ 11 h 58"/>
                <a:gd name="T70" fmla="*/ 16 w 56"/>
                <a:gd name="T71" fmla="*/ 7 h 58"/>
                <a:gd name="T72" fmla="*/ 12 w 56"/>
                <a:gd name="T73" fmla="*/ 3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6" h="58">
                  <a:moveTo>
                    <a:pt x="12" y="3"/>
                  </a:moveTo>
                  <a:cubicBezTo>
                    <a:pt x="9" y="3"/>
                    <a:pt x="7" y="3"/>
                    <a:pt x="4" y="2"/>
                  </a:cubicBezTo>
                  <a:cubicBezTo>
                    <a:pt x="2" y="1"/>
                    <a:pt x="0" y="0"/>
                    <a:pt x="2" y="3"/>
                  </a:cubicBezTo>
                  <a:cubicBezTo>
                    <a:pt x="3" y="5"/>
                    <a:pt x="4" y="8"/>
                    <a:pt x="6" y="9"/>
                  </a:cubicBezTo>
                  <a:cubicBezTo>
                    <a:pt x="8" y="10"/>
                    <a:pt x="10" y="11"/>
                    <a:pt x="11" y="13"/>
                  </a:cubicBezTo>
                  <a:cubicBezTo>
                    <a:pt x="12" y="14"/>
                    <a:pt x="12" y="16"/>
                    <a:pt x="13" y="17"/>
                  </a:cubicBezTo>
                  <a:cubicBezTo>
                    <a:pt x="15" y="18"/>
                    <a:pt x="16" y="18"/>
                    <a:pt x="17" y="19"/>
                  </a:cubicBezTo>
                  <a:cubicBezTo>
                    <a:pt x="19" y="21"/>
                    <a:pt x="19" y="24"/>
                    <a:pt x="20" y="26"/>
                  </a:cubicBezTo>
                  <a:cubicBezTo>
                    <a:pt x="21" y="27"/>
                    <a:pt x="22" y="28"/>
                    <a:pt x="22" y="28"/>
                  </a:cubicBezTo>
                  <a:cubicBezTo>
                    <a:pt x="24" y="30"/>
                    <a:pt x="25" y="31"/>
                    <a:pt x="26" y="33"/>
                  </a:cubicBezTo>
                  <a:cubicBezTo>
                    <a:pt x="28" y="36"/>
                    <a:pt x="28" y="39"/>
                    <a:pt x="30" y="42"/>
                  </a:cubicBezTo>
                  <a:cubicBezTo>
                    <a:pt x="34" y="45"/>
                    <a:pt x="37" y="49"/>
                    <a:pt x="41" y="52"/>
                  </a:cubicBezTo>
                  <a:cubicBezTo>
                    <a:pt x="43" y="54"/>
                    <a:pt x="44" y="55"/>
                    <a:pt x="46" y="57"/>
                  </a:cubicBezTo>
                  <a:cubicBezTo>
                    <a:pt x="47" y="57"/>
                    <a:pt x="53" y="58"/>
                    <a:pt x="54" y="57"/>
                  </a:cubicBezTo>
                  <a:cubicBezTo>
                    <a:pt x="55" y="56"/>
                    <a:pt x="53" y="48"/>
                    <a:pt x="54" y="46"/>
                  </a:cubicBezTo>
                  <a:cubicBezTo>
                    <a:pt x="54" y="45"/>
                    <a:pt x="56" y="45"/>
                    <a:pt x="55" y="44"/>
                  </a:cubicBezTo>
                  <a:cubicBezTo>
                    <a:pt x="54" y="43"/>
                    <a:pt x="53" y="42"/>
                    <a:pt x="52" y="41"/>
                  </a:cubicBezTo>
                  <a:cubicBezTo>
                    <a:pt x="52" y="41"/>
                    <a:pt x="51" y="40"/>
                    <a:pt x="50" y="40"/>
                  </a:cubicBezTo>
                  <a:cubicBezTo>
                    <a:pt x="49" y="40"/>
                    <a:pt x="49" y="42"/>
                    <a:pt x="48" y="42"/>
                  </a:cubicBezTo>
                  <a:cubicBezTo>
                    <a:pt x="49" y="42"/>
                    <a:pt x="48" y="38"/>
                    <a:pt x="48" y="38"/>
                  </a:cubicBezTo>
                  <a:cubicBezTo>
                    <a:pt x="47" y="37"/>
                    <a:pt x="47" y="37"/>
                    <a:pt x="47" y="36"/>
                  </a:cubicBezTo>
                  <a:cubicBezTo>
                    <a:pt x="47" y="35"/>
                    <a:pt x="45" y="34"/>
                    <a:pt x="44" y="34"/>
                  </a:cubicBezTo>
                  <a:cubicBezTo>
                    <a:pt x="43" y="33"/>
                    <a:pt x="41" y="32"/>
                    <a:pt x="42" y="30"/>
                  </a:cubicBezTo>
                  <a:cubicBezTo>
                    <a:pt x="42" y="30"/>
                    <a:pt x="41" y="29"/>
                    <a:pt x="42" y="29"/>
                  </a:cubicBezTo>
                  <a:cubicBezTo>
                    <a:pt x="42" y="28"/>
                    <a:pt x="43" y="29"/>
                    <a:pt x="43" y="28"/>
                  </a:cubicBezTo>
                  <a:cubicBezTo>
                    <a:pt x="44" y="26"/>
                    <a:pt x="38" y="26"/>
                    <a:pt x="38" y="27"/>
                  </a:cubicBezTo>
                  <a:cubicBezTo>
                    <a:pt x="38" y="26"/>
                    <a:pt x="42" y="25"/>
                    <a:pt x="38" y="25"/>
                  </a:cubicBezTo>
                  <a:cubicBezTo>
                    <a:pt x="37" y="25"/>
                    <a:pt x="36" y="24"/>
                    <a:pt x="36" y="24"/>
                  </a:cubicBezTo>
                  <a:cubicBezTo>
                    <a:pt x="36" y="23"/>
                    <a:pt x="37" y="23"/>
                    <a:pt x="37" y="23"/>
                  </a:cubicBezTo>
                  <a:cubicBezTo>
                    <a:pt x="37" y="22"/>
                    <a:pt x="35" y="22"/>
                    <a:pt x="35" y="22"/>
                  </a:cubicBezTo>
                  <a:cubicBezTo>
                    <a:pt x="35" y="22"/>
                    <a:pt x="36" y="21"/>
                    <a:pt x="34" y="21"/>
                  </a:cubicBezTo>
                  <a:cubicBezTo>
                    <a:pt x="33" y="20"/>
                    <a:pt x="32" y="20"/>
                    <a:pt x="31" y="19"/>
                  </a:cubicBezTo>
                  <a:cubicBezTo>
                    <a:pt x="28" y="15"/>
                    <a:pt x="30" y="19"/>
                    <a:pt x="30" y="19"/>
                  </a:cubicBezTo>
                  <a:cubicBezTo>
                    <a:pt x="29" y="19"/>
                    <a:pt x="26" y="16"/>
                    <a:pt x="25" y="16"/>
                  </a:cubicBezTo>
                  <a:cubicBezTo>
                    <a:pt x="24" y="14"/>
                    <a:pt x="23" y="12"/>
                    <a:pt x="21" y="11"/>
                  </a:cubicBezTo>
                  <a:cubicBezTo>
                    <a:pt x="19" y="10"/>
                    <a:pt x="18" y="9"/>
                    <a:pt x="16" y="7"/>
                  </a:cubicBezTo>
                  <a:cubicBezTo>
                    <a:pt x="15" y="6"/>
                    <a:pt x="14" y="3"/>
                    <a:pt x="12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70" name="Freeform 453">
              <a:extLst>
                <a:ext uri="{FF2B5EF4-FFF2-40B4-BE49-F238E27FC236}">
                  <a16:creationId xmlns:a16="http://schemas.microsoft.com/office/drawing/2014/main" id="{1B6999F3-54C9-4CC4-B1E8-5475E35200E9}"/>
                </a:ext>
              </a:extLst>
            </p:cNvPr>
            <p:cNvSpPr>
              <a:spLocks/>
            </p:cNvSpPr>
            <p:nvPr/>
          </p:nvSpPr>
          <p:spPr bwMode="auto">
            <a:xfrm>
              <a:off x="8077184" y="4345629"/>
              <a:ext cx="23891" cy="23893"/>
            </a:xfrm>
            <a:custGeom>
              <a:avLst/>
              <a:gdLst>
                <a:gd name="T0" fmla="*/ 4 w 5"/>
                <a:gd name="T1" fmla="*/ 4 h 5"/>
                <a:gd name="T2" fmla="*/ 1 w 5"/>
                <a:gd name="T3" fmla="*/ 0 h 5"/>
                <a:gd name="T4" fmla="*/ 4 w 5"/>
                <a:gd name="T5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5">
                  <a:moveTo>
                    <a:pt x="4" y="4"/>
                  </a:moveTo>
                  <a:cubicBezTo>
                    <a:pt x="5" y="3"/>
                    <a:pt x="2" y="0"/>
                    <a:pt x="1" y="0"/>
                  </a:cubicBezTo>
                  <a:cubicBezTo>
                    <a:pt x="0" y="1"/>
                    <a:pt x="3" y="5"/>
                    <a:pt x="4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71" name="Freeform 454">
              <a:extLst>
                <a:ext uri="{FF2B5EF4-FFF2-40B4-BE49-F238E27FC236}">
                  <a16:creationId xmlns:a16="http://schemas.microsoft.com/office/drawing/2014/main" id="{DB5E56B9-2124-4A2A-97F7-1D3B72DD95A8}"/>
                </a:ext>
              </a:extLst>
            </p:cNvPr>
            <p:cNvSpPr>
              <a:spLocks/>
            </p:cNvSpPr>
            <p:nvPr/>
          </p:nvSpPr>
          <p:spPr bwMode="auto">
            <a:xfrm>
              <a:off x="8110633" y="4401377"/>
              <a:ext cx="22299" cy="23893"/>
            </a:xfrm>
            <a:custGeom>
              <a:avLst/>
              <a:gdLst>
                <a:gd name="T0" fmla="*/ 4 w 5"/>
                <a:gd name="T1" fmla="*/ 4 h 5"/>
                <a:gd name="T2" fmla="*/ 1 w 5"/>
                <a:gd name="T3" fmla="*/ 0 h 5"/>
                <a:gd name="T4" fmla="*/ 4 w 5"/>
                <a:gd name="T5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5">
                  <a:moveTo>
                    <a:pt x="4" y="4"/>
                  </a:moveTo>
                  <a:cubicBezTo>
                    <a:pt x="5" y="3"/>
                    <a:pt x="2" y="0"/>
                    <a:pt x="1" y="0"/>
                  </a:cubicBezTo>
                  <a:cubicBezTo>
                    <a:pt x="0" y="1"/>
                    <a:pt x="3" y="5"/>
                    <a:pt x="4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72" name="Freeform 455">
              <a:extLst>
                <a:ext uri="{FF2B5EF4-FFF2-40B4-BE49-F238E27FC236}">
                  <a16:creationId xmlns:a16="http://schemas.microsoft.com/office/drawing/2014/main" id="{A0F8C090-4A59-47AB-AF10-4A3B4B37AA8A}"/>
                </a:ext>
              </a:extLst>
            </p:cNvPr>
            <p:cNvSpPr>
              <a:spLocks/>
            </p:cNvSpPr>
            <p:nvPr/>
          </p:nvSpPr>
          <p:spPr bwMode="auto">
            <a:xfrm>
              <a:off x="8268317" y="4415709"/>
              <a:ext cx="33448" cy="33448"/>
            </a:xfrm>
            <a:custGeom>
              <a:avLst/>
              <a:gdLst>
                <a:gd name="T0" fmla="*/ 7 w 7"/>
                <a:gd name="T1" fmla="*/ 7 h 7"/>
                <a:gd name="T2" fmla="*/ 5 w 7"/>
                <a:gd name="T3" fmla="*/ 3 h 7"/>
                <a:gd name="T4" fmla="*/ 0 w 7"/>
                <a:gd name="T5" fmla="*/ 1 h 7"/>
                <a:gd name="T6" fmla="*/ 1 w 7"/>
                <a:gd name="T7" fmla="*/ 3 h 7"/>
                <a:gd name="T8" fmla="*/ 3 w 7"/>
                <a:gd name="T9" fmla="*/ 5 h 7"/>
                <a:gd name="T10" fmla="*/ 7 w 7"/>
                <a:gd name="T11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7">
                  <a:moveTo>
                    <a:pt x="7" y="7"/>
                  </a:moveTo>
                  <a:cubicBezTo>
                    <a:pt x="7" y="5"/>
                    <a:pt x="5" y="5"/>
                    <a:pt x="5" y="3"/>
                  </a:cubicBezTo>
                  <a:cubicBezTo>
                    <a:pt x="5" y="1"/>
                    <a:pt x="2" y="0"/>
                    <a:pt x="0" y="1"/>
                  </a:cubicBezTo>
                  <a:cubicBezTo>
                    <a:pt x="0" y="2"/>
                    <a:pt x="0" y="3"/>
                    <a:pt x="1" y="3"/>
                  </a:cubicBezTo>
                  <a:cubicBezTo>
                    <a:pt x="3" y="3"/>
                    <a:pt x="2" y="4"/>
                    <a:pt x="3" y="5"/>
                  </a:cubicBezTo>
                  <a:cubicBezTo>
                    <a:pt x="3" y="6"/>
                    <a:pt x="7" y="7"/>
                    <a:pt x="7" y="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73" name="Freeform 456">
              <a:extLst>
                <a:ext uri="{FF2B5EF4-FFF2-40B4-BE49-F238E27FC236}">
                  <a16:creationId xmlns:a16="http://schemas.microsoft.com/office/drawing/2014/main" id="{5149C95C-F0E0-497E-8E27-E7CE143F5EBA}"/>
                </a:ext>
              </a:extLst>
            </p:cNvPr>
            <p:cNvSpPr>
              <a:spLocks/>
            </p:cNvSpPr>
            <p:nvPr/>
          </p:nvSpPr>
          <p:spPr bwMode="auto">
            <a:xfrm>
              <a:off x="8320879" y="4439603"/>
              <a:ext cx="17521" cy="17521"/>
            </a:xfrm>
            <a:custGeom>
              <a:avLst/>
              <a:gdLst>
                <a:gd name="T0" fmla="*/ 2 w 4"/>
                <a:gd name="T1" fmla="*/ 3 h 4"/>
                <a:gd name="T2" fmla="*/ 2 w 4"/>
                <a:gd name="T3" fmla="*/ 0 h 4"/>
                <a:gd name="T4" fmla="*/ 2 w 4"/>
                <a:gd name="T5" fmla="*/ 3 h 4"/>
                <a:gd name="T6" fmla="*/ 2 w 4"/>
                <a:gd name="T7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4">
                  <a:moveTo>
                    <a:pt x="2" y="3"/>
                  </a:moveTo>
                  <a:cubicBezTo>
                    <a:pt x="0" y="4"/>
                    <a:pt x="0" y="1"/>
                    <a:pt x="2" y="0"/>
                  </a:cubicBezTo>
                  <a:cubicBezTo>
                    <a:pt x="4" y="0"/>
                    <a:pt x="4" y="3"/>
                    <a:pt x="2" y="3"/>
                  </a:cubicBezTo>
                  <a:cubicBezTo>
                    <a:pt x="1" y="4"/>
                    <a:pt x="3" y="3"/>
                    <a:pt x="2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74" name="Freeform 457">
              <a:extLst>
                <a:ext uri="{FF2B5EF4-FFF2-40B4-BE49-F238E27FC236}">
                  <a16:creationId xmlns:a16="http://schemas.microsoft.com/office/drawing/2014/main" id="{971F0225-5436-497E-BA75-0E81A6A688F0}"/>
                </a:ext>
              </a:extLst>
            </p:cNvPr>
            <p:cNvSpPr>
              <a:spLocks/>
            </p:cNvSpPr>
            <p:nvPr/>
          </p:nvSpPr>
          <p:spPr bwMode="auto">
            <a:xfrm>
              <a:off x="8273095" y="4519242"/>
              <a:ext cx="215024" cy="70082"/>
            </a:xfrm>
            <a:custGeom>
              <a:avLst/>
              <a:gdLst>
                <a:gd name="T0" fmla="*/ 9 w 46"/>
                <a:gd name="T1" fmla="*/ 0 h 15"/>
                <a:gd name="T2" fmla="*/ 3 w 46"/>
                <a:gd name="T3" fmla="*/ 0 h 15"/>
                <a:gd name="T4" fmla="*/ 0 w 46"/>
                <a:gd name="T5" fmla="*/ 4 h 15"/>
                <a:gd name="T6" fmla="*/ 5 w 46"/>
                <a:gd name="T7" fmla="*/ 6 h 15"/>
                <a:gd name="T8" fmla="*/ 11 w 46"/>
                <a:gd name="T9" fmla="*/ 9 h 15"/>
                <a:gd name="T10" fmla="*/ 15 w 46"/>
                <a:gd name="T11" fmla="*/ 9 h 15"/>
                <a:gd name="T12" fmla="*/ 24 w 46"/>
                <a:gd name="T13" fmla="*/ 11 h 15"/>
                <a:gd name="T14" fmla="*/ 40 w 46"/>
                <a:gd name="T15" fmla="*/ 13 h 15"/>
                <a:gd name="T16" fmla="*/ 45 w 46"/>
                <a:gd name="T17" fmla="*/ 13 h 15"/>
                <a:gd name="T18" fmla="*/ 43 w 46"/>
                <a:gd name="T19" fmla="*/ 9 h 15"/>
                <a:gd name="T20" fmla="*/ 41 w 46"/>
                <a:gd name="T21" fmla="*/ 9 h 15"/>
                <a:gd name="T22" fmla="*/ 37 w 46"/>
                <a:gd name="T23" fmla="*/ 9 h 15"/>
                <a:gd name="T24" fmla="*/ 35 w 46"/>
                <a:gd name="T25" fmla="*/ 6 h 15"/>
                <a:gd name="T26" fmla="*/ 32 w 46"/>
                <a:gd name="T27" fmla="*/ 4 h 15"/>
                <a:gd name="T28" fmla="*/ 27 w 46"/>
                <a:gd name="T29" fmla="*/ 3 h 15"/>
                <a:gd name="T30" fmla="*/ 25 w 46"/>
                <a:gd name="T31" fmla="*/ 4 h 15"/>
                <a:gd name="T32" fmla="*/ 21 w 46"/>
                <a:gd name="T33" fmla="*/ 5 h 15"/>
                <a:gd name="T34" fmla="*/ 15 w 46"/>
                <a:gd name="T35" fmla="*/ 3 h 15"/>
                <a:gd name="T36" fmla="*/ 11 w 46"/>
                <a:gd name="T37" fmla="*/ 2 h 15"/>
                <a:gd name="T38" fmla="*/ 9 w 46"/>
                <a:gd name="T39" fmla="*/ 0 h 15"/>
                <a:gd name="T40" fmla="*/ 9 w 46"/>
                <a:gd name="T41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6" h="15">
                  <a:moveTo>
                    <a:pt x="9" y="0"/>
                  </a:moveTo>
                  <a:cubicBezTo>
                    <a:pt x="7" y="1"/>
                    <a:pt x="6" y="0"/>
                    <a:pt x="3" y="0"/>
                  </a:cubicBezTo>
                  <a:cubicBezTo>
                    <a:pt x="3" y="0"/>
                    <a:pt x="0" y="3"/>
                    <a:pt x="0" y="4"/>
                  </a:cubicBezTo>
                  <a:cubicBezTo>
                    <a:pt x="0" y="5"/>
                    <a:pt x="4" y="4"/>
                    <a:pt x="5" y="6"/>
                  </a:cubicBezTo>
                  <a:cubicBezTo>
                    <a:pt x="6" y="8"/>
                    <a:pt x="9" y="8"/>
                    <a:pt x="11" y="9"/>
                  </a:cubicBezTo>
                  <a:cubicBezTo>
                    <a:pt x="13" y="9"/>
                    <a:pt x="14" y="9"/>
                    <a:pt x="15" y="9"/>
                  </a:cubicBezTo>
                  <a:cubicBezTo>
                    <a:pt x="18" y="9"/>
                    <a:pt x="21" y="10"/>
                    <a:pt x="24" y="11"/>
                  </a:cubicBezTo>
                  <a:cubicBezTo>
                    <a:pt x="29" y="12"/>
                    <a:pt x="35" y="11"/>
                    <a:pt x="40" y="13"/>
                  </a:cubicBezTo>
                  <a:cubicBezTo>
                    <a:pt x="41" y="13"/>
                    <a:pt x="44" y="15"/>
                    <a:pt x="45" y="13"/>
                  </a:cubicBezTo>
                  <a:cubicBezTo>
                    <a:pt x="46" y="13"/>
                    <a:pt x="44" y="9"/>
                    <a:pt x="43" y="9"/>
                  </a:cubicBezTo>
                  <a:cubicBezTo>
                    <a:pt x="42" y="8"/>
                    <a:pt x="42" y="9"/>
                    <a:pt x="41" y="9"/>
                  </a:cubicBezTo>
                  <a:cubicBezTo>
                    <a:pt x="39" y="10"/>
                    <a:pt x="38" y="9"/>
                    <a:pt x="37" y="9"/>
                  </a:cubicBezTo>
                  <a:cubicBezTo>
                    <a:pt x="36" y="8"/>
                    <a:pt x="36" y="7"/>
                    <a:pt x="35" y="6"/>
                  </a:cubicBezTo>
                  <a:cubicBezTo>
                    <a:pt x="35" y="5"/>
                    <a:pt x="33" y="5"/>
                    <a:pt x="32" y="4"/>
                  </a:cubicBezTo>
                  <a:cubicBezTo>
                    <a:pt x="31" y="4"/>
                    <a:pt x="28" y="3"/>
                    <a:pt x="27" y="3"/>
                  </a:cubicBezTo>
                  <a:cubicBezTo>
                    <a:pt x="26" y="3"/>
                    <a:pt x="25" y="4"/>
                    <a:pt x="25" y="4"/>
                  </a:cubicBezTo>
                  <a:cubicBezTo>
                    <a:pt x="24" y="5"/>
                    <a:pt x="23" y="5"/>
                    <a:pt x="21" y="5"/>
                  </a:cubicBezTo>
                  <a:cubicBezTo>
                    <a:pt x="19" y="5"/>
                    <a:pt x="17" y="4"/>
                    <a:pt x="15" y="3"/>
                  </a:cubicBezTo>
                  <a:cubicBezTo>
                    <a:pt x="14" y="2"/>
                    <a:pt x="12" y="2"/>
                    <a:pt x="11" y="2"/>
                  </a:cubicBezTo>
                  <a:cubicBezTo>
                    <a:pt x="11" y="2"/>
                    <a:pt x="10" y="0"/>
                    <a:pt x="9" y="0"/>
                  </a:cubicBezTo>
                  <a:cubicBezTo>
                    <a:pt x="8" y="1"/>
                    <a:pt x="10" y="0"/>
                    <a:pt x="9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75" name="Freeform 458">
              <a:extLst>
                <a:ext uri="{FF2B5EF4-FFF2-40B4-BE49-F238E27FC236}">
                  <a16:creationId xmlns:a16="http://schemas.microsoft.com/office/drawing/2014/main" id="{2F211DC6-BF2E-4F41-8BA2-BE3A0F434E76}"/>
                </a:ext>
              </a:extLst>
            </p:cNvPr>
            <p:cNvSpPr>
              <a:spLocks/>
            </p:cNvSpPr>
            <p:nvPr/>
          </p:nvSpPr>
          <p:spPr bwMode="auto">
            <a:xfrm>
              <a:off x="8432372" y="4536761"/>
              <a:ext cx="36632" cy="14335"/>
            </a:xfrm>
            <a:custGeom>
              <a:avLst/>
              <a:gdLst>
                <a:gd name="T0" fmla="*/ 3 w 8"/>
                <a:gd name="T1" fmla="*/ 3 h 3"/>
                <a:gd name="T2" fmla="*/ 8 w 8"/>
                <a:gd name="T3" fmla="*/ 1 h 3"/>
                <a:gd name="T4" fmla="*/ 3 w 8"/>
                <a:gd name="T5" fmla="*/ 3 h 3"/>
                <a:gd name="T6" fmla="*/ 3 w 8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3">
                  <a:moveTo>
                    <a:pt x="3" y="3"/>
                  </a:moveTo>
                  <a:cubicBezTo>
                    <a:pt x="0" y="2"/>
                    <a:pt x="7" y="0"/>
                    <a:pt x="8" y="1"/>
                  </a:cubicBezTo>
                  <a:cubicBezTo>
                    <a:pt x="8" y="2"/>
                    <a:pt x="4" y="3"/>
                    <a:pt x="3" y="3"/>
                  </a:cubicBezTo>
                  <a:cubicBezTo>
                    <a:pt x="2" y="3"/>
                    <a:pt x="4" y="3"/>
                    <a:pt x="3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76" name="Freeform 459">
              <a:extLst>
                <a:ext uri="{FF2B5EF4-FFF2-40B4-BE49-F238E27FC236}">
                  <a16:creationId xmlns:a16="http://schemas.microsoft.com/office/drawing/2014/main" id="{7A6D9FBB-AC42-445A-A88E-44D271DA9337}"/>
                </a:ext>
              </a:extLst>
            </p:cNvPr>
            <p:cNvSpPr>
              <a:spLocks/>
            </p:cNvSpPr>
            <p:nvPr/>
          </p:nvSpPr>
          <p:spPr bwMode="auto">
            <a:xfrm>
              <a:off x="8483340" y="4570210"/>
              <a:ext cx="28669" cy="19114"/>
            </a:xfrm>
            <a:custGeom>
              <a:avLst/>
              <a:gdLst>
                <a:gd name="T0" fmla="*/ 3 w 6"/>
                <a:gd name="T1" fmla="*/ 0 h 4"/>
                <a:gd name="T2" fmla="*/ 1 w 6"/>
                <a:gd name="T3" fmla="*/ 1 h 4"/>
                <a:gd name="T4" fmla="*/ 3 w 6"/>
                <a:gd name="T5" fmla="*/ 4 h 4"/>
                <a:gd name="T6" fmla="*/ 3 w 6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4">
                  <a:moveTo>
                    <a:pt x="3" y="0"/>
                  </a:moveTo>
                  <a:cubicBezTo>
                    <a:pt x="2" y="0"/>
                    <a:pt x="0" y="0"/>
                    <a:pt x="1" y="1"/>
                  </a:cubicBezTo>
                  <a:cubicBezTo>
                    <a:pt x="1" y="1"/>
                    <a:pt x="3" y="4"/>
                    <a:pt x="3" y="4"/>
                  </a:cubicBezTo>
                  <a:cubicBezTo>
                    <a:pt x="5" y="4"/>
                    <a:pt x="6" y="0"/>
                    <a:pt x="3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77" name="Freeform 460">
              <a:extLst>
                <a:ext uri="{FF2B5EF4-FFF2-40B4-BE49-F238E27FC236}">
                  <a16:creationId xmlns:a16="http://schemas.microsoft.com/office/drawing/2014/main" id="{C8C32113-C8C1-4161-8C3E-8BA0CCD8C21E}"/>
                </a:ext>
              </a:extLst>
            </p:cNvPr>
            <p:cNvSpPr>
              <a:spLocks/>
            </p:cNvSpPr>
            <p:nvPr/>
          </p:nvSpPr>
          <p:spPr bwMode="auto">
            <a:xfrm>
              <a:off x="8512011" y="4574988"/>
              <a:ext cx="22299" cy="14335"/>
            </a:xfrm>
            <a:custGeom>
              <a:avLst/>
              <a:gdLst>
                <a:gd name="T0" fmla="*/ 4 w 5"/>
                <a:gd name="T1" fmla="*/ 1 h 3"/>
                <a:gd name="T2" fmla="*/ 2 w 5"/>
                <a:gd name="T3" fmla="*/ 0 h 3"/>
                <a:gd name="T4" fmla="*/ 1 w 5"/>
                <a:gd name="T5" fmla="*/ 2 h 3"/>
                <a:gd name="T6" fmla="*/ 2 w 5"/>
                <a:gd name="T7" fmla="*/ 2 h 3"/>
                <a:gd name="T8" fmla="*/ 4 w 5"/>
                <a:gd name="T9" fmla="*/ 1 h 3"/>
                <a:gd name="T10" fmla="*/ 4 w 5"/>
                <a:gd name="T11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3">
                  <a:moveTo>
                    <a:pt x="4" y="1"/>
                  </a:moveTo>
                  <a:cubicBezTo>
                    <a:pt x="4" y="1"/>
                    <a:pt x="3" y="0"/>
                    <a:pt x="2" y="0"/>
                  </a:cubicBezTo>
                  <a:cubicBezTo>
                    <a:pt x="2" y="1"/>
                    <a:pt x="0" y="2"/>
                    <a:pt x="1" y="2"/>
                  </a:cubicBezTo>
                  <a:cubicBezTo>
                    <a:pt x="1" y="2"/>
                    <a:pt x="2" y="3"/>
                    <a:pt x="2" y="2"/>
                  </a:cubicBezTo>
                  <a:cubicBezTo>
                    <a:pt x="3" y="2"/>
                    <a:pt x="5" y="2"/>
                    <a:pt x="4" y="1"/>
                  </a:cubicBezTo>
                  <a:cubicBezTo>
                    <a:pt x="4" y="1"/>
                    <a:pt x="5" y="2"/>
                    <a:pt x="4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78" name="Freeform 461">
              <a:extLst>
                <a:ext uri="{FF2B5EF4-FFF2-40B4-BE49-F238E27FC236}">
                  <a16:creationId xmlns:a16="http://schemas.microsoft.com/office/drawing/2014/main" id="{8E88259B-231B-4A70-B561-7B417C70C635}"/>
                </a:ext>
              </a:extLst>
            </p:cNvPr>
            <p:cNvSpPr>
              <a:spLocks/>
            </p:cNvSpPr>
            <p:nvPr/>
          </p:nvSpPr>
          <p:spPr bwMode="auto">
            <a:xfrm>
              <a:off x="8529531" y="4574988"/>
              <a:ext cx="33448" cy="19114"/>
            </a:xfrm>
            <a:custGeom>
              <a:avLst/>
              <a:gdLst>
                <a:gd name="T0" fmla="*/ 2 w 7"/>
                <a:gd name="T1" fmla="*/ 1 h 4"/>
                <a:gd name="T2" fmla="*/ 2 w 7"/>
                <a:gd name="T3" fmla="*/ 4 h 4"/>
                <a:gd name="T4" fmla="*/ 6 w 7"/>
                <a:gd name="T5" fmla="*/ 3 h 4"/>
                <a:gd name="T6" fmla="*/ 5 w 7"/>
                <a:gd name="T7" fmla="*/ 1 h 4"/>
                <a:gd name="T8" fmla="*/ 2 w 7"/>
                <a:gd name="T9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4">
                  <a:moveTo>
                    <a:pt x="2" y="1"/>
                  </a:moveTo>
                  <a:cubicBezTo>
                    <a:pt x="1" y="2"/>
                    <a:pt x="0" y="4"/>
                    <a:pt x="2" y="4"/>
                  </a:cubicBezTo>
                  <a:cubicBezTo>
                    <a:pt x="4" y="4"/>
                    <a:pt x="5" y="4"/>
                    <a:pt x="6" y="3"/>
                  </a:cubicBezTo>
                  <a:cubicBezTo>
                    <a:pt x="7" y="3"/>
                    <a:pt x="5" y="2"/>
                    <a:pt x="5" y="1"/>
                  </a:cubicBezTo>
                  <a:cubicBezTo>
                    <a:pt x="4" y="0"/>
                    <a:pt x="3" y="0"/>
                    <a:pt x="2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79" name="Freeform 462">
              <a:extLst>
                <a:ext uri="{FF2B5EF4-FFF2-40B4-BE49-F238E27FC236}">
                  <a16:creationId xmlns:a16="http://schemas.microsoft.com/office/drawing/2014/main" id="{C9A035D5-54E7-49C9-890C-2142B3DC3448}"/>
                </a:ext>
              </a:extLst>
            </p:cNvPr>
            <p:cNvSpPr>
              <a:spLocks/>
            </p:cNvSpPr>
            <p:nvPr/>
          </p:nvSpPr>
          <p:spPr bwMode="auto">
            <a:xfrm>
              <a:off x="8553422" y="4570210"/>
              <a:ext cx="38226" cy="23893"/>
            </a:xfrm>
            <a:custGeom>
              <a:avLst/>
              <a:gdLst>
                <a:gd name="T0" fmla="*/ 1 w 8"/>
                <a:gd name="T1" fmla="*/ 0 h 5"/>
                <a:gd name="T2" fmla="*/ 0 w 8"/>
                <a:gd name="T3" fmla="*/ 1 h 5"/>
                <a:gd name="T4" fmla="*/ 2 w 8"/>
                <a:gd name="T5" fmla="*/ 2 h 5"/>
                <a:gd name="T6" fmla="*/ 2 w 8"/>
                <a:gd name="T7" fmla="*/ 3 h 5"/>
                <a:gd name="T8" fmla="*/ 7 w 8"/>
                <a:gd name="T9" fmla="*/ 4 h 5"/>
                <a:gd name="T10" fmla="*/ 7 w 8"/>
                <a:gd name="T11" fmla="*/ 1 h 5"/>
                <a:gd name="T12" fmla="*/ 1 w 8"/>
                <a:gd name="T1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5">
                  <a:moveTo>
                    <a:pt x="1" y="0"/>
                  </a:moveTo>
                  <a:cubicBezTo>
                    <a:pt x="0" y="0"/>
                    <a:pt x="0" y="0"/>
                    <a:pt x="0" y="1"/>
                  </a:cubicBezTo>
                  <a:cubicBezTo>
                    <a:pt x="0" y="1"/>
                    <a:pt x="2" y="1"/>
                    <a:pt x="2" y="2"/>
                  </a:cubicBezTo>
                  <a:cubicBezTo>
                    <a:pt x="2" y="2"/>
                    <a:pt x="2" y="3"/>
                    <a:pt x="2" y="3"/>
                  </a:cubicBezTo>
                  <a:cubicBezTo>
                    <a:pt x="2" y="4"/>
                    <a:pt x="6" y="5"/>
                    <a:pt x="7" y="4"/>
                  </a:cubicBezTo>
                  <a:cubicBezTo>
                    <a:pt x="8" y="3"/>
                    <a:pt x="8" y="2"/>
                    <a:pt x="7" y="1"/>
                  </a:cubicBezTo>
                  <a:cubicBezTo>
                    <a:pt x="5" y="1"/>
                    <a:pt x="3" y="1"/>
                    <a:pt x="1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80" name="Freeform 463">
              <a:extLst>
                <a:ext uri="{FF2B5EF4-FFF2-40B4-BE49-F238E27FC236}">
                  <a16:creationId xmlns:a16="http://schemas.microsoft.com/office/drawing/2014/main" id="{43132946-44C6-41C8-A0E8-FE1F58D345FC}"/>
                </a:ext>
              </a:extLst>
            </p:cNvPr>
            <p:cNvSpPr>
              <a:spLocks/>
            </p:cNvSpPr>
            <p:nvPr/>
          </p:nvSpPr>
          <p:spPr bwMode="auto">
            <a:xfrm>
              <a:off x="8604391" y="4574988"/>
              <a:ext cx="57340" cy="19114"/>
            </a:xfrm>
            <a:custGeom>
              <a:avLst/>
              <a:gdLst>
                <a:gd name="T0" fmla="*/ 2 w 12"/>
                <a:gd name="T1" fmla="*/ 0 h 4"/>
                <a:gd name="T2" fmla="*/ 0 w 12"/>
                <a:gd name="T3" fmla="*/ 2 h 4"/>
                <a:gd name="T4" fmla="*/ 12 w 12"/>
                <a:gd name="T5" fmla="*/ 2 h 4"/>
                <a:gd name="T6" fmla="*/ 9 w 12"/>
                <a:gd name="T7" fmla="*/ 2 h 4"/>
                <a:gd name="T8" fmla="*/ 2 w 12"/>
                <a:gd name="T9" fmla="*/ 0 h 4"/>
                <a:gd name="T10" fmla="*/ 2 w 12"/>
                <a:gd name="T11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" h="4">
                  <a:moveTo>
                    <a:pt x="2" y="0"/>
                  </a:moveTo>
                  <a:cubicBezTo>
                    <a:pt x="2" y="0"/>
                    <a:pt x="0" y="1"/>
                    <a:pt x="0" y="2"/>
                  </a:cubicBezTo>
                  <a:cubicBezTo>
                    <a:pt x="0" y="2"/>
                    <a:pt x="11" y="4"/>
                    <a:pt x="12" y="2"/>
                  </a:cubicBezTo>
                  <a:cubicBezTo>
                    <a:pt x="12" y="1"/>
                    <a:pt x="9" y="2"/>
                    <a:pt x="9" y="2"/>
                  </a:cubicBezTo>
                  <a:cubicBezTo>
                    <a:pt x="7" y="2"/>
                    <a:pt x="4" y="1"/>
                    <a:pt x="2" y="0"/>
                  </a:cubicBezTo>
                  <a:cubicBezTo>
                    <a:pt x="2" y="0"/>
                    <a:pt x="3" y="0"/>
                    <a:pt x="2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81" name="Freeform 464">
              <a:extLst>
                <a:ext uri="{FF2B5EF4-FFF2-40B4-BE49-F238E27FC236}">
                  <a16:creationId xmlns:a16="http://schemas.microsoft.com/office/drawing/2014/main" id="{9D498221-5AC3-49E1-83C0-CF77F81BABDD}"/>
                </a:ext>
              </a:extLst>
            </p:cNvPr>
            <p:cNvSpPr>
              <a:spLocks/>
            </p:cNvSpPr>
            <p:nvPr/>
          </p:nvSpPr>
          <p:spPr bwMode="auto">
            <a:xfrm>
              <a:off x="8586870" y="4602065"/>
              <a:ext cx="50967" cy="28669"/>
            </a:xfrm>
            <a:custGeom>
              <a:avLst/>
              <a:gdLst>
                <a:gd name="T0" fmla="*/ 0 w 11"/>
                <a:gd name="T1" fmla="*/ 0 h 6"/>
                <a:gd name="T2" fmla="*/ 8 w 11"/>
                <a:gd name="T3" fmla="*/ 4 h 6"/>
                <a:gd name="T4" fmla="*/ 0 w 11"/>
                <a:gd name="T5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" h="6">
                  <a:moveTo>
                    <a:pt x="0" y="0"/>
                  </a:moveTo>
                  <a:cubicBezTo>
                    <a:pt x="1" y="0"/>
                    <a:pt x="7" y="6"/>
                    <a:pt x="8" y="4"/>
                  </a:cubicBezTo>
                  <a:cubicBezTo>
                    <a:pt x="11" y="1"/>
                    <a:pt x="1" y="0"/>
                    <a:pt x="0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82" name="Freeform 465">
              <a:extLst>
                <a:ext uri="{FF2B5EF4-FFF2-40B4-BE49-F238E27FC236}">
                  <a16:creationId xmlns:a16="http://schemas.microsoft.com/office/drawing/2014/main" id="{230A51ED-395C-42A0-9B3B-4DAA7FCE8C03}"/>
                </a:ext>
              </a:extLst>
            </p:cNvPr>
            <p:cNvSpPr>
              <a:spLocks/>
            </p:cNvSpPr>
            <p:nvPr/>
          </p:nvSpPr>
          <p:spPr bwMode="auto">
            <a:xfrm>
              <a:off x="8749332" y="4452345"/>
              <a:ext cx="28669" cy="19114"/>
            </a:xfrm>
            <a:custGeom>
              <a:avLst/>
              <a:gdLst>
                <a:gd name="T0" fmla="*/ 3 w 6"/>
                <a:gd name="T1" fmla="*/ 3 h 4"/>
                <a:gd name="T2" fmla="*/ 4 w 6"/>
                <a:gd name="T3" fmla="*/ 0 h 4"/>
                <a:gd name="T4" fmla="*/ 3 w 6"/>
                <a:gd name="T5" fmla="*/ 3 h 4"/>
                <a:gd name="T6" fmla="*/ 3 w 6"/>
                <a:gd name="T7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4">
                  <a:moveTo>
                    <a:pt x="3" y="3"/>
                  </a:moveTo>
                  <a:cubicBezTo>
                    <a:pt x="0" y="4"/>
                    <a:pt x="1" y="0"/>
                    <a:pt x="4" y="0"/>
                  </a:cubicBezTo>
                  <a:cubicBezTo>
                    <a:pt x="6" y="0"/>
                    <a:pt x="5" y="3"/>
                    <a:pt x="3" y="3"/>
                  </a:cubicBezTo>
                  <a:cubicBezTo>
                    <a:pt x="2" y="4"/>
                    <a:pt x="5" y="3"/>
                    <a:pt x="3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83" name="Freeform 466">
              <a:extLst>
                <a:ext uri="{FF2B5EF4-FFF2-40B4-BE49-F238E27FC236}">
                  <a16:creationId xmlns:a16="http://schemas.microsoft.com/office/drawing/2014/main" id="{22DAF03F-CD01-413B-99D6-917840B80D98}"/>
                </a:ext>
              </a:extLst>
            </p:cNvPr>
            <p:cNvSpPr>
              <a:spLocks/>
            </p:cNvSpPr>
            <p:nvPr/>
          </p:nvSpPr>
          <p:spPr bwMode="auto">
            <a:xfrm>
              <a:off x="8797116" y="4449159"/>
              <a:ext cx="70081" cy="22300"/>
            </a:xfrm>
            <a:custGeom>
              <a:avLst/>
              <a:gdLst>
                <a:gd name="T0" fmla="*/ 2 w 15"/>
                <a:gd name="T1" fmla="*/ 3 h 5"/>
                <a:gd name="T2" fmla="*/ 1 w 15"/>
                <a:gd name="T3" fmla="*/ 1 h 5"/>
                <a:gd name="T4" fmla="*/ 5 w 15"/>
                <a:gd name="T5" fmla="*/ 0 h 5"/>
                <a:gd name="T6" fmla="*/ 13 w 15"/>
                <a:gd name="T7" fmla="*/ 2 h 5"/>
                <a:gd name="T8" fmla="*/ 15 w 15"/>
                <a:gd name="T9" fmla="*/ 5 h 5"/>
                <a:gd name="T10" fmla="*/ 11 w 15"/>
                <a:gd name="T11" fmla="*/ 3 h 5"/>
                <a:gd name="T12" fmla="*/ 2 w 15"/>
                <a:gd name="T13" fmla="*/ 3 h 5"/>
                <a:gd name="T14" fmla="*/ 2 w 15"/>
                <a:gd name="T15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" h="5">
                  <a:moveTo>
                    <a:pt x="2" y="3"/>
                  </a:moveTo>
                  <a:cubicBezTo>
                    <a:pt x="1" y="3"/>
                    <a:pt x="0" y="2"/>
                    <a:pt x="1" y="1"/>
                  </a:cubicBezTo>
                  <a:cubicBezTo>
                    <a:pt x="2" y="0"/>
                    <a:pt x="3" y="0"/>
                    <a:pt x="5" y="0"/>
                  </a:cubicBezTo>
                  <a:cubicBezTo>
                    <a:pt x="8" y="0"/>
                    <a:pt x="10" y="0"/>
                    <a:pt x="13" y="2"/>
                  </a:cubicBezTo>
                  <a:cubicBezTo>
                    <a:pt x="14" y="3"/>
                    <a:pt x="15" y="4"/>
                    <a:pt x="15" y="5"/>
                  </a:cubicBezTo>
                  <a:cubicBezTo>
                    <a:pt x="14" y="5"/>
                    <a:pt x="11" y="3"/>
                    <a:pt x="11" y="3"/>
                  </a:cubicBezTo>
                  <a:cubicBezTo>
                    <a:pt x="8" y="2"/>
                    <a:pt x="5" y="3"/>
                    <a:pt x="2" y="3"/>
                  </a:cubicBezTo>
                  <a:cubicBezTo>
                    <a:pt x="1" y="3"/>
                    <a:pt x="3" y="3"/>
                    <a:pt x="2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84" name="Freeform 467">
              <a:extLst>
                <a:ext uri="{FF2B5EF4-FFF2-40B4-BE49-F238E27FC236}">
                  <a16:creationId xmlns:a16="http://schemas.microsoft.com/office/drawing/2014/main" id="{000DC882-CB50-4808-8182-80B9267230EE}"/>
                </a:ext>
              </a:extLst>
            </p:cNvPr>
            <p:cNvSpPr>
              <a:spLocks/>
            </p:cNvSpPr>
            <p:nvPr/>
          </p:nvSpPr>
          <p:spPr bwMode="auto">
            <a:xfrm>
              <a:off x="8582091" y="4340848"/>
              <a:ext cx="149721" cy="168835"/>
            </a:xfrm>
            <a:custGeom>
              <a:avLst/>
              <a:gdLst>
                <a:gd name="T0" fmla="*/ 13 w 32"/>
                <a:gd name="T1" fmla="*/ 32 h 36"/>
                <a:gd name="T2" fmla="*/ 14 w 32"/>
                <a:gd name="T3" fmla="*/ 30 h 36"/>
                <a:gd name="T4" fmla="*/ 11 w 32"/>
                <a:gd name="T5" fmla="*/ 28 h 36"/>
                <a:gd name="T6" fmla="*/ 12 w 32"/>
                <a:gd name="T7" fmla="*/ 23 h 36"/>
                <a:gd name="T8" fmla="*/ 8 w 32"/>
                <a:gd name="T9" fmla="*/ 23 h 36"/>
                <a:gd name="T10" fmla="*/ 8 w 32"/>
                <a:gd name="T11" fmla="*/ 29 h 36"/>
                <a:gd name="T12" fmla="*/ 8 w 32"/>
                <a:gd name="T13" fmla="*/ 30 h 36"/>
                <a:gd name="T14" fmla="*/ 7 w 32"/>
                <a:gd name="T15" fmla="*/ 34 h 36"/>
                <a:gd name="T16" fmla="*/ 4 w 32"/>
                <a:gd name="T17" fmla="*/ 36 h 36"/>
                <a:gd name="T18" fmla="*/ 4 w 32"/>
                <a:gd name="T19" fmla="*/ 31 h 36"/>
                <a:gd name="T20" fmla="*/ 2 w 32"/>
                <a:gd name="T21" fmla="*/ 26 h 36"/>
                <a:gd name="T22" fmla="*/ 1 w 32"/>
                <a:gd name="T23" fmla="*/ 21 h 36"/>
                <a:gd name="T24" fmla="*/ 3 w 32"/>
                <a:gd name="T25" fmla="*/ 14 h 36"/>
                <a:gd name="T26" fmla="*/ 9 w 32"/>
                <a:gd name="T27" fmla="*/ 5 h 36"/>
                <a:gd name="T28" fmla="*/ 11 w 32"/>
                <a:gd name="T29" fmla="*/ 2 h 36"/>
                <a:gd name="T30" fmla="*/ 18 w 32"/>
                <a:gd name="T31" fmla="*/ 4 h 36"/>
                <a:gd name="T32" fmla="*/ 25 w 32"/>
                <a:gd name="T33" fmla="*/ 4 h 36"/>
                <a:gd name="T34" fmla="*/ 32 w 32"/>
                <a:gd name="T35" fmla="*/ 1 h 36"/>
                <a:gd name="T36" fmla="*/ 29 w 32"/>
                <a:gd name="T37" fmla="*/ 6 h 36"/>
                <a:gd name="T38" fmla="*/ 23 w 32"/>
                <a:gd name="T39" fmla="*/ 7 h 36"/>
                <a:gd name="T40" fmla="*/ 10 w 32"/>
                <a:gd name="T41" fmla="*/ 7 h 36"/>
                <a:gd name="T42" fmla="*/ 6 w 32"/>
                <a:gd name="T43" fmla="*/ 10 h 36"/>
                <a:gd name="T44" fmla="*/ 10 w 32"/>
                <a:gd name="T45" fmla="*/ 15 h 36"/>
                <a:gd name="T46" fmla="*/ 13 w 32"/>
                <a:gd name="T47" fmla="*/ 14 h 36"/>
                <a:gd name="T48" fmla="*/ 20 w 32"/>
                <a:gd name="T49" fmla="*/ 13 h 36"/>
                <a:gd name="T50" fmla="*/ 17 w 32"/>
                <a:gd name="T51" fmla="*/ 16 h 36"/>
                <a:gd name="T52" fmla="*/ 13 w 32"/>
                <a:gd name="T53" fmla="*/ 17 h 36"/>
                <a:gd name="T54" fmla="*/ 14 w 32"/>
                <a:gd name="T55" fmla="*/ 20 h 36"/>
                <a:gd name="T56" fmla="*/ 18 w 32"/>
                <a:gd name="T57" fmla="*/ 25 h 36"/>
                <a:gd name="T58" fmla="*/ 19 w 32"/>
                <a:gd name="T59" fmla="*/ 28 h 36"/>
                <a:gd name="T60" fmla="*/ 22 w 32"/>
                <a:gd name="T61" fmla="*/ 30 h 36"/>
                <a:gd name="T62" fmla="*/ 13 w 32"/>
                <a:gd name="T63" fmla="*/ 32 h 36"/>
                <a:gd name="T64" fmla="*/ 13 w 32"/>
                <a:gd name="T65" fmla="*/ 32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2" h="36">
                  <a:moveTo>
                    <a:pt x="13" y="32"/>
                  </a:moveTo>
                  <a:cubicBezTo>
                    <a:pt x="13" y="31"/>
                    <a:pt x="14" y="31"/>
                    <a:pt x="14" y="30"/>
                  </a:cubicBezTo>
                  <a:cubicBezTo>
                    <a:pt x="14" y="29"/>
                    <a:pt x="12" y="28"/>
                    <a:pt x="11" y="28"/>
                  </a:cubicBezTo>
                  <a:cubicBezTo>
                    <a:pt x="10" y="26"/>
                    <a:pt x="12" y="25"/>
                    <a:pt x="12" y="23"/>
                  </a:cubicBezTo>
                  <a:cubicBezTo>
                    <a:pt x="12" y="22"/>
                    <a:pt x="8" y="22"/>
                    <a:pt x="8" y="23"/>
                  </a:cubicBezTo>
                  <a:cubicBezTo>
                    <a:pt x="7" y="25"/>
                    <a:pt x="8" y="27"/>
                    <a:pt x="8" y="29"/>
                  </a:cubicBezTo>
                  <a:cubicBezTo>
                    <a:pt x="7" y="29"/>
                    <a:pt x="8" y="30"/>
                    <a:pt x="8" y="30"/>
                  </a:cubicBezTo>
                  <a:cubicBezTo>
                    <a:pt x="8" y="32"/>
                    <a:pt x="7" y="33"/>
                    <a:pt x="7" y="34"/>
                  </a:cubicBezTo>
                  <a:cubicBezTo>
                    <a:pt x="6" y="36"/>
                    <a:pt x="7" y="36"/>
                    <a:pt x="4" y="36"/>
                  </a:cubicBezTo>
                  <a:cubicBezTo>
                    <a:pt x="1" y="36"/>
                    <a:pt x="4" y="32"/>
                    <a:pt x="4" y="31"/>
                  </a:cubicBezTo>
                  <a:cubicBezTo>
                    <a:pt x="5" y="30"/>
                    <a:pt x="4" y="27"/>
                    <a:pt x="2" y="26"/>
                  </a:cubicBezTo>
                  <a:cubicBezTo>
                    <a:pt x="0" y="25"/>
                    <a:pt x="0" y="23"/>
                    <a:pt x="1" y="21"/>
                  </a:cubicBezTo>
                  <a:cubicBezTo>
                    <a:pt x="2" y="19"/>
                    <a:pt x="2" y="16"/>
                    <a:pt x="3" y="14"/>
                  </a:cubicBezTo>
                  <a:cubicBezTo>
                    <a:pt x="5" y="11"/>
                    <a:pt x="4" y="5"/>
                    <a:pt x="9" y="5"/>
                  </a:cubicBezTo>
                  <a:cubicBezTo>
                    <a:pt x="10" y="5"/>
                    <a:pt x="9" y="2"/>
                    <a:pt x="11" y="2"/>
                  </a:cubicBezTo>
                  <a:cubicBezTo>
                    <a:pt x="14" y="3"/>
                    <a:pt x="16" y="4"/>
                    <a:pt x="18" y="4"/>
                  </a:cubicBezTo>
                  <a:cubicBezTo>
                    <a:pt x="20" y="4"/>
                    <a:pt x="23" y="5"/>
                    <a:pt x="25" y="4"/>
                  </a:cubicBezTo>
                  <a:cubicBezTo>
                    <a:pt x="26" y="4"/>
                    <a:pt x="32" y="0"/>
                    <a:pt x="32" y="1"/>
                  </a:cubicBezTo>
                  <a:cubicBezTo>
                    <a:pt x="32" y="2"/>
                    <a:pt x="29" y="5"/>
                    <a:pt x="29" y="6"/>
                  </a:cubicBezTo>
                  <a:cubicBezTo>
                    <a:pt x="27" y="7"/>
                    <a:pt x="25" y="7"/>
                    <a:pt x="23" y="7"/>
                  </a:cubicBezTo>
                  <a:cubicBezTo>
                    <a:pt x="18" y="6"/>
                    <a:pt x="14" y="7"/>
                    <a:pt x="10" y="7"/>
                  </a:cubicBezTo>
                  <a:cubicBezTo>
                    <a:pt x="7" y="6"/>
                    <a:pt x="6" y="7"/>
                    <a:pt x="6" y="10"/>
                  </a:cubicBezTo>
                  <a:cubicBezTo>
                    <a:pt x="6" y="13"/>
                    <a:pt x="9" y="13"/>
                    <a:pt x="10" y="15"/>
                  </a:cubicBezTo>
                  <a:cubicBezTo>
                    <a:pt x="11" y="17"/>
                    <a:pt x="12" y="15"/>
                    <a:pt x="13" y="14"/>
                  </a:cubicBezTo>
                  <a:cubicBezTo>
                    <a:pt x="13" y="13"/>
                    <a:pt x="20" y="12"/>
                    <a:pt x="20" y="13"/>
                  </a:cubicBezTo>
                  <a:cubicBezTo>
                    <a:pt x="21" y="13"/>
                    <a:pt x="18" y="16"/>
                    <a:pt x="17" y="16"/>
                  </a:cubicBezTo>
                  <a:cubicBezTo>
                    <a:pt x="15" y="18"/>
                    <a:pt x="15" y="18"/>
                    <a:pt x="13" y="17"/>
                  </a:cubicBezTo>
                  <a:cubicBezTo>
                    <a:pt x="13" y="17"/>
                    <a:pt x="14" y="20"/>
                    <a:pt x="14" y="20"/>
                  </a:cubicBezTo>
                  <a:cubicBezTo>
                    <a:pt x="15" y="21"/>
                    <a:pt x="18" y="23"/>
                    <a:pt x="18" y="25"/>
                  </a:cubicBezTo>
                  <a:cubicBezTo>
                    <a:pt x="18" y="26"/>
                    <a:pt x="18" y="27"/>
                    <a:pt x="19" y="28"/>
                  </a:cubicBezTo>
                  <a:cubicBezTo>
                    <a:pt x="19" y="28"/>
                    <a:pt x="21" y="30"/>
                    <a:pt x="22" y="30"/>
                  </a:cubicBezTo>
                  <a:cubicBezTo>
                    <a:pt x="20" y="31"/>
                    <a:pt x="15" y="33"/>
                    <a:pt x="13" y="32"/>
                  </a:cubicBezTo>
                  <a:cubicBezTo>
                    <a:pt x="13" y="31"/>
                    <a:pt x="14" y="33"/>
                    <a:pt x="13" y="3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85" name="Freeform 468">
              <a:extLst>
                <a:ext uri="{FF2B5EF4-FFF2-40B4-BE49-F238E27FC236}">
                  <a16:creationId xmlns:a16="http://schemas.microsoft.com/office/drawing/2014/main" id="{268F6656-0130-46FC-A956-8DBD38531075}"/>
                </a:ext>
              </a:extLst>
            </p:cNvPr>
            <p:cNvSpPr>
              <a:spLocks/>
            </p:cNvSpPr>
            <p:nvPr/>
          </p:nvSpPr>
          <p:spPr bwMode="auto">
            <a:xfrm>
              <a:off x="8782781" y="4331292"/>
              <a:ext cx="36632" cy="70082"/>
            </a:xfrm>
            <a:custGeom>
              <a:avLst/>
              <a:gdLst>
                <a:gd name="T0" fmla="*/ 3 w 8"/>
                <a:gd name="T1" fmla="*/ 2 h 15"/>
                <a:gd name="T2" fmla="*/ 3 w 8"/>
                <a:gd name="T3" fmla="*/ 0 h 15"/>
                <a:gd name="T4" fmla="*/ 0 w 8"/>
                <a:gd name="T5" fmla="*/ 4 h 15"/>
                <a:gd name="T6" fmla="*/ 1 w 8"/>
                <a:gd name="T7" fmla="*/ 8 h 15"/>
                <a:gd name="T8" fmla="*/ 2 w 8"/>
                <a:gd name="T9" fmla="*/ 12 h 15"/>
                <a:gd name="T10" fmla="*/ 5 w 8"/>
                <a:gd name="T11" fmla="*/ 15 h 15"/>
                <a:gd name="T12" fmla="*/ 4 w 8"/>
                <a:gd name="T13" fmla="*/ 13 h 15"/>
                <a:gd name="T14" fmla="*/ 3 w 8"/>
                <a:gd name="T15" fmla="*/ 9 h 15"/>
                <a:gd name="T16" fmla="*/ 7 w 8"/>
                <a:gd name="T17" fmla="*/ 9 h 15"/>
                <a:gd name="T18" fmla="*/ 5 w 8"/>
                <a:gd name="T19" fmla="*/ 7 h 15"/>
                <a:gd name="T20" fmla="*/ 6 w 8"/>
                <a:gd name="T21" fmla="*/ 5 h 15"/>
                <a:gd name="T22" fmla="*/ 2 w 8"/>
                <a:gd name="T23" fmla="*/ 6 h 15"/>
                <a:gd name="T24" fmla="*/ 3 w 8"/>
                <a:gd name="T25" fmla="*/ 2 h 15"/>
                <a:gd name="T26" fmla="*/ 3 w 8"/>
                <a:gd name="T27" fmla="*/ 2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" h="15">
                  <a:moveTo>
                    <a:pt x="3" y="2"/>
                  </a:moveTo>
                  <a:cubicBezTo>
                    <a:pt x="3" y="1"/>
                    <a:pt x="3" y="1"/>
                    <a:pt x="3" y="0"/>
                  </a:cubicBezTo>
                  <a:cubicBezTo>
                    <a:pt x="2" y="0"/>
                    <a:pt x="0" y="3"/>
                    <a:pt x="0" y="4"/>
                  </a:cubicBezTo>
                  <a:cubicBezTo>
                    <a:pt x="0" y="5"/>
                    <a:pt x="1" y="6"/>
                    <a:pt x="1" y="8"/>
                  </a:cubicBezTo>
                  <a:cubicBezTo>
                    <a:pt x="1" y="9"/>
                    <a:pt x="1" y="11"/>
                    <a:pt x="2" y="12"/>
                  </a:cubicBezTo>
                  <a:cubicBezTo>
                    <a:pt x="2" y="12"/>
                    <a:pt x="5" y="15"/>
                    <a:pt x="5" y="15"/>
                  </a:cubicBezTo>
                  <a:cubicBezTo>
                    <a:pt x="5" y="15"/>
                    <a:pt x="4" y="13"/>
                    <a:pt x="4" y="13"/>
                  </a:cubicBezTo>
                  <a:cubicBezTo>
                    <a:pt x="3" y="12"/>
                    <a:pt x="3" y="10"/>
                    <a:pt x="3" y="9"/>
                  </a:cubicBezTo>
                  <a:cubicBezTo>
                    <a:pt x="3" y="8"/>
                    <a:pt x="7" y="9"/>
                    <a:pt x="7" y="9"/>
                  </a:cubicBezTo>
                  <a:cubicBezTo>
                    <a:pt x="8" y="9"/>
                    <a:pt x="6" y="8"/>
                    <a:pt x="5" y="7"/>
                  </a:cubicBezTo>
                  <a:cubicBezTo>
                    <a:pt x="5" y="7"/>
                    <a:pt x="6" y="6"/>
                    <a:pt x="6" y="5"/>
                  </a:cubicBezTo>
                  <a:cubicBezTo>
                    <a:pt x="7" y="1"/>
                    <a:pt x="3" y="6"/>
                    <a:pt x="2" y="6"/>
                  </a:cubicBezTo>
                  <a:cubicBezTo>
                    <a:pt x="2" y="6"/>
                    <a:pt x="4" y="3"/>
                    <a:pt x="3" y="2"/>
                  </a:cubicBezTo>
                  <a:cubicBezTo>
                    <a:pt x="3" y="1"/>
                    <a:pt x="4" y="3"/>
                    <a:pt x="3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86" name="Freeform 469">
              <a:extLst>
                <a:ext uri="{FF2B5EF4-FFF2-40B4-BE49-F238E27FC236}">
                  <a16:creationId xmlns:a16="http://schemas.microsoft.com/office/drawing/2014/main" id="{C3728741-B0C0-4C0B-BA89-9DC1A9F96C0E}"/>
                </a:ext>
              </a:extLst>
            </p:cNvPr>
            <p:cNvSpPr>
              <a:spLocks/>
            </p:cNvSpPr>
            <p:nvPr/>
          </p:nvSpPr>
          <p:spPr bwMode="auto">
            <a:xfrm>
              <a:off x="8801895" y="4321736"/>
              <a:ext cx="12742" cy="9557"/>
            </a:xfrm>
            <a:custGeom>
              <a:avLst/>
              <a:gdLst>
                <a:gd name="T0" fmla="*/ 1 w 3"/>
                <a:gd name="T1" fmla="*/ 2 h 2"/>
                <a:gd name="T2" fmla="*/ 2 w 3"/>
                <a:gd name="T3" fmla="*/ 0 h 2"/>
                <a:gd name="T4" fmla="*/ 1 w 3"/>
                <a:gd name="T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2">
                  <a:moveTo>
                    <a:pt x="1" y="2"/>
                  </a:moveTo>
                  <a:cubicBezTo>
                    <a:pt x="0" y="2"/>
                    <a:pt x="1" y="0"/>
                    <a:pt x="2" y="0"/>
                  </a:cubicBezTo>
                  <a:cubicBezTo>
                    <a:pt x="3" y="0"/>
                    <a:pt x="2" y="2"/>
                    <a:pt x="1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87" name="Freeform 470">
              <a:extLst>
                <a:ext uri="{FF2B5EF4-FFF2-40B4-BE49-F238E27FC236}">
                  <a16:creationId xmlns:a16="http://schemas.microsoft.com/office/drawing/2014/main" id="{4DF12E18-76F9-4508-A82B-825834DCC99D}"/>
                </a:ext>
              </a:extLst>
            </p:cNvPr>
            <p:cNvSpPr>
              <a:spLocks/>
            </p:cNvSpPr>
            <p:nvPr/>
          </p:nvSpPr>
          <p:spPr bwMode="auto">
            <a:xfrm>
              <a:off x="8852863" y="4382262"/>
              <a:ext cx="22299" cy="9557"/>
            </a:xfrm>
            <a:custGeom>
              <a:avLst/>
              <a:gdLst>
                <a:gd name="T0" fmla="*/ 5 w 5"/>
                <a:gd name="T1" fmla="*/ 1 h 2"/>
                <a:gd name="T2" fmla="*/ 0 w 5"/>
                <a:gd name="T3" fmla="*/ 1 h 2"/>
                <a:gd name="T4" fmla="*/ 5 w 5"/>
                <a:gd name="T5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2">
                  <a:moveTo>
                    <a:pt x="5" y="1"/>
                  </a:moveTo>
                  <a:cubicBezTo>
                    <a:pt x="5" y="0"/>
                    <a:pt x="0" y="0"/>
                    <a:pt x="0" y="1"/>
                  </a:cubicBezTo>
                  <a:cubicBezTo>
                    <a:pt x="0" y="1"/>
                    <a:pt x="5" y="2"/>
                    <a:pt x="5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88" name="Freeform 471">
              <a:extLst>
                <a:ext uri="{FF2B5EF4-FFF2-40B4-BE49-F238E27FC236}">
                  <a16:creationId xmlns:a16="http://schemas.microsoft.com/office/drawing/2014/main" id="{2A471034-1F73-4D7B-95D4-3784D24C926C}"/>
                </a:ext>
              </a:extLst>
            </p:cNvPr>
            <p:cNvSpPr>
              <a:spLocks/>
            </p:cNvSpPr>
            <p:nvPr/>
          </p:nvSpPr>
          <p:spPr bwMode="auto">
            <a:xfrm>
              <a:off x="8857642" y="4387040"/>
              <a:ext cx="87603" cy="52563"/>
            </a:xfrm>
            <a:custGeom>
              <a:avLst/>
              <a:gdLst>
                <a:gd name="T0" fmla="*/ 10 w 19"/>
                <a:gd name="T1" fmla="*/ 1 h 11"/>
                <a:gd name="T2" fmla="*/ 4 w 19"/>
                <a:gd name="T3" fmla="*/ 3 h 11"/>
                <a:gd name="T4" fmla="*/ 3 w 19"/>
                <a:gd name="T5" fmla="*/ 4 h 11"/>
                <a:gd name="T6" fmla="*/ 1 w 19"/>
                <a:gd name="T7" fmla="*/ 3 h 11"/>
                <a:gd name="T8" fmla="*/ 3 w 19"/>
                <a:gd name="T9" fmla="*/ 6 h 11"/>
                <a:gd name="T10" fmla="*/ 6 w 19"/>
                <a:gd name="T11" fmla="*/ 7 h 11"/>
                <a:gd name="T12" fmla="*/ 9 w 19"/>
                <a:gd name="T13" fmla="*/ 10 h 11"/>
                <a:gd name="T14" fmla="*/ 14 w 19"/>
                <a:gd name="T15" fmla="*/ 10 h 11"/>
                <a:gd name="T16" fmla="*/ 18 w 19"/>
                <a:gd name="T17" fmla="*/ 5 h 11"/>
                <a:gd name="T18" fmla="*/ 15 w 19"/>
                <a:gd name="T19" fmla="*/ 2 h 11"/>
                <a:gd name="T20" fmla="*/ 10 w 19"/>
                <a:gd name="T21" fmla="*/ 1 h 11"/>
                <a:gd name="T22" fmla="*/ 10 w 19"/>
                <a:gd name="T23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9" h="11">
                  <a:moveTo>
                    <a:pt x="10" y="1"/>
                  </a:moveTo>
                  <a:cubicBezTo>
                    <a:pt x="9" y="0"/>
                    <a:pt x="5" y="2"/>
                    <a:pt x="4" y="3"/>
                  </a:cubicBezTo>
                  <a:cubicBezTo>
                    <a:pt x="3" y="3"/>
                    <a:pt x="4" y="3"/>
                    <a:pt x="3" y="4"/>
                  </a:cubicBezTo>
                  <a:cubicBezTo>
                    <a:pt x="3" y="5"/>
                    <a:pt x="2" y="3"/>
                    <a:pt x="1" y="3"/>
                  </a:cubicBezTo>
                  <a:cubicBezTo>
                    <a:pt x="0" y="3"/>
                    <a:pt x="2" y="6"/>
                    <a:pt x="3" y="6"/>
                  </a:cubicBezTo>
                  <a:cubicBezTo>
                    <a:pt x="3" y="7"/>
                    <a:pt x="5" y="7"/>
                    <a:pt x="6" y="7"/>
                  </a:cubicBezTo>
                  <a:cubicBezTo>
                    <a:pt x="8" y="7"/>
                    <a:pt x="8" y="9"/>
                    <a:pt x="9" y="10"/>
                  </a:cubicBezTo>
                  <a:cubicBezTo>
                    <a:pt x="10" y="11"/>
                    <a:pt x="13" y="10"/>
                    <a:pt x="14" y="10"/>
                  </a:cubicBezTo>
                  <a:cubicBezTo>
                    <a:pt x="18" y="10"/>
                    <a:pt x="19" y="8"/>
                    <a:pt x="18" y="5"/>
                  </a:cubicBezTo>
                  <a:cubicBezTo>
                    <a:pt x="18" y="3"/>
                    <a:pt x="17" y="2"/>
                    <a:pt x="15" y="2"/>
                  </a:cubicBezTo>
                  <a:cubicBezTo>
                    <a:pt x="14" y="2"/>
                    <a:pt x="12" y="1"/>
                    <a:pt x="10" y="1"/>
                  </a:cubicBezTo>
                  <a:cubicBezTo>
                    <a:pt x="10" y="1"/>
                    <a:pt x="11" y="1"/>
                    <a:pt x="10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89" name="Freeform 472">
              <a:extLst>
                <a:ext uri="{FF2B5EF4-FFF2-40B4-BE49-F238E27FC236}">
                  <a16:creationId xmlns:a16="http://schemas.microsoft.com/office/drawing/2014/main" id="{C17B6538-7D11-4D0C-ABE1-C93FCCC25C7D}"/>
                </a:ext>
              </a:extLst>
            </p:cNvPr>
            <p:cNvSpPr>
              <a:spLocks/>
            </p:cNvSpPr>
            <p:nvPr/>
          </p:nvSpPr>
          <p:spPr bwMode="auto">
            <a:xfrm>
              <a:off x="9273354" y="4476236"/>
              <a:ext cx="97159" cy="55747"/>
            </a:xfrm>
            <a:custGeom>
              <a:avLst/>
              <a:gdLst>
                <a:gd name="T0" fmla="*/ 0 w 21"/>
                <a:gd name="T1" fmla="*/ 8 h 12"/>
                <a:gd name="T2" fmla="*/ 6 w 21"/>
                <a:gd name="T3" fmla="*/ 8 h 12"/>
                <a:gd name="T4" fmla="*/ 9 w 21"/>
                <a:gd name="T5" fmla="*/ 7 h 12"/>
                <a:gd name="T6" fmla="*/ 13 w 21"/>
                <a:gd name="T7" fmla="*/ 7 h 12"/>
                <a:gd name="T8" fmla="*/ 14 w 21"/>
                <a:gd name="T9" fmla="*/ 5 h 12"/>
                <a:gd name="T10" fmla="*/ 17 w 21"/>
                <a:gd name="T11" fmla="*/ 3 h 12"/>
                <a:gd name="T12" fmla="*/ 20 w 21"/>
                <a:gd name="T13" fmla="*/ 4 h 12"/>
                <a:gd name="T14" fmla="*/ 18 w 21"/>
                <a:gd name="T15" fmla="*/ 7 h 12"/>
                <a:gd name="T16" fmla="*/ 11 w 21"/>
                <a:gd name="T17" fmla="*/ 11 h 12"/>
                <a:gd name="T18" fmla="*/ 0 w 21"/>
                <a:gd name="T19" fmla="*/ 8 h 12"/>
                <a:gd name="T20" fmla="*/ 0 w 21"/>
                <a:gd name="T21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1" h="12">
                  <a:moveTo>
                    <a:pt x="0" y="8"/>
                  </a:moveTo>
                  <a:cubicBezTo>
                    <a:pt x="1" y="7"/>
                    <a:pt x="5" y="8"/>
                    <a:pt x="6" y="8"/>
                  </a:cubicBezTo>
                  <a:cubicBezTo>
                    <a:pt x="7" y="8"/>
                    <a:pt x="8" y="6"/>
                    <a:pt x="9" y="7"/>
                  </a:cubicBezTo>
                  <a:cubicBezTo>
                    <a:pt x="10" y="8"/>
                    <a:pt x="12" y="8"/>
                    <a:pt x="13" y="7"/>
                  </a:cubicBezTo>
                  <a:cubicBezTo>
                    <a:pt x="13" y="6"/>
                    <a:pt x="14" y="5"/>
                    <a:pt x="14" y="5"/>
                  </a:cubicBezTo>
                  <a:cubicBezTo>
                    <a:pt x="15" y="5"/>
                    <a:pt x="17" y="5"/>
                    <a:pt x="17" y="3"/>
                  </a:cubicBezTo>
                  <a:cubicBezTo>
                    <a:pt x="17" y="0"/>
                    <a:pt x="21" y="2"/>
                    <a:pt x="20" y="4"/>
                  </a:cubicBezTo>
                  <a:cubicBezTo>
                    <a:pt x="19" y="5"/>
                    <a:pt x="18" y="7"/>
                    <a:pt x="18" y="7"/>
                  </a:cubicBezTo>
                  <a:cubicBezTo>
                    <a:pt x="15" y="8"/>
                    <a:pt x="14" y="10"/>
                    <a:pt x="11" y="11"/>
                  </a:cubicBezTo>
                  <a:cubicBezTo>
                    <a:pt x="9" y="12"/>
                    <a:pt x="0" y="11"/>
                    <a:pt x="0" y="8"/>
                  </a:cubicBezTo>
                  <a:cubicBezTo>
                    <a:pt x="0" y="7"/>
                    <a:pt x="0" y="10"/>
                    <a:pt x="0" y="8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90" name="Freeform 473">
              <a:extLst>
                <a:ext uri="{FF2B5EF4-FFF2-40B4-BE49-F238E27FC236}">
                  <a16:creationId xmlns:a16="http://schemas.microsoft.com/office/drawing/2014/main" id="{64AE0538-F978-4268-8553-728CCCEC1811}"/>
                </a:ext>
              </a:extLst>
            </p:cNvPr>
            <p:cNvSpPr>
              <a:spLocks/>
            </p:cNvSpPr>
            <p:nvPr/>
          </p:nvSpPr>
          <p:spPr bwMode="auto">
            <a:xfrm>
              <a:off x="9413517" y="4504906"/>
              <a:ext cx="41411" cy="50968"/>
            </a:xfrm>
            <a:custGeom>
              <a:avLst/>
              <a:gdLst>
                <a:gd name="T0" fmla="*/ 1 w 9"/>
                <a:gd name="T1" fmla="*/ 0 h 11"/>
                <a:gd name="T2" fmla="*/ 8 w 9"/>
                <a:gd name="T3" fmla="*/ 8 h 11"/>
                <a:gd name="T4" fmla="*/ 5 w 9"/>
                <a:gd name="T5" fmla="*/ 4 h 11"/>
                <a:gd name="T6" fmla="*/ 1 w 9"/>
                <a:gd name="T7" fmla="*/ 0 h 11"/>
                <a:gd name="T8" fmla="*/ 1 w 9"/>
                <a:gd name="T9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11">
                  <a:moveTo>
                    <a:pt x="1" y="0"/>
                  </a:moveTo>
                  <a:cubicBezTo>
                    <a:pt x="0" y="1"/>
                    <a:pt x="5" y="11"/>
                    <a:pt x="8" y="8"/>
                  </a:cubicBezTo>
                  <a:cubicBezTo>
                    <a:pt x="9" y="6"/>
                    <a:pt x="6" y="4"/>
                    <a:pt x="5" y="4"/>
                  </a:cubicBezTo>
                  <a:cubicBezTo>
                    <a:pt x="4" y="3"/>
                    <a:pt x="1" y="0"/>
                    <a:pt x="1" y="0"/>
                  </a:cubicBezTo>
                  <a:cubicBezTo>
                    <a:pt x="0" y="1"/>
                    <a:pt x="2" y="0"/>
                    <a:pt x="1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91" name="Freeform 474">
              <a:extLst>
                <a:ext uri="{FF2B5EF4-FFF2-40B4-BE49-F238E27FC236}">
                  <a16:creationId xmlns:a16="http://schemas.microsoft.com/office/drawing/2014/main" id="{8153E46E-7EC4-4A93-8576-C9E3913D12E2}"/>
                </a:ext>
              </a:extLst>
            </p:cNvPr>
            <p:cNvSpPr>
              <a:spLocks/>
            </p:cNvSpPr>
            <p:nvPr/>
          </p:nvSpPr>
          <p:spPr bwMode="auto">
            <a:xfrm>
              <a:off x="9534567" y="4598881"/>
              <a:ext cx="27077" cy="27078"/>
            </a:xfrm>
            <a:custGeom>
              <a:avLst/>
              <a:gdLst>
                <a:gd name="T0" fmla="*/ 6 w 6"/>
                <a:gd name="T1" fmla="*/ 4 h 6"/>
                <a:gd name="T2" fmla="*/ 1 w 6"/>
                <a:gd name="T3" fmla="*/ 2 h 6"/>
                <a:gd name="T4" fmla="*/ 6 w 6"/>
                <a:gd name="T5" fmla="*/ 4 h 6"/>
                <a:gd name="T6" fmla="*/ 6 w 6"/>
                <a:gd name="T7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6">
                  <a:moveTo>
                    <a:pt x="6" y="4"/>
                  </a:moveTo>
                  <a:cubicBezTo>
                    <a:pt x="6" y="2"/>
                    <a:pt x="0" y="0"/>
                    <a:pt x="1" y="2"/>
                  </a:cubicBezTo>
                  <a:cubicBezTo>
                    <a:pt x="1" y="3"/>
                    <a:pt x="6" y="5"/>
                    <a:pt x="6" y="4"/>
                  </a:cubicBezTo>
                  <a:cubicBezTo>
                    <a:pt x="6" y="3"/>
                    <a:pt x="6" y="6"/>
                    <a:pt x="6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92" name="Freeform 475">
              <a:extLst>
                <a:ext uri="{FF2B5EF4-FFF2-40B4-BE49-F238E27FC236}">
                  <a16:creationId xmlns:a16="http://schemas.microsoft.com/office/drawing/2014/main" id="{9AF9741B-1B14-470E-9284-223E6CCC7AD8}"/>
                </a:ext>
              </a:extLst>
            </p:cNvPr>
            <p:cNvSpPr>
              <a:spLocks/>
            </p:cNvSpPr>
            <p:nvPr/>
          </p:nvSpPr>
          <p:spPr bwMode="auto">
            <a:xfrm>
              <a:off x="9505897" y="4555875"/>
              <a:ext cx="43005" cy="28669"/>
            </a:xfrm>
            <a:custGeom>
              <a:avLst/>
              <a:gdLst>
                <a:gd name="T0" fmla="*/ 8 w 9"/>
                <a:gd name="T1" fmla="*/ 6 h 6"/>
                <a:gd name="T2" fmla="*/ 0 w 9"/>
                <a:gd name="T3" fmla="*/ 1 h 6"/>
                <a:gd name="T4" fmla="*/ 3 w 9"/>
                <a:gd name="T5" fmla="*/ 4 h 6"/>
                <a:gd name="T6" fmla="*/ 8 w 9"/>
                <a:gd name="T7" fmla="*/ 6 h 6"/>
                <a:gd name="T8" fmla="*/ 8 w 9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6">
                  <a:moveTo>
                    <a:pt x="8" y="6"/>
                  </a:moveTo>
                  <a:cubicBezTo>
                    <a:pt x="6" y="5"/>
                    <a:pt x="3" y="0"/>
                    <a:pt x="0" y="1"/>
                  </a:cubicBezTo>
                  <a:cubicBezTo>
                    <a:pt x="0" y="2"/>
                    <a:pt x="3" y="3"/>
                    <a:pt x="3" y="4"/>
                  </a:cubicBezTo>
                  <a:cubicBezTo>
                    <a:pt x="5" y="4"/>
                    <a:pt x="6" y="5"/>
                    <a:pt x="8" y="6"/>
                  </a:cubicBezTo>
                  <a:cubicBezTo>
                    <a:pt x="9" y="6"/>
                    <a:pt x="6" y="5"/>
                    <a:pt x="8" y="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93" name="Freeform 476">
              <a:extLst>
                <a:ext uri="{FF2B5EF4-FFF2-40B4-BE49-F238E27FC236}">
                  <a16:creationId xmlns:a16="http://schemas.microsoft.com/office/drawing/2014/main" id="{C0FB9B5B-56BA-4513-B06C-95CB19BE1D8B}"/>
                </a:ext>
              </a:extLst>
            </p:cNvPr>
            <p:cNvSpPr>
              <a:spLocks/>
            </p:cNvSpPr>
            <p:nvPr/>
          </p:nvSpPr>
          <p:spPr bwMode="auto">
            <a:xfrm>
              <a:off x="9464485" y="4536761"/>
              <a:ext cx="19114" cy="23893"/>
            </a:xfrm>
            <a:custGeom>
              <a:avLst/>
              <a:gdLst>
                <a:gd name="T0" fmla="*/ 4 w 4"/>
                <a:gd name="T1" fmla="*/ 4 h 5"/>
                <a:gd name="T2" fmla="*/ 0 w 4"/>
                <a:gd name="T3" fmla="*/ 0 h 5"/>
                <a:gd name="T4" fmla="*/ 4 w 4"/>
                <a:gd name="T5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5">
                  <a:moveTo>
                    <a:pt x="4" y="4"/>
                  </a:moveTo>
                  <a:cubicBezTo>
                    <a:pt x="4" y="2"/>
                    <a:pt x="0" y="0"/>
                    <a:pt x="0" y="0"/>
                  </a:cubicBezTo>
                  <a:cubicBezTo>
                    <a:pt x="0" y="1"/>
                    <a:pt x="4" y="5"/>
                    <a:pt x="4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94" name="Freeform 477">
              <a:extLst>
                <a:ext uri="{FF2B5EF4-FFF2-40B4-BE49-F238E27FC236}">
                  <a16:creationId xmlns:a16="http://schemas.microsoft.com/office/drawing/2014/main" id="{4F8793EB-FD6C-4AAA-AAAE-331C082F7CCE}"/>
                </a:ext>
              </a:extLst>
            </p:cNvPr>
            <p:cNvSpPr>
              <a:spLocks/>
            </p:cNvSpPr>
            <p:nvPr/>
          </p:nvSpPr>
          <p:spPr bwMode="auto">
            <a:xfrm>
              <a:off x="9636504" y="4864875"/>
              <a:ext cx="74858" cy="55747"/>
            </a:xfrm>
            <a:custGeom>
              <a:avLst/>
              <a:gdLst>
                <a:gd name="T0" fmla="*/ 15 w 16"/>
                <a:gd name="T1" fmla="*/ 11 h 12"/>
                <a:gd name="T2" fmla="*/ 2 w 16"/>
                <a:gd name="T3" fmla="*/ 0 h 12"/>
                <a:gd name="T4" fmla="*/ 15 w 16"/>
                <a:gd name="T5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" h="12">
                  <a:moveTo>
                    <a:pt x="15" y="11"/>
                  </a:moveTo>
                  <a:cubicBezTo>
                    <a:pt x="16" y="12"/>
                    <a:pt x="3" y="0"/>
                    <a:pt x="2" y="0"/>
                  </a:cubicBezTo>
                  <a:cubicBezTo>
                    <a:pt x="0" y="0"/>
                    <a:pt x="7" y="9"/>
                    <a:pt x="15" y="1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95" name="Freeform 478">
              <a:extLst>
                <a:ext uri="{FF2B5EF4-FFF2-40B4-BE49-F238E27FC236}">
                  <a16:creationId xmlns:a16="http://schemas.microsoft.com/office/drawing/2014/main" id="{97B233DA-341C-4B96-99DA-A4B2EE4126F0}"/>
                </a:ext>
              </a:extLst>
            </p:cNvPr>
            <p:cNvSpPr>
              <a:spLocks/>
            </p:cNvSpPr>
            <p:nvPr/>
          </p:nvSpPr>
          <p:spPr bwMode="auto">
            <a:xfrm>
              <a:off x="9837192" y="5220065"/>
              <a:ext cx="52562" cy="65304"/>
            </a:xfrm>
            <a:custGeom>
              <a:avLst/>
              <a:gdLst>
                <a:gd name="T0" fmla="*/ 11 w 11"/>
                <a:gd name="T1" fmla="*/ 14 h 14"/>
                <a:gd name="T2" fmla="*/ 9 w 11"/>
                <a:gd name="T3" fmla="*/ 10 h 14"/>
                <a:gd name="T4" fmla="*/ 9 w 11"/>
                <a:gd name="T5" fmla="*/ 7 h 14"/>
                <a:gd name="T6" fmla="*/ 0 w 11"/>
                <a:gd name="T7" fmla="*/ 0 h 14"/>
                <a:gd name="T8" fmla="*/ 3 w 11"/>
                <a:gd name="T9" fmla="*/ 4 h 14"/>
                <a:gd name="T10" fmla="*/ 5 w 11"/>
                <a:gd name="T11" fmla="*/ 8 h 14"/>
                <a:gd name="T12" fmla="*/ 8 w 11"/>
                <a:gd name="T13" fmla="*/ 11 h 14"/>
                <a:gd name="T14" fmla="*/ 11 w 11"/>
                <a:gd name="T15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" h="14">
                  <a:moveTo>
                    <a:pt x="11" y="14"/>
                  </a:moveTo>
                  <a:cubicBezTo>
                    <a:pt x="10" y="12"/>
                    <a:pt x="11" y="11"/>
                    <a:pt x="9" y="10"/>
                  </a:cubicBezTo>
                  <a:cubicBezTo>
                    <a:pt x="8" y="8"/>
                    <a:pt x="9" y="8"/>
                    <a:pt x="9" y="7"/>
                  </a:cubicBezTo>
                  <a:cubicBezTo>
                    <a:pt x="8" y="5"/>
                    <a:pt x="0" y="1"/>
                    <a:pt x="0" y="0"/>
                  </a:cubicBezTo>
                  <a:cubicBezTo>
                    <a:pt x="0" y="1"/>
                    <a:pt x="3" y="3"/>
                    <a:pt x="3" y="4"/>
                  </a:cubicBezTo>
                  <a:cubicBezTo>
                    <a:pt x="4" y="6"/>
                    <a:pt x="4" y="7"/>
                    <a:pt x="5" y="8"/>
                  </a:cubicBezTo>
                  <a:cubicBezTo>
                    <a:pt x="6" y="9"/>
                    <a:pt x="9" y="10"/>
                    <a:pt x="8" y="11"/>
                  </a:cubicBezTo>
                  <a:cubicBezTo>
                    <a:pt x="8" y="13"/>
                    <a:pt x="9" y="13"/>
                    <a:pt x="11" y="1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96" name="Freeform 479">
              <a:extLst>
                <a:ext uri="{FF2B5EF4-FFF2-40B4-BE49-F238E27FC236}">
                  <a16:creationId xmlns:a16="http://schemas.microsoft.com/office/drawing/2014/main" id="{62CAAF10-5BDE-4483-BA94-E30B2649BAD1}"/>
                </a:ext>
              </a:extLst>
            </p:cNvPr>
            <p:cNvSpPr>
              <a:spLocks/>
            </p:cNvSpPr>
            <p:nvPr/>
          </p:nvSpPr>
          <p:spPr bwMode="auto">
            <a:xfrm>
              <a:off x="9851528" y="5280592"/>
              <a:ext cx="121050" cy="141758"/>
            </a:xfrm>
            <a:custGeom>
              <a:avLst/>
              <a:gdLst>
                <a:gd name="T0" fmla="*/ 8 w 26"/>
                <a:gd name="T1" fmla="*/ 2 h 30"/>
                <a:gd name="T2" fmla="*/ 7 w 26"/>
                <a:gd name="T3" fmla="*/ 11 h 30"/>
                <a:gd name="T4" fmla="*/ 5 w 26"/>
                <a:gd name="T5" fmla="*/ 18 h 30"/>
                <a:gd name="T6" fmla="*/ 9 w 26"/>
                <a:gd name="T7" fmla="*/ 25 h 30"/>
                <a:gd name="T8" fmla="*/ 14 w 26"/>
                <a:gd name="T9" fmla="*/ 26 h 30"/>
                <a:gd name="T10" fmla="*/ 17 w 26"/>
                <a:gd name="T11" fmla="*/ 22 h 30"/>
                <a:gd name="T12" fmla="*/ 18 w 26"/>
                <a:gd name="T13" fmla="*/ 16 h 30"/>
                <a:gd name="T14" fmla="*/ 22 w 26"/>
                <a:gd name="T15" fmla="*/ 14 h 30"/>
                <a:gd name="T16" fmla="*/ 26 w 26"/>
                <a:gd name="T17" fmla="*/ 10 h 30"/>
                <a:gd name="T18" fmla="*/ 25 w 26"/>
                <a:gd name="T19" fmla="*/ 6 h 30"/>
                <a:gd name="T20" fmla="*/ 20 w 26"/>
                <a:gd name="T21" fmla="*/ 8 h 30"/>
                <a:gd name="T22" fmla="*/ 14 w 26"/>
                <a:gd name="T23" fmla="*/ 5 h 30"/>
                <a:gd name="T24" fmla="*/ 11 w 26"/>
                <a:gd name="T25" fmla="*/ 0 h 30"/>
                <a:gd name="T26" fmla="*/ 11 w 26"/>
                <a:gd name="T27" fmla="*/ 3 h 30"/>
                <a:gd name="T28" fmla="*/ 8 w 26"/>
                <a:gd name="T29" fmla="*/ 2 h 30"/>
                <a:gd name="T30" fmla="*/ 8 w 26"/>
                <a:gd name="T31" fmla="*/ 2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6" h="30">
                  <a:moveTo>
                    <a:pt x="8" y="2"/>
                  </a:moveTo>
                  <a:cubicBezTo>
                    <a:pt x="7" y="2"/>
                    <a:pt x="7" y="9"/>
                    <a:pt x="7" y="11"/>
                  </a:cubicBezTo>
                  <a:cubicBezTo>
                    <a:pt x="6" y="13"/>
                    <a:pt x="0" y="16"/>
                    <a:pt x="5" y="18"/>
                  </a:cubicBezTo>
                  <a:cubicBezTo>
                    <a:pt x="8" y="19"/>
                    <a:pt x="11" y="21"/>
                    <a:pt x="9" y="25"/>
                  </a:cubicBezTo>
                  <a:cubicBezTo>
                    <a:pt x="6" y="30"/>
                    <a:pt x="11" y="29"/>
                    <a:pt x="14" y="26"/>
                  </a:cubicBezTo>
                  <a:cubicBezTo>
                    <a:pt x="15" y="25"/>
                    <a:pt x="16" y="23"/>
                    <a:pt x="17" y="22"/>
                  </a:cubicBezTo>
                  <a:cubicBezTo>
                    <a:pt x="19" y="19"/>
                    <a:pt x="18" y="19"/>
                    <a:pt x="18" y="16"/>
                  </a:cubicBezTo>
                  <a:cubicBezTo>
                    <a:pt x="19" y="14"/>
                    <a:pt x="21" y="14"/>
                    <a:pt x="22" y="14"/>
                  </a:cubicBezTo>
                  <a:cubicBezTo>
                    <a:pt x="23" y="15"/>
                    <a:pt x="25" y="11"/>
                    <a:pt x="26" y="10"/>
                  </a:cubicBezTo>
                  <a:cubicBezTo>
                    <a:pt x="26" y="9"/>
                    <a:pt x="26" y="6"/>
                    <a:pt x="25" y="6"/>
                  </a:cubicBezTo>
                  <a:cubicBezTo>
                    <a:pt x="23" y="6"/>
                    <a:pt x="21" y="8"/>
                    <a:pt x="20" y="8"/>
                  </a:cubicBezTo>
                  <a:cubicBezTo>
                    <a:pt x="18" y="8"/>
                    <a:pt x="15" y="7"/>
                    <a:pt x="14" y="5"/>
                  </a:cubicBezTo>
                  <a:cubicBezTo>
                    <a:pt x="13" y="4"/>
                    <a:pt x="13" y="0"/>
                    <a:pt x="11" y="0"/>
                  </a:cubicBezTo>
                  <a:cubicBezTo>
                    <a:pt x="11" y="0"/>
                    <a:pt x="11" y="3"/>
                    <a:pt x="11" y="3"/>
                  </a:cubicBezTo>
                  <a:cubicBezTo>
                    <a:pt x="10" y="3"/>
                    <a:pt x="9" y="1"/>
                    <a:pt x="8" y="2"/>
                  </a:cubicBezTo>
                  <a:cubicBezTo>
                    <a:pt x="7" y="2"/>
                    <a:pt x="9" y="1"/>
                    <a:pt x="8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97" name="Freeform 480">
              <a:extLst>
                <a:ext uri="{FF2B5EF4-FFF2-40B4-BE49-F238E27FC236}">
                  <a16:creationId xmlns:a16="http://schemas.microsoft.com/office/drawing/2014/main" id="{02DB9679-0380-4591-8D6E-7E3C7477CED8}"/>
                </a:ext>
              </a:extLst>
            </p:cNvPr>
            <p:cNvSpPr>
              <a:spLocks/>
            </p:cNvSpPr>
            <p:nvPr/>
          </p:nvSpPr>
          <p:spPr bwMode="auto">
            <a:xfrm>
              <a:off x="9692251" y="5384122"/>
              <a:ext cx="183169" cy="178392"/>
            </a:xfrm>
            <a:custGeom>
              <a:avLst/>
              <a:gdLst>
                <a:gd name="T0" fmla="*/ 33 w 39"/>
                <a:gd name="T1" fmla="*/ 4 h 38"/>
                <a:gd name="T2" fmla="*/ 30 w 39"/>
                <a:gd name="T3" fmla="*/ 1 h 38"/>
                <a:gd name="T4" fmla="*/ 26 w 39"/>
                <a:gd name="T5" fmla="*/ 8 h 38"/>
                <a:gd name="T6" fmla="*/ 22 w 39"/>
                <a:gd name="T7" fmla="*/ 13 h 38"/>
                <a:gd name="T8" fmla="*/ 15 w 39"/>
                <a:gd name="T9" fmla="*/ 18 h 38"/>
                <a:gd name="T10" fmla="*/ 9 w 39"/>
                <a:gd name="T11" fmla="*/ 22 h 38"/>
                <a:gd name="T12" fmla="*/ 4 w 39"/>
                <a:gd name="T13" fmla="*/ 27 h 38"/>
                <a:gd name="T14" fmla="*/ 2 w 39"/>
                <a:gd name="T15" fmla="*/ 33 h 38"/>
                <a:gd name="T16" fmla="*/ 1 w 39"/>
                <a:gd name="T17" fmla="*/ 34 h 38"/>
                <a:gd name="T18" fmla="*/ 3 w 39"/>
                <a:gd name="T19" fmla="*/ 35 h 38"/>
                <a:gd name="T20" fmla="*/ 10 w 39"/>
                <a:gd name="T21" fmla="*/ 37 h 38"/>
                <a:gd name="T22" fmla="*/ 19 w 39"/>
                <a:gd name="T23" fmla="*/ 34 h 38"/>
                <a:gd name="T24" fmla="*/ 22 w 39"/>
                <a:gd name="T25" fmla="*/ 27 h 38"/>
                <a:gd name="T26" fmla="*/ 27 w 39"/>
                <a:gd name="T27" fmla="*/ 22 h 38"/>
                <a:gd name="T28" fmla="*/ 29 w 39"/>
                <a:gd name="T29" fmla="*/ 21 h 38"/>
                <a:gd name="T30" fmla="*/ 33 w 39"/>
                <a:gd name="T31" fmla="*/ 21 h 38"/>
                <a:gd name="T32" fmla="*/ 32 w 39"/>
                <a:gd name="T33" fmla="*/ 19 h 38"/>
                <a:gd name="T34" fmla="*/ 32 w 39"/>
                <a:gd name="T35" fmla="*/ 17 h 38"/>
                <a:gd name="T36" fmla="*/ 38 w 39"/>
                <a:gd name="T37" fmla="*/ 9 h 38"/>
                <a:gd name="T38" fmla="*/ 38 w 39"/>
                <a:gd name="T39" fmla="*/ 6 h 38"/>
                <a:gd name="T40" fmla="*/ 38 w 39"/>
                <a:gd name="T41" fmla="*/ 4 h 38"/>
                <a:gd name="T42" fmla="*/ 37 w 39"/>
                <a:gd name="T43" fmla="*/ 4 h 38"/>
                <a:gd name="T44" fmla="*/ 37 w 39"/>
                <a:gd name="T45" fmla="*/ 2 h 38"/>
                <a:gd name="T46" fmla="*/ 33 w 39"/>
                <a:gd name="T47" fmla="*/ 4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9" h="38">
                  <a:moveTo>
                    <a:pt x="33" y="4"/>
                  </a:moveTo>
                  <a:cubicBezTo>
                    <a:pt x="33" y="4"/>
                    <a:pt x="32" y="0"/>
                    <a:pt x="30" y="1"/>
                  </a:cubicBezTo>
                  <a:cubicBezTo>
                    <a:pt x="27" y="3"/>
                    <a:pt x="28" y="5"/>
                    <a:pt x="26" y="8"/>
                  </a:cubicBezTo>
                  <a:cubicBezTo>
                    <a:pt x="25" y="9"/>
                    <a:pt x="24" y="12"/>
                    <a:pt x="22" y="13"/>
                  </a:cubicBezTo>
                  <a:cubicBezTo>
                    <a:pt x="20" y="16"/>
                    <a:pt x="18" y="17"/>
                    <a:pt x="15" y="18"/>
                  </a:cubicBezTo>
                  <a:cubicBezTo>
                    <a:pt x="13" y="19"/>
                    <a:pt x="12" y="21"/>
                    <a:pt x="9" y="22"/>
                  </a:cubicBezTo>
                  <a:cubicBezTo>
                    <a:pt x="7" y="23"/>
                    <a:pt x="7" y="27"/>
                    <a:pt x="4" y="27"/>
                  </a:cubicBezTo>
                  <a:cubicBezTo>
                    <a:pt x="0" y="28"/>
                    <a:pt x="4" y="31"/>
                    <a:pt x="2" y="33"/>
                  </a:cubicBezTo>
                  <a:cubicBezTo>
                    <a:pt x="1" y="33"/>
                    <a:pt x="0" y="33"/>
                    <a:pt x="1" y="34"/>
                  </a:cubicBezTo>
                  <a:cubicBezTo>
                    <a:pt x="1" y="35"/>
                    <a:pt x="1" y="35"/>
                    <a:pt x="3" y="35"/>
                  </a:cubicBezTo>
                  <a:cubicBezTo>
                    <a:pt x="5" y="35"/>
                    <a:pt x="8" y="37"/>
                    <a:pt x="10" y="37"/>
                  </a:cubicBezTo>
                  <a:cubicBezTo>
                    <a:pt x="14" y="38"/>
                    <a:pt x="16" y="36"/>
                    <a:pt x="19" y="34"/>
                  </a:cubicBezTo>
                  <a:cubicBezTo>
                    <a:pt x="21" y="32"/>
                    <a:pt x="22" y="30"/>
                    <a:pt x="22" y="27"/>
                  </a:cubicBezTo>
                  <a:cubicBezTo>
                    <a:pt x="23" y="24"/>
                    <a:pt x="24" y="24"/>
                    <a:pt x="27" y="22"/>
                  </a:cubicBezTo>
                  <a:cubicBezTo>
                    <a:pt x="28" y="22"/>
                    <a:pt x="28" y="21"/>
                    <a:pt x="29" y="21"/>
                  </a:cubicBezTo>
                  <a:cubicBezTo>
                    <a:pt x="30" y="21"/>
                    <a:pt x="31" y="21"/>
                    <a:pt x="33" y="21"/>
                  </a:cubicBezTo>
                  <a:cubicBezTo>
                    <a:pt x="34" y="20"/>
                    <a:pt x="33" y="19"/>
                    <a:pt x="32" y="19"/>
                  </a:cubicBezTo>
                  <a:cubicBezTo>
                    <a:pt x="31" y="18"/>
                    <a:pt x="31" y="18"/>
                    <a:pt x="32" y="17"/>
                  </a:cubicBezTo>
                  <a:cubicBezTo>
                    <a:pt x="34" y="14"/>
                    <a:pt x="36" y="12"/>
                    <a:pt x="38" y="9"/>
                  </a:cubicBezTo>
                  <a:cubicBezTo>
                    <a:pt x="38" y="8"/>
                    <a:pt x="38" y="7"/>
                    <a:pt x="38" y="6"/>
                  </a:cubicBezTo>
                  <a:cubicBezTo>
                    <a:pt x="38" y="5"/>
                    <a:pt x="38" y="5"/>
                    <a:pt x="38" y="4"/>
                  </a:cubicBezTo>
                  <a:cubicBezTo>
                    <a:pt x="39" y="3"/>
                    <a:pt x="37" y="4"/>
                    <a:pt x="37" y="4"/>
                  </a:cubicBezTo>
                  <a:cubicBezTo>
                    <a:pt x="37" y="3"/>
                    <a:pt x="37" y="3"/>
                    <a:pt x="37" y="2"/>
                  </a:cubicBezTo>
                  <a:cubicBezTo>
                    <a:pt x="36" y="3"/>
                    <a:pt x="35" y="5"/>
                    <a:pt x="33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98" name="Freeform 481">
              <a:extLst>
                <a:ext uri="{FF2B5EF4-FFF2-40B4-BE49-F238E27FC236}">
                  <a16:creationId xmlns:a16="http://schemas.microsoft.com/office/drawing/2014/main" id="{01E055C8-5A44-4F47-BEF5-246CF32DD719}"/>
                </a:ext>
              </a:extLst>
            </p:cNvPr>
            <p:cNvSpPr>
              <a:spLocks/>
            </p:cNvSpPr>
            <p:nvPr/>
          </p:nvSpPr>
          <p:spPr bwMode="auto">
            <a:xfrm>
              <a:off x="9720920" y="5562516"/>
              <a:ext cx="9557" cy="9557"/>
            </a:xfrm>
            <a:custGeom>
              <a:avLst/>
              <a:gdLst>
                <a:gd name="T0" fmla="*/ 2 w 2"/>
                <a:gd name="T1" fmla="*/ 2 h 2"/>
                <a:gd name="T2" fmla="*/ 1 w 2"/>
                <a:gd name="T3" fmla="*/ 0 h 2"/>
                <a:gd name="T4" fmla="*/ 0 w 2"/>
                <a:gd name="T5" fmla="*/ 2 h 2"/>
                <a:gd name="T6" fmla="*/ 2 w 2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2">
                  <a:moveTo>
                    <a:pt x="2" y="2"/>
                  </a:moveTo>
                  <a:cubicBezTo>
                    <a:pt x="2" y="1"/>
                    <a:pt x="1" y="1"/>
                    <a:pt x="1" y="0"/>
                  </a:cubicBezTo>
                  <a:cubicBezTo>
                    <a:pt x="0" y="1"/>
                    <a:pt x="0" y="1"/>
                    <a:pt x="0" y="2"/>
                  </a:cubicBezTo>
                  <a:cubicBezTo>
                    <a:pt x="1" y="2"/>
                    <a:pt x="2" y="2"/>
                    <a:pt x="2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99" name="Freeform 482">
              <a:extLst>
                <a:ext uri="{FF2B5EF4-FFF2-40B4-BE49-F238E27FC236}">
                  <a16:creationId xmlns:a16="http://schemas.microsoft.com/office/drawing/2014/main" id="{31057CCE-C086-4C4F-86DF-A5EA27E0B951}"/>
                </a:ext>
              </a:extLst>
            </p:cNvPr>
            <p:cNvSpPr>
              <a:spLocks/>
            </p:cNvSpPr>
            <p:nvPr/>
          </p:nvSpPr>
          <p:spPr bwMode="auto">
            <a:xfrm>
              <a:off x="9184158" y="5388901"/>
              <a:ext cx="89195" cy="84417"/>
            </a:xfrm>
            <a:custGeom>
              <a:avLst/>
              <a:gdLst>
                <a:gd name="T0" fmla="*/ 0 w 19"/>
                <a:gd name="T1" fmla="*/ 2 h 18"/>
                <a:gd name="T2" fmla="*/ 2 w 19"/>
                <a:gd name="T3" fmla="*/ 7 h 18"/>
                <a:gd name="T4" fmla="*/ 4 w 19"/>
                <a:gd name="T5" fmla="*/ 10 h 18"/>
                <a:gd name="T6" fmla="*/ 3 w 19"/>
                <a:gd name="T7" fmla="*/ 12 h 18"/>
                <a:gd name="T8" fmla="*/ 9 w 19"/>
                <a:gd name="T9" fmla="*/ 18 h 18"/>
                <a:gd name="T10" fmla="*/ 12 w 19"/>
                <a:gd name="T11" fmla="*/ 15 h 18"/>
                <a:gd name="T12" fmla="*/ 13 w 19"/>
                <a:gd name="T13" fmla="*/ 17 h 18"/>
                <a:gd name="T14" fmla="*/ 14 w 19"/>
                <a:gd name="T15" fmla="*/ 14 h 18"/>
                <a:gd name="T16" fmla="*/ 16 w 19"/>
                <a:gd name="T17" fmla="*/ 15 h 18"/>
                <a:gd name="T18" fmla="*/ 18 w 19"/>
                <a:gd name="T19" fmla="*/ 7 h 18"/>
                <a:gd name="T20" fmla="*/ 16 w 19"/>
                <a:gd name="T21" fmla="*/ 1 h 18"/>
                <a:gd name="T22" fmla="*/ 7 w 19"/>
                <a:gd name="T23" fmla="*/ 3 h 18"/>
                <a:gd name="T24" fmla="*/ 0 w 19"/>
                <a:gd name="T25" fmla="*/ 2 h 18"/>
                <a:gd name="T26" fmla="*/ 0 w 19"/>
                <a:gd name="T27" fmla="*/ 2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9" h="18">
                  <a:moveTo>
                    <a:pt x="0" y="2"/>
                  </a:moveTo>
                  <a:cubicBezTo>
                    <a:pt x="0" y="3"/>
                    <a:pt x="2" y="6"/>
                    <a:pt x="2" y="7"/>
                  </a:cubicBezTo>
                  <a:cubicBezTo>
                    <a:pt x="3" y="8"/>
                    <a:pt x="4" y="9"/>
                    <a:pt x="4" y="10"/>
                  </a:cubicBezTo>
                  <a:cubicBezTo>
                    <a:pt x="4" y="11"/>
                    <a:pt x="3" y="11"/>
                    <a:pt x="3" y="12"/>
                  </a:cubicBezTo>
                  <a:cubicBezTo>
                    <a:pt x="4" y="15"/>
                    <a:pt x="7" y="17"/>
                    <a:pt x="9" y="18"/>
                  </a:cubicBezTo>
                  <a:cubicBezTo>
                    <a:pt x="11" y="18"/>
                    <a:pt x="11" y="16"/>
                    <a:pt x="12" y="15"/>
                  </a:cubicBezTo>
                  <a:cubicBezTo>
                    <a:pt x="12" y="15"/>
                    <a:pt x="13" y="17"/>
                    <a:pt x="13" y="17"/>
                  </a:cubicBezTo>
                  <a:cubicBezTo>
                    <a:pt x="13" y="16"/>
                    <a:pt x="13" y="14"/>
                    <a:pt x="14" y="14"/>
                  </a:cubicBezTo>
                  <a:cubicBezTo>
                    <a:pt x="15" y="13"/>
                    <a:pt x="15" y="15"/>
                    <a:pt x="16" y="15"/>
                  </a:cubicBezTo>
                  <a:cubicBezTo>
                    <a:pt x="15" y="15"/>
                    <a:pt x="18" y="8"/>
                    <a:pt x="18" y="7"/>
                  </a:cubicBezTo>
                  <a:cubicBezTo>
                    <a:pt x="18" y="6"/>
                    <a:pt x="19" y="0"/>
                    <a:pt x="16" y="1"/>
                  </a:cubicBezTo>
                  <a:cubicBezTo>
                    <a:pt x="13" y="2"/>
                    <a:pt x="10" y="4"/>
                    <a:pt x="7" y="3"/>
                  </a:cubicBezTo>
                  <a:cubicBezTo>
                    <a:pt x="6" y="3"/>
                    <a:pt x="1" y="0"/>
                    <a:pt x="0" y="2"/>
                  </a:cubicBezTo>
                  <a:cubicBezTo>
                    <a:pt x="0" y="3"/>
                    <a:pt x="1" y="0"/>
                    <a:pt x="0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00" name="Freeform 483">
              <a:extLst>
                <a:ext uri="{FF2B5EF4-FFF2-40B4-BE49-F238E27FC236}">
                  <a16:creationId xmlns:a16="http://schemas.microsoft.com/office/drawing/2014/main" id="{7EB91B0E-C5B2-4760-AC88-1C4E9A88EB57}"/>
                </a:ext>
              </a:extLst>
            </p:cNvPr>
            <p:cNvSpPr>
              <a:spLocks/>
            </p:cNvSpPr>
            <p:nvPr/>
          </p:nvSpPr>
          <p:spPr bwMode="auto">
            <a:xfrm>
              <a:off x="9254240" y="5365010"/>
              <a:ext cx="14335" cy="23893"/>
            </a:xfrm>
            <a:custGeom>
              <a:avLst/>
              <a:gdLst>
                <a:gd name="T0" fmla="*/ 3 w 3"/>
                <a:gd name="T1" fmla="*/ 4 h 5"/>
                <a:gd name="T2" fmla="*/ 1 w 3"/>
                <a:gd name="T3" fmla="*/ 0 h 5"/>
                <a:gd name="T4" fmla="*/ 3 w 3"/>
                <a:gd name="T5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5">
                  <a:moveTo>
                    <a:pt x="3" y="4"/>
                  </a:moveTo>
                  <a:cubicBezTo>
                    <a:pt x="3" y="5"/>
                    <a:pt x="0" y="1"/>
                    <a:pt x="1" y="0"/>
                  </a:cubicBezTo>
                  <a:cubicBezTo>
                    <a:pt x="2" y="0"/>
                    <a:pt x="3" y="1"/>
                    <a:pt x="3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01" name="Freeform 484">
              <a:extLst>
                <a:ext uri="{FF2B5EF4-FFF2-40B4-BE49-F238E27FC236}">
                  <a16:creationId xmlns:a16="http://schemas.microsoft.com/office/drawing/2014/main" id="{24B9985F-9466-49BD-AE9E-5F7BCFCE6E87}"/>
                </a:ext>
              </a:extLst>
            </p:cNvPr>
            <p:cNvSpPr>
              <a:spLocks/>
            </p:cNvSpPr>
            <p:nvPr/>
          </p:nvSpPr>
          <p:spPr bwMode="auto">
            <a:xfrm>
              <a:off x="9160267" y="5365010"/>
              <a:ext cx="9557" cy="9557"/>
            </a:xfrm>
            <a:custGeom>
              <a:avLst/>
              <a:gdLst>
                <a:gd name="T0" fmla="*/ 1 w 2"/>
                <a:gd name="T1" fmla="*/ 2 h 2"/>
                <a:gd name="T2" fmla="*/ 1 w 2"/>
                <a:gd name="T3" fmla="*/ 0 h 2"/>
                <a:gd name="T4" fmla="*/ 1 w 2"/>
                <a:gd name="T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1" y="2"/>
                  </a:moveTo>
                  <a:cubicBezTo>
                    <a:pt x="0" y="2"/>
                    <a:pt x="0" y="0"/>
                    <a:pt x="1" y="0"/>
                  </a:cubicBezTo>
                  <a:cubicBezTo>
                    <a:pt x="2" y="0"/>
                    <a:pt x="2" y="2"/>
                    <a:pt x="1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02" name="Freeform 485">
              <a:extLst>
                <a:ext uri="{FF2B5EF4-FFF2-40B4-BE49-F238E27FC236}">
                  <a16:creationId xmlns:a16="http://schemas.microsoft.com/office/drawing/2014/main" id="{9062FFF2-5182-4615-90D9-27B149107D10}"/>
                </a:ext>
              </a:extLst>
            </p:cNvPr>
            <p:cNvSpPr>
              <a:spLocks/>
            </p:cNvSpPr>
            <p:nvPr/>
          </p:nvSpPr>
          <p:spPr bwMode="auto">
            <a:xfrm>
              <a:off x="7704478" y="4152901"/>
              <a:ext cx="50967" cy="84417"/>
            </a:xfrm>
            <a:custGeom>
              <a:avLst/>
              <a:gdLst>
                <a:gd name="T0" fmla="*/ 2 w 11"/>
                <a:gd name="T1" fmla="*/ 0 h 18"/>
                <a:gd name="T2" fmla="*/ 1 w 11"/>
                <a:gd name="T3" fmla="*/ 0 h 18"/>
                <a:gd name="T4" fmla="*/ 1 w 11"/>
                <a:gd name="T5" fmla="*/ 3 h 18"/>
                <a:gd name="T6" fmla="*/ 0 w 11"/>
                <a:gd name="T7" fmla="*/ 8 h 18"/>
                <a:gd name="T8" fmla="*/ 4 w 11"/>
                <a:gd name="T9" fmla="*/ 18 h 18"/>
                <a:gd name="T10" fmla="*/ 9 w 11"/>
                <a:gd name="T11" fmla="*/ 15 h 18"/>
                <a:gd name="T12" fmla="*/ 9 w 11"/>
                <a:gd name="T13" fmla="*/ 8 h 18"/>
                <a:gd name="T14" fmla="*/ 2 w 11"/>
                <a:gd name="T15" fmla="*/ 0 h 18"/>
                <a:gd name="T16" fmla="*/ 2 w 11"/>
                <a:gd name="T17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18">
                  <a:moveTo>
                    <a:pt x="2" y="0"/>
                  </a:moveTo>
                  <a:cubicBezTo>
                    <a:pt x="2" y="0"/>
                    <a:pt x="2" y="0"/>
                    <a:pt x="1" y="0"/>
                  </a:cubicBezTo>
                  <a:cubicBezTo>
                    <a:pt x="1" y="0"/>
                    <a:pt x="1" y="3"/>
                    <a:pt x="1" y="3"/>
                  </a:cubicBezTo>
                  <a:cubicBezTo>
                    <a:pt x="1" y="5"/>
                    <a:pt x="0" y="6"/>
                    <a:pt x="0" y="8"/>
                  </a:cubicBezTo>
                  <a:cubicBezTo>
                    <a:pt x="0" y="11"/>
                    <a:pt x="0" y="18"/>
                    <a:pt x="4" y="18"/>
                  </a:cubicBezTo>
                  <a:cubicBezTo>
                    <a:pt x="6" y="18"/>
                    <a:pt x="9" y="17"/>
                    <a:pt x="9" y="15"/>
                  </a:cubicBezTo>
                  <a:cubicBezTo>
                    <a:pt x="11" y="13"/>
                    <a:pt x="9" y="10"/>
                    <a:pt x="9" y="8"/>
                  </a:cubicBezTo>
                  <a:cubicBezTo>
                    <a:pt x="7" y="6"/>
                    <a:pt x="5" y="0"/>
                    <a:pt x="2" y="0"/>
                  </a:cubicBezTo>
                  <a:cubicBezTo>
                    <a:pt x="1" y="0"/>
                    <a:pt x="3" y="0"/>
                    <a:pt x="2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03" name="Freeform 486">
              <a:extLst>
                <a:ext uri="{FF2B5EF4-FFF2-40B4-BE49-F238E27FC236}">
                  <a16:creationId xmlns:a16="http://schemas.microsoft.com/office/drawing/2014/main" id="{0C8FA255-B558-4D1A-9DA8-8CFA0ABF491C}"/>
                </a:ext>
              </a:extLst>
            </p:cNvPr>
            <p:cNvSpPr>
              <a:spLocks/>
            </p:cNvSpPr>
            <p:nvPr/>
          </p:nvSpPr>
          <p:spPr bwMode="auto">
            <a:xfrm>
              <a:off x="6844384" y="4659406"/>
              <a:ext cx="168834" cy="326520"/>
            </a:xfrm>
            <a:custGeom>
              <a:avLst/>
              <a:gdLst>
                <a:gd name="T0" fmla="*/ 31 w 36"/>
                <a:gd name="T1" fmla="*/ 2 h 70"/>
                <a:gd name="T2" fmla="*/ 29 w 36"/>
                <a:gd name="T3" fmla="*/ 0 h 70"/>
                <a:gd name="T4" fmla="*/ 28 w 36"/>
                <a:gd name="T5" fmla="*/ 3 h 70"/>
                <a:gd name="T6" fmla="*/ 26 w 36"/>
                <a:gd name="T7" fmla="*/ 8 h 70"/>
                <a:gd name="T8" fmla="*/ 23 w 36"/>
                <a:gd name="T9" fmla="*/ 8 h 70"/>
                <a:gd name="T10" fmla="*/ 23 w 36"/>
                <a:gd name="T11" fmla="*/ 10 h 70"/>
                <a:gd name="T12" fmla="*/ 22 w 36"/>
                <a:gd name="T13" fmla="*/ 12 h 70"/>
                <a:gd name="T14" fmla="*/ 23 w 36"/>
                <a:gd name="T15" fmla="*/ 13 h 70"/>
                <a:gd name="T16" fmla="*/ 21 w 36"/>
                <a:gd name="T17" fmla="*/ 14 h 70"/>
                <a:gd name="T18" fmla="*/ 19 w 36"/>
                <a:gd name="T19" fmla="*/ 16 h 70"/>
                <a:gd name="T20" fmla="*/ 15 w 36"/>
                <a:gd name="T21" fmla="*/ 18 h 70"/>
                <a:gd name="T22" fmla="*/ 15 w 36"/>
                <a:gd name="T23" fmla="*/ 19 h 70"/>
                <a:gd name="T24" fmla="*/ 13 w 36"/>
                <a:gd name="T25" fmla="*/ 19 h 70"/>
                <a:gd name="T26" fmla="*/ 8 w 36"/>
                <a:gd name="T27" fmla="*/ 21 h 70"/>
                <a:gd name="T28" fmla="*/ 6 w 36"/>
                <a:gd name="T29" fmla="*/ 21 h 70"/>
                <a:gd name="T30" fmla="*/ 4 w 36"/>
                <a:gd name="T31" fmla="*/ 27 h 70"/>
                <a:gd name="T32" fmla="*/ 4 w 36"/>
                <a:gd name="T33" fmla="*/ 44 h 70"/>
                <a:gd name="T34" fmla="*/ 0 w 36"/>
                <a:gd name="T35" fmla="*/ 51 h 70"/>
                <a:gd name="T36" fmla="*/ 0 w 36"/>
                <a:gd name="T37" fmla="*/ 55 h 70"/>
                <a:gd name="T38" fmla="*/ 2 w 36"/>
                <a:gd name="T39" fmla="*/ 59 h 70"/>
                <a:gd name="T40" fmla="*/ 5 w 36"/>
                <a:gd name="T41" fmla="*/ 68 h 70"/>
                <a:gd name="T42" fmla="*/ 16 w 36"/>
                <a:gd name="T43" fmla="*/ 68 h 70"/>
                <a:gd name="T44" fmla="*/ 24 w 36"/>
                <a:gd name="T45" fmla="*/ 50 h 70"/>
                <a:gd name="T46" fmla="*/ 31 w 36"/>
                <a:gd name="T47" fmla="*/ 30 h 70"/>
                <a:gd name="T48" fmla="*/ 32 w 36"/>
                <a:gd name="T49" fmla="*/ 23 h 70"/>
                <a:gd name="T50" fmla="*/ 34 w 36"/>
                <a:gd name="T51" fmla="*/ 19 h 70"/>
                <a:gd name="T52" fmla="*/ 36 w 36"/>
                <a:gd name="T53" fmla="*/ 17 h 70"/>
                <a:gd name="T54" fmla="*/ 35 w 36"/>
                <a:gd name="T55" fmla="*/ 11 h 70"/>
                <a:gd name="T56" fmla="*/ 31 w 36"/>
                <a:gd name="T57" fmla="*/ 2 h 70"/>
                <a:gd name="T58" fmla="*/ 31 w 36"/>
                <a:gd name="T59" fmla="*/ 2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6" h="70">
                  <a:moveTo>
                    <a:pt x="31" y="2"/>
                  </a:moveTo>
                  <a:cubicBezTo>
                    <a:pt x="31" y="2"/>
                    <a:pt x="30" y="0"/>
                    <a:pt x="29" y="0"/>
                  </a:cubicBezTo>
                  <a:cubicBezTo>
                    <a:pt x="29" y="1"/>
                    <a:pt x="28" y="2"/>
                    <a:pt x="28" y="3"/>
                  </a:cubicBezTo>
                  <a:cubicBezTo>
                    <a:pt x="27" y="5"/>
                    <a:pt x="27" y="6"/>
                    <a:pt x="26" y="8"/>
                  </a:cubicBezTo>
                  <a:cubicBezTo>
                    <a:pt x="25" y="9"/>
                    <a:pt x="24" y="8"/>
                    <a:pt x="23" y="8"/>
                  </a:cubicBezTo>
                  <a:cubicBezTo>
                    <a:pt x="23" y="8"/>
                    <a:pt x="24" y="9"/>
                    <a:pt x="23" y="10"/>
                  </a:cubicBezTo>
                  <a:cubicBezTo>
                    <a:pt x="23" y="11"/>
                    <a:pt x="22" y="11"/>
                    <a:pt x="22" y="12"/>
                  </a:cubicBezTo>
                  <a:cubicBezTo>
                    <a:pt x="22" y="12"/>
                    <a:pt x="23" y="13"/>
                    <a:pt x="23" y="13"/>
                  </a:cubicBezTo>
                  <a:cubicBezTo>
                    <a:pt x="23" y="14"/>
                    <a:pt x="22" y="13"/>
                    <a:pt x="21" y="14"/>
                  </a:cubicBezTo>
                  <a:cubicBezTo>
                    <a:pt x="20" y="14"/>
                    <a:pt x="20" y="15"/>
                    <a:pt x="19" y="16"/>
                  </a:cubicBezTo>
                  <a:cubicBezTo>
                    <a:pt x="18" y="17"/>
                    <a:pt x="17" y="17"/>
                    <a:pt x="15" y="18"/>
                  </a:cubicBezTo>
                  <a:cubicBezTo>
                    <a:pt x="14" y="18"/>
                    <a:pt x="16" y="19"/>
                    <a:pt x="15" y="19"/>
                  </a:cubicBezTo>
                  <a:cubicBezTo>
                    <a:pt x="15" y="20"/>
                    <a:pt x="13" y="18"/>
                    <a:pt x="13" y="19"/>
                  </a:cubicBezTo>
                  <a:cubicBezTo>
                    <a:pt x="11" y="20"/>
                    <a:pt x="10" y="20"/>
                    <a:pt x="8" y="21"/>
                  </a:cubicBezTo>
                  <a:cubicBezTo>
                    <a:pt x="7" y="21"/>
                    <a:pt x="6" y="20"/>
                    <a:pt x="6" y="21"/>
                  </a:cubicBezTo>
                  <a:cubicBezTo>
                    <a:pt x="5" y="23"/>
                    <a:pt x="5" y="25"/>
                    <a:pt x="4" y="27"/>
                  </a:cubicBezTo>
                  <a:cubicBezTo>
                    <a:pt x="3" y="32"/>
                    <a:pt x="8" y="39"/>
                    <a:pt x="4" y="44"/>
                  </a:cubicBezTo>
                  <a:cubicBezTo>
                    <a:pt x="3" y="46"/>
                    <a:pt x="1" y="48"/>
                    <a:pt x="0" y="51"/>
                  </a:cubicBezTo>
                  <a:cubicBezTo>
                    <a:pt x="0" y="52"/>
                    <a:pt x="0" y="54"/>
                    <a:pt x="0" y="55"/>
                  </a:cubicBezTo>
                  <a:cubicBezTo>
                    <a:pt x="1" y="56"/>
                    <a:pt x="3" y="57"/>
                    <a:pt x="2" y="59"/>
                  </a:cubicBezTo>
                  <a:cubicBezTo>
                    <a:pt x="1" y="62"/>
                    <a:pt x="2" y="66"/>
                    <a:pt x="5" y="68"/>
                  </a:cubicBezTo>
                  <a:cubicBezTo>
                    <a:pt x="8" y="70"/>
                    <a:pt x="11" y="70"/>
                    <a:pt x="16" y="68"/>
                  </a:cubicBezTo>
                  <a:cubicBezTo>
                    <a:pt x="21" y="66"/>
                    <a:pt x="22" y="55"/>
                    <a:pt x="24" y="50"/>
                  </a:cubicBezTo>
                  <a:cubicBezTo>
                    <a:pt x="26" y="43"/>
                    <a:pt x="29" y="37"/>
                    <a:pt x="31" y="30"/>
                  </a:cubicBezTo>
                  <a:cubicBezTo>
                    <a:pt x="31" y="28"/>
                    <a:pt x="31" y="25"/>
                    <a:pt x="32" y="23"/>
                  </a:cubicBezTo>
                  <a:cubicBezTo>
                    <a:pt x="33" y="22"/>
                    <a:pt x="31" y="14"/>
                    <a:pt x="34" y="19"/>
                  </a:cubicBezTo>
                  <a:cubicBezTo>
                    <a:pt x="35" y="20"/>
                    <a:pt x="35" y="18"/>
                    <a:pt x="36" y="17"/>
                  </a:cubicBezTo>
                  <a:cubicBezTo>
                    <a:pt x="36" y="15"/>
                    <a:pt x="35" y="13"/>
                    <a:pt x="35" y="11"/>
                  </a:cubicBezTo>
                  <a:cubicBezTo>
                    <a:pt x="34" y="9"/>
                    <a:pt x="33" y="4"/>
                    <a:pt x="31" y="2"/>
                  </a:cubicBezTo>
                  <a:cubicBezTo>
                    <a:pt x="30" y="1"/>
                    <a:pt x="32" y="2"/>
                    <a:pt x="31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04" name="Freeform 487">
              <a:extLst>
                <a:ext uri="{FF2B5EF4-FFF2-40B4-BE49-F238E27FC236}">
                  <a16:creationId xmlns:a16="http://schemas.microsoft.com/office/drawing/2014/main" id="{E7FB9311-AF1D-42FD-A5EF-7F2D0A7F396A}"/>
                </a:ext>
              </a:extLst>
            </p:cNvPr>
            <p:cNvSpPr>
              <a:spLocks/>
            </p:cNvSpPr>
            <p:nvPr/>
          </p:nvSpPr>
          <p:spPr bwMode="auto">
            <a:xfrm>
              <a:off x="7218684" y="2370575"/>
              <a:ext cx="50967" cy="38226"/>
            </a:xfrm>
            <a:custGeom>
              <a:avLst/>
              <a:gdLst>
                <a:gd name="T0" fmla="*/ 9 w 11"/>
                <a:gd name="T1" fmla="*/ 7 h 8"/>
                <a:gd name="T2" fmla="*/ 8 w 11"/>
                <a:gd name="T3" fmla="*/ 4 h 8"/>
                <a:gd name="T4" fmla="*/ 3 w 11"/>
                <a:gd name="T5" fmla="*/ 0 h 8"/>
                <a:gd name="T6" fmla="*/ 1 w 11"/>
                <a:gd name="T7" fmla="*/ 2 h 8"/>
                <a:gd name="T8" fmla="*/ 3 w 11"/>
                <a:gd name="T9" fmla="*/ 5 h 8"/>
                <a:gd name="T10" fmla="*/ 9 w 11"/>
                <a:gd name="T11" fmla="*/ 7 h 8"/>
                <a:gd name="T12" fmla="*/ 9 w 11"/>
                <a:gd name="T13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8">
                  <a:moveTo>
                    <a:pt x="9" y="7"/>
                  </a:moveTo>
                  <a:cubicBezTo>
                    <a:pt x="11" y="8"/>
                    <a:pt x="9" y="5"/>
                    <a:pt x="8" y="4"/>
                  </a:cubicBezTo>
                  <a:cubicBezTo>
                    <a:pt x="7" y="3"/>
                    <a:pt x="4" y="1"/>
                    <a:pt x="3" y="0"/>
                  </a:cubicBezTo>
                  <a:cubicBezTo>
                    <a:pt x="2" y="0"/>
                    <a:pt x="1" y="1"/>
                    <a:pt x="1" y="2"/>
                  </a:cubicBezTo>
                  <a:cubicBezTo>
                    <a:pt x="0" y="3"/>
                    <a:pt x="2" y="4"/>
                    <a:pt x="3" y="5"/>
                  </a:cubicBezTo>
                  <a:cubicBezTo>
                    <a:pt x="5" y="6"/>
                    <a:pt x="7" y="7"/>
                    <a:pt x="9" y="7"/>
                  </a:cubicBezTo>
                  <a:cubicBezTo>
                    <a:pt x="10" y="7"/>
                    <a:pt x="7" y="7"/>
                    <a:pt x="9" y="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05" name="Freeform 488">
              <a:extLst>
                <a:ext uri="{FF2B5EF4-FFF2-40B4-BE49-F238E27FC236}">
                  <a16:creationId xmlns:a16="http://schemas.microsoft.com/office/drawing/2014/main" id="{4BAFEA28-BBD9-4148-8A0C-0001BAFE2CEB}"/>
                </a:ext>
              </a:extLst>
            </p:cNvPr>
            <p:cNvSpPr>
              <a:spLocks/>
            </p:cNvSpPr>
            <p:nvPr/>
          </p:nvSpPr>
          <p:spPr bwMode="auto">
            <a:xfrm>
              <a:off x="6974991" y="2399246"/>
              <a:ext cx="50967" cy="46190"/>
            </a:xfrm>
            <a:custGeom>
              <a:avLst/>
              <a:gdLst>
                <a:gd name="T0" fmla="*/ 10 w 11"/>
                <a:gd name="T1" fmla="*/ 6 h 10"/>
                <a:gd name="T2" fmla="*/ 6 w 11"/>
                <a:gd name="T3" fmla="*/ 10 h 10"/>
                <a:gd name="T4" fmla="*/ 0 w 11"/>
                <a:gd name="T5" fmla="*/ 6 h 10"/>
                <a:gd name="T6" fmla="*/ 10 w 11"/>
                <a:gd name="T7" fmla="*/ 6 h 10"/>
                <a:gd name="T8" fmla="*/ 10 w 11"/>
                <a:gd name="T9" fmla="*/ 6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0">
                  <a:moveTo>
                    <a:pt x="10" y="6"/>
                  </a:moveTo>
                  <a:cubicBezTo>
                    <a:pt x="10" y="8"/>
                    <a:pt x="7" y="9"/>
                    <a:pt x="6" y="10"/>
                  </a:cubicBezTo>
                  <a:cubicBezTo>
                    <a:pt x="4" y="10"/>
                    <a:pt x="0" y="9"/>
                    <a:pt x="0" y="6"/>
                  </a:cubicBezTo>
                  <a:cubicBezTo>
                    <a:pt x="1" y="0"/>
                    <a:pt x="11" y="6"/>
                    <a:pt x="10" y="6"/>
                  </a:cubicBezTo>
                  <a:cubicBezTo>
                    <a:pt x="10" y="7"/>
                    <a:pt x="11" y="5"/>
                    <a:pt x="10" y="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06" name="Freeform 489">
              <a:extLst>
                <a:ext uri="{FF2B5EF4-FFF2-40B4-BE49-F238E27FC236}">
                  <a16:creationId xmlns:a16="http://schemas.microsoft.com/office/drawing/2014/main" id="{D065F647-917A-45B3-86C1-DD2232AC43FE}"/>
                </a:ext>
              </a:extLst>
            </p:cNvPr>
            <p:cNvSpPr>
              <a:spLocks/>
            </p:cNvSpPr>
            <p:nvPr/>
          </p:nvSpPr>
          <p:spPr bwMode="auto">
            <a:xfrm>
              <a:off x="7484675" y="2239967"/>
              <a:ext cx="41411" cy="23893"/>
            </a:xfrm>
            <a:custGeom>
              <a:avLst/>
              <a:gdLst>
                <a:gd name="T0" fmla="*/ 9 w 9"/>
                <a:gd name="T1" fmla="*/ 3 h 5"/>
                <a:gd name="T2" fmla="*/ 4 w 9"/>
                <a:gd name="T3" fmla="*/ 5 h 5"/>
                <a:gd name="T4" fmla="*/ 1 w 9"/>
                <a:gd name="T5" fmla="*/ 1 h 5"/>
                <a:gd name="T6" fmla="*/ 6 w 9"/>
                <a:gd name="T7" fmla="*/ 1 h 5"/>
                <a:gd name="T8" fmla="*/ 9 w 9"/>
                <a:gd name="T9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5">
                  <a:moveTo>
                    <a:pt x="9" y="3"/>
                  </a:moveTo>
                  <a:cubicBezTo>
                    <a:pt x="7" y="4"/>
                    <a:pt x="6" y="4"/>
                    <a:pt x="4" y="5"/>
                  </a:cubicBezTo>
                  <a:cubicBezTo>
                    <a:pt x="2" y="5"/>
                    <a:pt x="0" y="3"/>
                    <a:pt x="1" y="1"/>
                  </a:cubicBezTo>
                  <a:cubicBezTo>
                    <a:pt x="1" y="0"/>
                    <a:pt x="5" y="0"/>
                    <a:pt x="6" y="1"/>
                  </a:cubicBezTo>
                  <a:cubicBezTo>
                    <a:pt x="7" y="1"/>
                    <a:pt x="8" y="3"/>
                    <a:pt x="9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07" name="Freeform 490">
              <a:extLst>
                <a:ext uri="{FF2B5EF4-FFF2-40B4-BE49-F238E27FC236}">
                  <a16:creationId xmlns:a16="http://schemas.microsoft.com/office/drawing/2014/main" id="{11260837-4981-45E1-9CD5-C0446C040439}"/>
                </a:ext>
              </a:extLst>
            </p:cNvPr>
            <p:cNvSpPr>
              <a:spLocks/>
            </p:cNvSpPr>
            <p:nvPr/>
          </p:nvSpPr>
          <p:spPr bwMode="auto">
            <a:xfrm>
              <a:off x="8418037" y="2193776"/>
              <a:ext cx="46189" cy="22300"/>
            </a:xfrm>
            <a:custGeom>
              <a:avLst/>
              <a:gdLst>
                <a:gd name="T0" fmla="*/ 6 w 10"/>
                <a:gd name="T1" fmla="*/ 5 h 5"/>
                <a:gd name="T2" fmla="*/ 1 w 10"/>
                <a:gd name="T3" fmla="*/ 4 h 5"/>
                <a:gd name="T4" fmla="*/ 4 w 10"/>
                <a:gd name="T5" fmla="*/ 1 h 5"/>
                <a:gd name="T6" fmla="*/ 9 w 10"/>
                <a:gd name="T7" fmla="*/ 1 h 5"/>
                <a:gd name="T8" fmla="*/ 6 w 10"/>
                <a:gd name="T9" fmla="*/ 5 h 5"/>
                <a:gd name="T10" fmla="*/ 6 w 10"/>
                <a:gd name="T11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" h="5">
                  <a:moveTo>
                    <a:pt x="6" y="5"/>
                  </a:moveTo>
                  <a:cubicBezTo>
                    <a:pt x="4" y="5"/>
                    <a:pt x="2" y="4"/>
                    <a:pt x="1" y="4"/>
                  </a:cubicBezTo>
                  <a:cubicBezTo>
                    <a:pt x="0" y="3"/>
                    <a:pt x="3" y="1"/>
                    <a:pt x="4" y="1"/>
                  </a:cubicBezTo>
                  <a:cubicBezTo>
                    <a:pt x="5" y="0"/>
                    <a:pt x="8" y="0"/>
                    <a:pt x="9" y="1"/>
                  </a:cubicBezTo>
                  <a:cubicBezTo>
                    <a:pt x="10" y="2"/>
                    <a:pt x="7" y="5"/>
                    <a:pt x="6" y="5"/>
                  </a:cubicBezTo>
                  <a:cubicBezTo>
                    <a:pt x="4" y="5"/>
                    <a:pt x="6" y="5"/>
                    <a:pt x="6" y="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08" name="Freeform 491">
              <a:extLst>
                <a:ext uri="{FF2B5EF4-FFF2-40B4-BE49-F238E27FC236}">
                  <a16:creationId xmlns:a16="http://schemas.microsoft.com/office/drawing/2014/main" id="{6DEB4EA1-0C70-4BE1-991A-F9E458BDC134}"/>
                </a:ext>
              </a:extLst>
            </p:cNvPr>
            <p:cNvSpPr>
              <a:spLocks/>
            </p:cNvSpPr>
            <p:nvPr/>
          </p:nvSpPr>
          <p:spPr bwMode="auto">
            <a:xfrm>
              <a:off x="7946579" y="1856107"/>
              <a:ext cx="28669" cy="9557"/>
            </a:xfrm>
            <a:custGeom>
              <a:avLst/>
              <a:gdLst>
                <a:gd name="T0" fmla="*/ 6 w 6"/>
                <a:gd name="T1" fmla="*/ 1 h 2"/>
                <a:gd name="T2" fmla="*/ 0 w 6"/>
                <a:gd name="T3" fmla="*/ 1 h 2"/>
                <a:gd name="T4" fmla="*/ 6 w 6"/>
                <a:gd name="T5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2">
                  <a:moveTo>
                    <a:pt x="6" y="1"/>
                  </a:moveTo>
                  <a:cubicBezTo>
                    <a:pt x="6" y="2"/>
                    <a:pt x="0" y="2"/>
                    <a:pt x="0" y="1"/>
                  </a:cubicBezTo>
                  <a:cubicBezTo>
                    <a:pt x="0" y="0"/>
                    <a:pt x="6" y="0"/>
                    <a:pt x="6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09" name="Freeform 492">
              <a:extLst>
                <a:ext uri="{FF2B5EF4-FFF2-40B4-BE49-F238E27FC236}">
                  <a16:creationId xmlns:a16="http://schemas.microsoft.com/office/drawing/2014/main" id="{5D5ED49C-B54D-43F9-8D77-34D7D90AF125}"/>
                </a:ext>
              </a:extLst>
            </p:cNvPr>
            <p:cNvSpPr>
              <a:spLocks/>
            </p:cNvSpPr>
            <p:nvPr/>
          </p:nvSpPr>
          <p:spPr bwMode="auto">
            <a:xfrm>
              <a:off x="7685365" y="2259081"/>
              <a:ext cx="27077" cy="19114"/>
            </a:xfrm>
            <a:custGeom>
              <a:avLst/>
              <a:gdLst>
                <a:gd name="T0" fmla="*/ 5 w 6"/>
                <a:gd name="T1" fmla="*/ 4 h 4"/>
                <a:gd name="T2" fmla="*/ 2 w 6"/>
                <a:gd name="T3" fmla="*/ 1 h 4"/>
                <a:gd name="T4" fmla="*/ 5 w 6"/>
                <a:gd name="T5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4">
                  <a:moveTo>
                    <a:pt x="5" y="4"/>
                  </a:moveTo>
                  <a:cubicBezTo>
                    <a:pt x="4" y="4"/>
                    <a:pt x="0" y="3"/>
                    <a:pt x="2" y="1"/>
                  </a:cubicBezTo>
                  <a:cubicBezTo>
                    <a:pt x="5" y="0"/>
                    <a:pt x="6" y="4"/>
                    <a:pt x="5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10" name="Freeform 493">
              <a:extLst>
                <a:ext uri="{FF2B5EF4-FFF2-40B4-BE49-F238E27FC236}">
                  <a16:creationId xmlns:a16="http://schemas.microsoft.com/office/drawing/2014/main" id="{15099593-B29C-4E6C-91DD-94BC3F9407B6}"/>
                </a:ext>
              </a:extLst>
            </p:cNvPr>
            <p:cNvSpPr>
              <a:spLocks/>
            </p:cNvSpPr>
            <p:nvPr/>
          </p:nvSpPr>
          <p:spPr bwMode="auto">
            <a:xfrm>
              <a:off x="6060741" y="3302354"/>
              <a:ext cx="27077" cy="50968"/>
            </a:xfrm>
            <a:custGeom>
              <a:avLst/>
              <a:gdLst>
                <a:gd name="T0" fmla="*/ 5 w 6"/>
                <a:gd name="T1" fmla="*/ 1 h 11"/>
                <a:gd name="T2" fmla="*/ 5 w 6"/>
                <a:gd name="T3" fmla="*/ 7 h 11"/>
                <a:gd name="T4" fmla="*/ 3 w 6"/>
                <a:gd name="T5" fmla="*/ 10 h 11"/>
                <a:gd name="T6" fmla="*/ 1 w 6"/>
                <a:gd name="T7" fmla="*/ 4 h 11"/>
                <a:gd name="T8" fmla="*/ 5 w 6"/>
                <a:gd name="T9" fmla="*/ 1 h 11"/>
                <a:gd name="T10" fmla="*/ 5 w 6"/>
                <a:gd name="T11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11">
                  <a:moveTo>
                    <a:pt x="5" y="1"/>
                  </a:moveTo>
                  <a:cubicBezTo>
                    <a:pt x="5" y="3"/>
                    <a:pt x="6" y="5"/>
                    <a:pt x="5" y="7"/>
                  </a:cubicBezTo>
                  <a:cubicBezTo>
                    <a:pt x="4" y="8"/>
                    <a:pt x="5" y="11"/>
                    <a:pt x="3" y="10"/>
                  </a:cubicBezTo>
                  <a:cubicBezTo>
                    <a:pt x="1" y="8"/>
                    <a:pt x="0" y="6"/>
                    <a:pt x="1" y="4"/>
                  </a:cubicBezTo>
                  <a:cubicBezTo>
                    <a:pt x="1" y="3"/>
                    <a:pt x="5" y="0"/>
                    <a:pt x="5" y="1"/>
                  </a:cubicBezTo>
                  <a:cubicBezTo>
                    <a:pt x="5" y="2"/>
                    <a:pt x="5" y="0"/>
                    <a:pt x="5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11" name="Freeform 494">
              <a:extLst>
                <a:ext uri="{FF2B5EF4-FFF2-40B4-BE49-F238E27FC236}">
                  <a16:creationId xmlns:a16="http://schemas.microsoft.com/office/drawing/2014/main" id="{EB57255F-A4F6-46A5-8C1C-99594190D224}"/>
                </a:ext>
              </a:extLst>
            </p:cNvPr>
            <p:cNvSpPr>
              <a:spLocks/>
            </p:cNvSpPr>
            <p:nvPr/>
          </p:nvSpPr>
          <p:spPr bwMode="auto">
            <a:xfrm>
              <a:off x="6051186" y="3348546"/>
              <a:ext cx="41411" cy="70082"/>
            </a:xfrm>
            <a:custGeom>
              <a:avLst/>
              <a:gdLst>
                <a:gd name="T0" fmla="*/ 7 w 9"/>
                <a:gd name="T1" fmla="*/ 3 h 15"/>
                <a:gd name="T2" fmla="*/ 5 w 9"/>
                <a:gd name="T3" fmla="*/ 2 h 15"/>
                <a:gd name="T4" fmla="*/ 0 w 9"/>
                <a:gd name="T5" fmla="*/ 2 h 15"/>
                <a:gd name="T6" fmla="*/ 1 w 9"/>
                <a:gd name="T7" fmla="*/ 8 h 15"/>
                <a:gd name="T8" fmla="*/ 2 w 9"/>
                <a:gd name="T9" fmla="*/ 13 h 15"/>
                <a:gd name="T10" fmla="*/ 4 w 9"/>
                <a:gd name="T11" fmla="*/ 14 h 15"/>
                <a:gd name="T12" fmla="*/ 8 w 9"/>
                <a:gd name="T13" fmla="*/ 10 h 15"/>
                <a:gd name="T14" fmla="*/ 7 w 9"/>
                <a:gd name="T15" fmla="*/ 3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15">
                  <a:moveTo>
                    <a:pt x="7" y="3"/>
                  </a:moveTo>
                  <a:cubicBezTo>
                    <a:pt x="6" y="3"/>
                    <a:pt x="7" y="0"/>
                    <a:pt x="5" y="2"/>
                  </a:cubicBezTo>
                  <a:cubicBezTo>
                    <a:pt x="2" y="4"/>
                    <a:pt x="3" y="4"/>
                    <a:pt x="0" y="2"/>
                  </a:cubicBezTo>
                  <a:cubicBezTo>
                    <a:pt x="0" y="2"/>
                    <a:pt x="1" y="8"/>
                    <a:pt x="1" y="8"/>
                  </a:cubicBezTo>
                  <a:cubicBezTo>
                    <a:pt x="2" y="10"/>
                    <a:pt x="2" y="11"/>
                    <a:pt x="2" y="13"/>
                  </a:cubicBezTo>
                  <a:cubicBezTo>
                    <a:pt x="2" y="14"/>
                    <a:pt x="2" y="15"/>
                    <a:pt x="4" y="14"/>
                  </a:cubicBezTo>
                  <a:cubicBezTo>
                    <a:pt x="6" y="13"/>
                    <a:pt x="8" y="13"/>
                    <a:pt x="8" y="10"/>
                  </a:cubicBezTo>
                  <a:cubicBezTo>
                    <a:pt x="8" y="9"/>
                    <a:pt x="9" y="3"/>
                    <a:pt x="7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12" name="Freeform 495">
              <a:extLst>
                <a:ext uri="{FF2B5EF4-FFF2-40B4-BE49-F238E27FC236}">
                  <a16:creationId xmlns:a16="http://schemas.microsoft.com/office/drawing/2014/main" id="{15FEC047-64CA-4A8F-A5B1-0CC255D138AD}"/>
                </a:ext>
              </a:extLst>
            </p:cNvPr>
            <p:cNvSpPr>
              <a:spLocks/>
            </p:cNvSpPr>
            <p:nvPr/>
          </p:nvSpPr>
          <p:spPr bwMode="auto">
            <a:xfrm>
              <a:off x="6148344" y="3432962"/>
              <a:ext cx="74858" cy="46190"/>
            </a:xfrm>
            <a:custGeom>
              <a:avLst/>
              <a:gdLst>
                <a:gd name="T0" fmla="*/ 5 w 16"/>
                <a:gd name="T1" fmla="*/ 1 h 10"/>
                <a:gd name="T2" fmla="*/ 0 w 16"/>
                <a:gd name="T3" fmla="*/ 2 h 10"/>
                <a:gd name="T4" fmla="*/ 3 w 16"/>
                <a:gd name="T5" fmla="*/ 5 h 10"/>
                <a:gd name="T6" fmla="*/ 8 w 16"/>
                <a:gd name="T7" fmla="*/ 7 h 10"/>
                <a:gd name="T8" fmla="*/ 14 w 16"/>
                <a:gd name="T9" fmla="*/ 8 h 10"/>
                <a:gd name="T10" fmla="*/ 13 w 16"/>
                <a:gd name="T11" fmla="*/ 4 h 10"/>
                <a:gd name="T12" fmla="*/ 15 w 16"/>
                <a:gd name="T13" fmla="*/ 1 h 10"/>
                <a:gd name="T14" fmla="*/ 11 w 16"/>
                <a:gd name="T15" fmla="*/ 1 h 10"/>
                <a:gd name="T16" fmla="*/ 5 w 16"/>
                <a:gd name="T17" fmla="*/ 1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" h="10">
                  <a:moveTo>
                    <a:pt x="5" y="1"/>
                  </a:moveTo>
                  <a:cubicBezTo>
                    <a:pt x="4" y="1"/>
                    <a:pt x="1" y="1"/>
                    <a:pt x="0" y="2"/>
                  </a:cubicBezTo>
                  <a:cubicBezTo>
                    <a:pt x="0" y="3"/>
                    <a:pt x="2" y="4"/>
                    <a:pt x="3" y="5"/>
                  </a:cubicBezTo>
                  <a:cubicBezTo>
                    <a:pt x="5" y="5"/>
                    <a:pt x="7" y="6"/>
                    <a:pt x="8" y="7"/>
                  </a:cubicBezTo>
                  <a:cubicBezTo>
                    <a:pt x="10" y="8"/>
                    <a:pt x="12" y="10"/>
                    <a:pt x="14" y="8"/>
                  </a:cubicBezTo>
                  <a:cubicBezTo>
                    <a:pt x="16" y="7"/>
                    <a:pt x="12" y="6"/>
                    <a:pt x="13" y="4"/>
                  </a:cubicBezTo>
                  <a:cubicBezTo>
                    <a:pt x="13" y="4"/>
                    <a:pt x="16" y="2"/>
                    <a:pt x="15" y="1"/>
                  </a:cubicBezTo>
                  <a:cubicBezTo>
                    <a:pt x="15" y="0"/>
                    <a:pt x="11" y="1"/>
                    <a:pt x="11" y="1"/>
                  </a:cubicBezTo>
                  <a:cubicBezTo>
                    <a:pt x="9" y="2"/>
                    <a:pt x="7" y="1"/>
                    <a:pt x="5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13" name="Freeform 496">
              <a:extLst>
                <a:ext uri="{FF2B5EF4-FFF2-40B4-BE49-F238E27FC236}">
                  <a16:creationId xmlns:a16="http://schemas.microsoft.com/office/drawing/2014/main" id="{F92EA061-D740-4D1A-8E68-5C0756EFC252}"/>
                </a:ext>
              </a:extLst>
            </p:cNvPr>
            <p:cNvSpPr>
              <a:spLocks/>
            </p:cNvSpPr>
            <p:nvPr/>
          </p:nvSpPr>
          <p:spPr bwMode="auto">
            <a:xfrm>
              <a:off x="6592727" y="3498266"/>
              <a:ext cx="60524" cy="33448"/>
            </a:xfrm>
            <a:custGeom>
              <a:avLst/>
              <a:gdLst>
                <a:gd name="T0" fmla="*/ 12 w 13"/>
                <a:gd name="T1" fmla="*/ 1 h 7"/>
                <a:gd name="T2" fmla="*/ 10 w 13"/>
                <a:gd name="T3" fmla="*/ 2 h 7"/>
                <a:gd name="T4" fmla="*/ 10 w 13"/>
                <a:gd name="T5" fmla="*/ 5 h 7"/>
                <a:gd name="T6" fmla="*/ 6 w 13"/>
                <a:gd name="T7" fmla="*/ 6 h 7"/>
                <a:gd name="T8" fmla="*/ 2 w 13"/>
                <a:gd name="T9" fmla="*/ 6 h 7"/>
                <a:gd name="T10" fmla="*/ 5 w 13"/>
                <a:gd name="T11" fmla="*/ 3 h 7"/>
                <a:gd name="T12" fmla="*/ 12 w 13"/>
                <a:gd name="T13" fmla="*/ 1 h 7"/>
                <a:gd name="T14" fmla="*/ 12 w 13"/>
                <a:gd name="T15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" h="7">
                  <a:moveTo>
                    <a:pt x="12" y="1"/>
                  </a:moveTo>
                  <a:cubicBezTo>
                    <a:pt x="12" y="1"/>
                    <a:pt x="10" y="2"/>
                    <a:pt x="10" y="2"/>
                  </a:cubicBezTo>
                  <a:cubicBezTo>
                    <a:pt x="9" y="3"/>
                    <a:pt x="10" y="5"/>
                    <a:pt x="10" y="5"/>
                  </a:cubicBezTo>
                  <a:cubicBezTo>
                    <a:pt x="9" y="5"/>
                    <a:pt x="7" y="5"/>
                    <a:pt x="6" y="6"/>
                  </a:cubicBezTo>
                  <a:cubicBezTo>
                    <a:pt x="4" y="7"/>
                    <a:pt x="3" y="7"/>
                    <a:pt x="2" y="6"/>
                  </a:cubicBezTo>
                  <a:cubicBezTo>
                    <a:pt x="0" y="4"/>
                    <a:pt x="4" y="3"/>
                    <a:pt x="5" y="3"/>
                  </a:cubicBezTo>
                  <a:cubicBezTo>
                    <a:pt x="7" y="3"/>
                    <a:pt x="10" y="2"/>
                    <a:pt x="12" y="1"/>
                  </a:cubicBezTo>
                  <a:cubicBezTo>
                    <a:pt x="13" y="0"/>
                    <a:pt x="11" y="2"/>
                    <a:pt x="12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14" name="Freeform 497">
              <a:extLst>
                <a:ext uri="{FF2B5EF4-FFF2-40B4-BE49-F238E27FC236}">
                  <a16:creationId xmlns:a16="http://schemas.microsoft.com/office/drawing/2014/main" id="{7B0BB965-04FA-460F-A144-F5E266DBE1D8}"/>
                </a:ext>
              </a:extLst>
            </p:cNvPr>
            <p:cNvSpPr>
              <a:spLocks/>
            </p:cNvSpPr>
            <p:nvPr/>
          </p:nvSpPr>
          <p:spPr bwMode="auto">
            <a:xfrm>
              <a:off x="6392039" y="3503044"/>
              <a:ext cx="70081" cy="19114"/>
            </a:xfrm>
            <a:custGeom>
              <a:avLst/>
              <a:gdLst>
                <a:gd name="T0" fmla="*/ 8 w 15"/>
                <a:gd name="T1" fmla="*/ 4 h 4"/>
                <a:gd name="T2" fmla="*/ 1 w 15"/>
                <a:gd name="T3" fmla="*/ 1 h 4"/>
                <a:gd name="T4" fmla="*/ 7 w 15"/>
                <a:gd name="T5" fmla="*/ 1 h 4"/>
                <a:gd name="T6" fmla="*/ 15 w 15"/>
                <a:gd name="T7" fmla="*/ 2 h 4"/>
                <a:gd name="T8" fmla="*/ 13 w 15"/>
                <a:gd name="T9" fmla="*/ 3 h 4"/>
                <a:gd name="T10" fmla="*/ 8 w 15"/>
                <a:gd name="T11" fmla="*/ 4 h 4"/>
                <a:gd name="T12" fmla="*/ 8 w 15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4">
                  <a:moveTo>
                    <a:pt x="8" y="4"/>
                  </a:moveTo>
                  <a:cubicBezTo>
                    <a:pt x="7" y="4"/>
                    <a:pt x="0" y="2"/>
                    <a:pt x="1" y="1"/>
                  </a:cubicBezTo>
                  <a:cubicBezTo>
                    <a:pt x="1" y="0"/>
                    <a:pt x="7" y="1"/>
                    <a:pt x="7" y="1"/>
                  </a:cubicBezTo>
                  <a:cubicBezTo>
                    <a:pt x="10" y="2"/>
                    <a:pt x="12" y="2"/>
                    <a:pt x="15" y="2"/>
                  </a:cubicBezTo>
                  <a:cubicBezTo>
                    <a:pt x="15" y="2"/>
                    <a:pt x="13" y="3"/>
                    <a:pt x="13" y="3"/>
                  </a:cubicBezTo>
                  <a:cubicBezTo>
                    <a:pt x="12" y="4"/>
                    <a:pt x="10" y="4"/>
                    <a:pt x="8" y="4"/>
                  </a:cubicBezTo>
                  <a:cubicBezTo>
                    <a:pt x="6" y="4"/>
                    <a:pt x="9" y="4"/>
                    <a:pt x="8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15" name="Freeform 498">
              <a:extLst>
                <a:ext uri="{FF2B5EF4-FFF2-40B4-BE49-F238E27FC236}">
                  <a16:creationId xmlns:a16="http://schemas.microsoft.com/office/drawing/2014/main" id="{285828D6-154D-41C3-80C6-73EB85ED6D47}"/>
                </a:ext>
              </a:extLst>
            </p:cNvPr>
            <p:cNvSpPr>
              <a:spLocks/>
            </p:cNvSpPr>
            <p:nvPr/>
          </p:nvSpPr>
          <p:spPr bwMode="auto">
            <a:xfrm>
              <a:off x="6358590" y="2814963"/>
              <a:ext cx="33448" cy="33448"/>
            </a:xfrm>
            <a:custGeom>
              <a:avLst/>
              <a:gdLst>
                <a:gd name="T0" fmla="*/ 1 w 7"/>
                <a:gd name="T1" fmla="*/ 4 h 7"/>
                <a:gd name="T2" fmla="*/ 1 w 7"/>
                <a:gd name="T3" fmla="*/ 1 h 7"/>
                <a:gd name="T4" fmla="*/ 7 w 7"/>
                <a:gd name="T5" fmla="*/ 1 h 7"/>
                <a:gd name="T6" fmla="*/ 1 w 7"/>
                <a:gd name="T7" fmla="*/ 4 h 7"/>
                <a:gd name="T8" fmla="*/ 1 w 7"/>
                <a:gd name="T9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7">
                  <a:moveTo>
                    <a:pt x="1" y="4"/>
                  </a:moveTo>
                  <a:cubicBezTo>
                    <a:pt x="1" y="3"/>
                    <a:pt x="0" y="1"/>
                    <a:pt x="1" y="1"/>
                  </a:cubicBezTo>
                  <a:cubicBezTo>
                    <a:pt x="2" y="1"/>
                    <a:pt x="7" y="0"/>
                    <a:pt x="7" y="1"/>
                  </a:cubicBezTo>
                  <a:cubicBezTo>
                    <a:pt x="7" y="2"/>
                    <a:pt x="2" y="6"/>
                    <a:pt x="1" y="4"/>
                  </a:cubicBezTo>
                  <a:cubicBezTo>
                    <a:pt x="1" y="1"/>
                    <a:pt x="2" y="7"/>
                    <a:pt x="1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16" name="Freeform 499">
              <a:extLst>
                <a:ext uri="{FF2B5EF4-FFF2-40B4-BE49-F238E27FC236}">
                  <a16:creationId xmlns:a16="http://schemas.microsoft.com/office/drawing/2014/main" id="{8B4C586B-0A0F-4529-BAA8-8AF443ED4B15}"/>
                </a:ext>
              </a:extLst>
            </p:cNvPr>
            <p:cNvSpPr>
              <a:spLocks/>
            </p:cNvSpPr>
            <p:nvPr/>
          </p:nvSpPr>
          <p:spPr bwMode="auto">
            <a:xfrm>
              <a:off x="6363368" y="2802221"/>
              <a:ext cx="23891" cy="12742"/>
            </a:xfrm>
            <a:custGeom>
              <a:avLst/>
              <a:gdLst>
                <a:gd name="T0" fmla="*/ 3 w 5"/>
                <a:gd name="T1" fmla="*/ 2 h 3"/>
                <a:gd name="T2" fmla="*/ 0 w 5"/>
                <a:gd name="T3" fmla="*/ 1 h 3"/>
                <a:gd name="T4" fmla="*/ 4 w 5"/>
                <a:gd name="T5" fmla="*/ 1 h 3"/>
                <a:gd name="T6" fmla="*/ 3 w 5"/>
                <a:gd name="T7" fmla="*/ 2 h 3"/>
                <a:gd name="T8" fmla="*/ 3 w 5"/>
                <a:gd name="T9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3">
                  <a:moveTo>
                    <a:pt x="3" y="2"/>
                  </a:moveTo>
                  <a:cubicBezTo>
                    <a:pt x="2" y="2"/>
                    <a:pt x="0" y="1"/>
                    <a:pt x="0" y="1"/>
                  </a:cubicBezTo>
                  <a:cubicBezTo>
                    <a:pt x="0" y="1"/>
                    <a:pt x="4" y="0"/>
                    <a:pt x="4" y="1"/>
                  </a:cubicBezTo>
                  <a:cubicBezTo>
                    <a:pt x="5" y="2"/>
                    <a:pt x="4" y="3"/>
                    <a:pt x="3" y="2"/>
                  </a:cubicBezTo>
                  <a:cubicBezTo>
                    <a:pt x="1" y="2"/>
                    <a:pt x="5" y="3"/>
                    <a:pt x="3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17" name="Freeform 500">
              <a:extLst>
                <a:ext uri="{FF2B5EF4-FFF2-40B4-BE49-F238E27FC236}">
                  <a16:creationId xmlns:a16="http://schemas.microsoft.com/office/drawing/2014/main" id="{749F27F1-FAE1-4515-A265-821E687E5DC2}"/>
                </a:ext>
              </a:extLst>
            </p:cNvPr>
            <p:cNvSpPr>
              <a:spLocks/>
            </p:cNvSpPr>
            <p:nvPr/>
          </p:nvSpPr>
          <p:spPr bwMode="auto">
            <a:xfrm>
              <a:off x="6266210" y="2834075"/>
              <a:ext cx="27077" cy="46190"/>
            </a:xfrm>
            <a:custGeom>
              <a:avLst/>
              <a:gdLst>
                <a:gd name="T0" fmla="*/ 6 w 6"/>
                <a:gd name="T1" fmla="*/ 2 h 10"/>
                <a:gd name="T2" fmla="*/ 3 w 6"/>
                <a:gd name="T3" fmla="*/ 9 h 10"/>
                <a:gd name="T4" fmla="*/ 6 w 6"/>
                <a:gd name="T5" fmla="*/ 2 h 10"/>
                <a:gd name="T6" fmla="*/ 6 w 6"/>
                <a:gd name="T7" fmla="*/ 2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10">
                  <a:moveTo>
                    <a:pt x="6" y="2"/>
                  </a:moveTo>
                  <a:cubicBezTo>
                    <a:pt x="6" y="0"/>
                    <a:pt x="0" y="10"/>
                    <a:pt x="3" y="9"/>
                  </a:cubicBezTo>
                  <a:cubicBezTo>
                    <a:pt x="4" y="9"/>
                    <a:pt x="6" y="3"/>
                    <a:pt x="6" y="2"/>
                  </a:cubicBezTo>
                  <a:cubicBezTo>
                    <a:pt x="6" y="1"/>
                    <a:pt x="6" y="3"/>
                    <a:pt x="6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18" name="Freeform 501">
              <a:extLst>
                <a:ext uri="{FF2B5EF4-FFF2-40B4-BE49-F238E27FC236}">
                  <a16:creationId xmlns:a16="http://schemas.microsoft.com/office/drawing/2014/main" id="{FDDAAB83-31AE-4BDB-B44F-5A9B0EC9C8C5}"/>
                </a:ext>
              </a:extLst>
            </p:cNvPr>
            <p:cNvSpPr>
              <a:spLocks/>
            </p:cNvSpPr>
            <p:nvPr/>
          </p:nvSpPr>
          <p:spPr bwMode="auto">
            <a:xfrm>
              <a:off x="6307622" y="2754437"/>
              <a:ext cx="19114" cy="19114"/>
            </a:xfrm>
            <a:custGeom>
              <a:avLst/>
              <a:gdLst>
                <a:gd name="T0" fmla="*/ 3 w 4"/>
                <a:gd name="T1" fmla="*/ 3 h 4"/>
                <a:gd name="T2" fmla="*/ 1 w 4"/>
                <a:gd name="T3" fmla="*/ 1 h 4"/>
                <a:gd name="T4" fmla="*/ 3 w 4"/>
                <a:gd name="T5" fmla="*/ 0 h 4"/>
                <a:gd name="T6" fmla="*/ 3 w 4"/>
                <a:gd name="T7" fmla="*/ 3 h 4"/>
                <a:gd name="T8" fmla="*/ 3 w 4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4">
                  <a:moveTo>
                    <a:pt x="3" y="3"/>
                  </a:moveTo>
                  <a:cubicBezTo>
                    <a:pt x="2" y="3"/>
                    <a:pt x="0" y="2"/>
                    <a:pt x="1" y="1"/>
                  </a:cubicBezTo>
                  <a:cubicBezTo>
                    <a:pt x="2" y="1"/>
                    <a:pt x="3" y="0"/>
                    <a:pt x="3" y="0"/>
                  </a:cubicBezTo>
                  <a:cubicBezTo>
                    <a:pt x="4" y="0"/>
                    <a:pt x="4" y="2"/>
                    <a:pt x="3" y="3"/>
                  </a:cubicBezTo>
                  <a:cubicBezTo>
                    <a:pt x="2" y="4"/>
                    <a:pt x="4" y="2"/>
                    <a:pt x="3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19" name="Freeform 502">
              <a:extLst>
                <a:ext uri="{FF2B5EF4-FFF2-40B4-BE49-F238E27FC236}">
                  <a16:creationId xmlns:a16="http://schemas.microsoft.com/office/drawing/2014/main" id="{15618AC9-C807-43E8-8461-538889104746}"/>
                </a:ext>
              </a:extLst>
            </p:cNvPr>
            <p:cNvSpPr>
              <a:spLocks/>
            </p:cNvSpPr>
            <p:nvPr/>
          </p:nvSpPr>
          <p:spPr bwMode="auto">
            <a:xfrm>
              <a:off x="6121268" y="2899380"/>
              <a:ext cx="27077" cy="43005"/>
            </a:xfrm>
            <a:custGeom>
              <a:avLst/>
              <a:gdLst>
                <a:gd name="T0" fmla="*/ 6 w 6"/>
                <a:gd name="T1" fmla="*/ 2 h 9"/>
                <a:gd name="T2" fmla="*/ 6 w 6"/>
                <a:gd name="T3" fmla="*/ 4 h 9"/>
                <a:gd name="T4" fmla="*/ 5 w 6"/>
                <a:gd name="T5" fmla="*/ 9 h 9"/>
                <a:gd name="T6" fmla="*/ 0 w 6"/>
                <a:gd name="T7" fmla="*/ 3 h 9"/>
                <a:gd name="T8" fmla="*/ 3 w 6"/>
                <a:gd name="T9" fmla="*/ 3 h 9"/>
                <a:gd name="T10" fmla="*/ 6 w 6"/>
                <a:gd name="T11" fmla="*/ 2 h 9"/>
                <a:gd name="T12" fmla="*/ 6 w 6"/>
                <a:gd name="T13" fmla="*/ 2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9">
                  <a:moveTo>
                    <a:pt x="6" y="2"/>
                  </a:moveTo>
                  <a:cubicBezTo>
                    <a:pt x="6" y="1"/>
                    <a:pt x="6" y="4"/>
                    <a:pt x="6" y="4"/>
                  </a:cubicBezTo>
                  <a:cubicBezTo>
                    <a:pt x="6" y="6"/>
                    <a:pt x="6" y="8"/>
                    <a:pt x="5" y="9"/>
                  </a:cubicBezTo>
                  <a:cubicBezTo>
                    <a:pt x="5" y="9"/>
                    <a:pt x="0" y="5"/>
                    <a:pt x="0" y="3"/>
                  </a:cubicBezTo>
                  <a:cubicBezTo>
                    <a:pt x="0" y="3"/>
                    <a:pt x="2" y="2"/>
                    <a:pt x="3" y="3"/>
                  </a:cubicBezTo>
                  <a:cubicBezTo>
                    <a:pt x="4" y="4"/>
                    <a:pt x="5" y="4"/>
                    <a:pt x="6" y="2"/>
                  </a:cubicBezTo>
                  <a:cubicBezTo>
                    <a:pt x="6" y="0"/>
                    <a:pt x="6" y="3"/>
                    <a:pt x="6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20" name="Freeform 503">
              <a:extLst>
                <a:ext uri="{FF2B5EF4-FFF2-40B4-BE49-F238E27FC236}">
                  <a16:creationId xmlns:a16="http://schemas.microsoft.com/office/drawing/2014/main" id="{D579CFF3-AA06-4EEA-879C-EF89573A8D7D}"/>
                </a:ext>
              </a:extLst>
            </p:cNvPr>
            <p:cNvSpPr>
              <a:spLocks/>
            </p:cNvSpPr>
            <p:nvPr/>
          </p:nvSpPr>
          <p:spPr bwMode="auto">
            <a:xfrm>
              <a:off x="6087821" y="2908937"/>
              <a:ext cx="38226" cy="38226"/>
            </a:xfrm>
            <a:custGeom>
              <a:avLst/>
              <a:gdLst>
                <a:gd name="T0" fmla="*/ 6 w 8"/>
                <a:gd name="T1" fmla="*/ 7 h 8"/>
                <a:gd name="T2" fmla="*/ 1 w 8"/>
                <a:gd name="T3" fmla="*/ 4 h 8"/>
                <a:gd name="T4" fmla="*/ 6 w 8"/>
                <a:gd name="T5" fmla="*/ 7 h 8"/>
                <a:gd name="T6" fmla="*/ 6 w 8"/>
                <a:gd name="T7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8">
                  <a:moveTo>
                    <a:pt x="6" y="7"/>
                  </a:moveTo>
                  <a:cubicBezTo>
                    <a:pt x="5" y="8"/>
                    <a:pt x="0" y="5"/>
                    <a:pt x="1" y="4"/>
                  </a:cubicBezTo>
                  <a:cubicBezTo>
                    <a:pt x="3" y="0"/>
                    <a:pt x="8" y="5"/>
                    <a:pt x="6" y="7"/>
                  </a:cubicBezTo>
                  <a:cubicBezTo>
                    <a:pt x="5" y="8"/>
                    <a:pt x="7" y="6"/>
                    <a:pt x="6" y="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21" name="Freeform 504">
              <a:extLst>
                <a:ext uri="{FF2B5EF4-FFF2-40B4-BE49-F238E27FC236}">
                  <a16:creationId xmlns:a16="http://schemas.microsoft.com/office/drawing/2014/main" id="{9F2129F4-FCB3-40DD-9543-004E0A1CB22E}"/>
                </a:ext>
              </a:extLst>
            </p:cNvPr>
            <p:cNvSpPr>
              <a:spLocks/>
            </p:cNvSpPr>
            <p:nvPr/>
          </p:nvSpPr>
          <p:spPr bwMode="auto">
            <a:xfrm>
              <a:off x="5920579" y="3391550"/>
              <a:ext cx="22299" cy="17521"/>
            </a:xfrm>
            <a:custGeom>
              <a:avLst/>
              <a:gdLst>
                <a:gd name="T0" fmla="*/ 4 w 5"/>
                <a:gd name="T1" fmla="*/ 2 h 4"/>
                <a:gd name="T2" fmla="*/ 3 w 5"/>
                <a:gd name="T3" fmla="*/ 3 h 4"/>
                <a:gd name="T4" fmla="*/ 0 w 5"/>
                <a:gd name="T5" fmla="*/ 2 h 4"/>
                <a:gd name="T6" fmla="*/ 4 w 5"/>
                <a:gd name="T7" fmla="*/ 0 h 4"/>
                <a:gd name="T8" fmla="*/ 4 w 5"/>
                <a:gd name="T9" fmla="*/ 2 h 4"/>
                <a:gd name="T10" fmla="*/ 4 w 5"/>
                <a:gd name="T11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4">
                  <a:moveTo>
                    <a:pt x="4" y="2"/>
                  </a:moveTo>
                  <a:cubicBezTo>
                    <a:pt x="5" y="1"/>
                    <a:pt x="4" y="4"/>
                    <a:pt x="3" y="3"/>
                  </a:cubicBezTo>
                  <a:cubicBezTo>
                    <a:pt x="3" y="3"/>
                    <a:pt x="0" y="2"/>
                    <a:pt x="0" y="2"/>
                  </a:cubicBezTo>
                  <a:cubicBezTo>
                    <a:pt x="0" y="2"/>
                    <a:pt x="3" y="0"/>
                    <a:pt x="4" y="0"/>
                  </a:cubicBezTo>
                  <a:cubicBezTo>
                    <a:pt x="4" y="0"/>
                    <a:pt x="3" y="2"/>
                    <a:pt x="4" y="2"/>
                  </a:cubicBezTo>
                  <a:cubicBezTo>
                    <a:pt x="5" y="1"/>
                    <a:pt x="3" y="2"/>
                    <a:pt x="4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22" name="Freeform 505">
              <a:extLst>
                <a:ext uri="{FF2B5EF4-FFF2-40B4-BE49-F238E27FC236}">
                  <a16:creationId xmlns:a16="http://schemas.microsoft.com/office/drawing/2014/main" id="{E80DB2A5-7A75-49C3-87A1-5F6D75070805}"/>
                </a:ext>
              </a:extLst>
            </p:cNvPr>
            <p:cNvSpPr>
              <a:spLocks/>
            </p:cNvSpPr>
            <p:nvPr/>
          </p:nvSpPr>
          <p:spPr bwMode="auto">
            <a:xfrm>
              <a:off x="5691219" y="2819740"/>
              <a:ext cx="28669" cy="28669"/>
            </a:xfrm>
            <a:custGeom>
              <a:avLst/>
              <a:gdLst>
                <a:gd name="T0" fmla="*/ 5 w 6"/>
                <a:gd name="T1" fmla="*/ 1 h 6"/>
                <a:gd name="T2" fmla="*/ 4 w 6"/>
                <a:gd name="T3" fmla="*/ 5 h 6"/>
                <a:gd name="T4" fmla="*/ 1 w 6"/>
                <a:gd name="T5" fmla="*/ 5 h 6"/>
                <a:gd name="T6" fmla="*/ 5 w 6"/>
                <a:gd name="T7" fmla="*/ 1 h 6"/>
                <a:gd name="T8" fmla="*/ 5 w 6"/>
                <a:gd name="T9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6">
                  <a:moveTo>
                    <a:pt x="5" y="1"/>
                  </a:moveTo>
                  <a:cubicBezTo>
                    <a:pt x="6" y="2"/>
                    <a:pt x="4" y="3"/>
                    <a:pt x="4" y="5"/>
                  </a:cubicBezTo>
                  <a:cubicBezTo>
                    <a:pt x="3" y="6"/>
                    <a:pt x="2" y="6"/>
                    <a:pt x="1" y="5"/>
                  </a:cubicBezTo>
                  <a:cubicBezTo>
                    <a:pt x="0" y="4"/>
                    <a:pt x="5" y="0"/>
                    <a:pt x="5" y="1"/>
                  </a:cubicBezTo>
                  <a:cubicBezTo>
                    <a:pt x="6" y="2"/>
                    <a:pt x="5" y="0"/>
                    <a:pt x="5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23" name="Freeform 506">
              <a:extLst>
                <a:ext uri="{FF2B5EF4-FFF2-40B4-BE49-F238E27FC236}">
                  <a16:creationId xmlns:a16="http://schemas.microsoft.com/office/drawing/2014/main" id="{B8CB8ABE-99A4-47A6-B0CE-8160F8E0A4A5}"/>
                </a:ext>
              </a:extLst>
            </p:cNvPr>
            <p:cNvSpPr>
              <a:spLocks/>
            </p:cNvSpPr>
            <p:nvPr/>
          </p:nvSpPr>
          <p:spPr bwMode="auto">
            <a:xfrm>
              <a:off x="5705556" y="2853189"/>
              <a:ext cx="14335" cy="14335"/>
            </a:xfrm>
            <a:custGeom>
              <a:avLst/>
              <a:gdLst>
                <a:gd name="T0" fmla="*/ 3 w 3"/>
                <a:gd name="T1" fmla="*/ 1 h 3"/>
                <a:gd name="T2" fmla="*/ 0 w 3"/>
                <a:gd name="T3" fmla="*/ 2 h 3"/>
                <a:gd name="T4" fmla="*/ 2 w 3"/>
                <a:gd name="T5" fmla="*/ 3 h 3"/>
                <a:gd name="T6" fmla="*/ 3 w 3"/>
                <a:gd name="T7" fmla="*/ 1 h 3"/>
                <a:gd name="T8" fmla="*/ 3 w 3"/>
                <a:gd name="T9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3">
                  <a:moveTo>
                    <a:pt x="3" y="1"/>
                  </a:moveTo>
                  <a:cubicBezTo>
                    <a:pt x="2" y="1"/>
                    <a:pt x="0" y="1"/>
                    <a:pt x="0" y="2"/>
                  </a:cubicBezTo>
                  <a:cubicBezTo>
                    <a:pt x="0" y="3"/>
                    <a:pt x="2" y="3"/>
                    <a:pt x="2" y="3"/>
                  </a:cubicBezTo>
                  <a:cubicBezTo>
                    <a:pt x="3" y="3"/>
                    <a:pt x="3" y="0"/>
                    <a:pt x="3" y="1"/>
                  </a:cubicBezTo>
                  <a:cubicBezTo>
                    <a:pt x="2" y="1"/>
                    <a:pt x="3" y="1"/>
                    <a:pt x="3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24" name="Freeform 507">
              <a:extLst>
                <a:ext uri="{FF2B5EF4-FFF2-40B4-BE49-F238E27FC236}">
                  <a16:creationId xmlns:a16="http://schemas.microsoft.com/office/drawing/2014/main" id="{F3A4710B-7436-406F-B77E-8DBC87628C9D}"/>
                </a:ext>
              </a:extLst>
            </p:cNvPr>
            <p:cNvSpPr>
              <a:spLocks/>
            </p:cNvSpPr>
            <p:nvPr/>
          </p:nvSpPr>
          <p:spPr bwMode="auto">
            <a:xfrm>
              <a:off x="5719891" y="2867525"/>
              <a:ext cx="7964" cy="4778"/>
            </a:xfrm>
            <a:custGeom>
              <a:avLst/>
              <a:gdLst>
                <a:gd name="T0" fmla="*/ 2 w 2"/>
                <a:gd name="T1" fmla="*/ 0 h 1"/>
                <a:gd name="T2" fmla="*/ 1 w 2"/>
                <a:gd name="T3" fmla="*/ 1 h 1"/>
                <a:gd name="T4" fmla="*/ 2 w 2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2" y="0"/>
                  </a:moveTo>
                  <a:cubicBezTo>
                    <a:pt x="1" y="0"/>
                    <a:pt x="0" y="1"/>
                    <a:pt x="1" y="1"/>
                  </a:cubicBezTo>
                  <a:cubicBezTo>
                    <a:pt x="2" y="1"/>
                    <a:pt x="2" y="0"/>
                    <a:pt x="2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25" name="Freeform 508">
              <a:extLst>
                <a:ext uri="{FF2B5EF4-FFF2-40B4-BE49-F238E27FC236}">
                  <a16:creationId xmlns:a16="http://schemas.microsoft.com/office/drawing/2014/main" id="{8656E77D-BA46-4643-ADDC-5CA3EF6AB931}"/>
                </a:ext>
              </a:extLst>
            </p:cNvPr>
            <p:cNvSpPr>
              <a:spLocks/>
            </p:cNvSpPr>
            <p:nvPr/>
          </p:nvSpPr>
          <p:spPr bwMode="auto">
            <a:xfrm>
              <a:off x="5719891" y="2880267"/>
              <a:ext cx="4778" cy="9557"/>
            </a:xfrm>
            <a:custGeom>
              <a:avLst/>
              <a:gdLst>
                <a:gd name="T0" fmla="*/ 1 w 1"/>
                <a:gd name="T1" fmla="*/ 0 h 2"/>
                <a:gd name="T2" fmla="*/ 0 w 1"/>
                <a:gd name="T3" fmla="*/ 2 h 2"/>
                <a:gd name="T4" fmla="*/ 1 w 1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2">
                  <a:moveTo>
                    <a:pt x="1" y="0"/>
                  </a:moveTo>
                  <a:cubicBezTo>
                    <a:pt x="1" y="1"/>
                    <a:pt x="0" y="2"/>
                    <a:pt x="0" y="2"/>
                  </a:cubicBezTo>
                  <a:cubicBezTo>
                    <a:pt x="1" y="2"/>
                    <a:pt x="1" y="0"/>
                    <a:pt x="1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26" name="Freeform 509">
              <a:extLst>
                <a:ext uri="{FF2B5EF4-FFF2-40B4-BE49-F238E27FC236}">
                  <a16:creationId xmlns:a16="http://schemas.microsoft.com/office/drawing/2014/main" id="{25DB003D-C83D-40F4-AB1A-19056CEACC21}"/>
                </a:ext>
              </a:extLst>
            </p:cNvPr>
            <p:cNvSpPr>
              <a:spLocks/>
            </p:cNvSpPr>
            <p:nvPr/>
          </p:nvSpPr>
          <p:spPr bwMode="auto">
            <a:xfrm>
              <a:off x="5719891" y="2889823"/>
              <a:ext cx="7964" cy="4778"/>
            </a:xfrm>
            <a:custGeom>
              <a:avLst/>
              <a:gdLst>
                <a:gd name="T0" fmla="*/ 2 w 2"/>
                <a:gd name="T1" fmla="*/ 0 h 1"/>
                <a:gd name="T2" fmla="*/ 1 w 2"/>
                <a:gd name="T3" fmla="*/ 1 h 1"/>
                <a:gd name="T4" fmla="*/ 2 w 2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2" y="0"/>
                  </a:moveTo>
                  <a:cubicBezTo>
                    <a:pt x="1" y="0"/>
                    <a:pt x="0" y="1"/>
                    <a:pt x="1" y="1"/>
                  </a:cubicBezTo>
                  <a:cubicBezTo>
                    <a:pt x="2" y="1"/>
                    <a:pt x="2" y="0"/>
                    <a:pt x="2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27" name="Freeform 510">
              <a:extLst>
                <a:ext uri="{FF2B5EF4-FFF2-40B4-BE49-F238E27FC236}">
                  <a16:creationId xmlns:a16="http://schemas.microsoft.com/office/drawing/2014/main" id="{60E4EDE1-70D4-431F-8CBF-3BC2B3E62837}"/>
                </a:ext>
              </a:extLst>
            </p:cNvPr>
            <p:cNvSpPr>
              <a:spLocks/>
            </p:cNvSpPr>
            <p:nvPr/>
          </p:nvSpPr>
          <p:spPr bwMode="auto">
            <a:xfrm>
              <a:off x="5756523" y="2959905"/>
              <a:ext cx="4778" cy="9557"/>
            </a:xfrm>
            <a:custGeom>
              <a:avLst/>
              <a:gdLst>
                <a:gd name="T0" fmla="*/ 0 w 1"/>
                <a:gd name="T1" fmla="*/ 0 h 2"/>
                <a:gd name="T2" fmla="*/ 0 w 1"/>
                <a:gd name="T3" fmla="*/ 2 h 2"/>
                <a:gd name="T4" fmla="*/ 0 w 1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2">
                  <a:moveTo>
                    <a:pt x="0" y="0"/>
                  </a:moveTo>
                  <a:cubicBezTo>
                    <a:pt x="0" y="1"/>
                    <a:pt x="0" y="2"/>
                    <a:pt x="0" y="2"/>
                  </a:cubicBezTo>
                  <a:cubicBezTo>
                    <a:pt x="0" y="2"/>
                    <a:pt x="1" y="0"/>
                    <a:pt x="0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28" name="Freeform 511">
              <a:extLst>
                <a:ext uri="{FF2B5EF4-FFF2-40B4-BE49-F238E27FC236}">
                  <a16:creationId xmlns:a16="http://schemas.microsoft.com/office/drawing/2014/main" id="{8F3DB00E-2253-4BB1-8CF4-E200B1D86D5C}"/>
                </a:ext>
              </a:extLst>
            </p:cNvPr>
            <p:cNvSpPr>
              <a:spLocks/>
            </p:cNvSpPr>
            <p:nvPr/>
          </p:nvSpPr>
          <p:spPr bwMode="auto">
            <a:xfrm>
              <a:off x="5826606" y="2749659"/>
              <a:ext cx="9557" cy="19114"/>
            </a:xfrm>
            <a:custGeom>
              <a:avLst/>
              <a:gdLst>
                <a:gd name="T0" fmla="*/ 1 w 2"/>
                <a:gd name="T1" fmla="*/ 4 h 4"/>
                <a:gd name="T2" fmla="*/ 2 w 2"/>
                <a:gd name="T3" fmla="*/ 1 h 4"/>
                <a:gd name="T4" fmla="*/ 1 w 2"/>
                <a:gd name="T5" fmla="*/ 4 h 4"/>
                <a:gd name="T6" fmla="*/ 1 w 2"/>
                <a:gd name="T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4">
                  <a:moveTo>
                    <a:pt x="1" y="4"/>
                  </a:moveTo>
                  <a:cubicBezTo>
                    <a:pt x="0" y="3"/>
                    <a:pt x="0" y="1"/>
                    <a:pt x="2" y="1"/>
                  </a:cubicBezTo>
                  <a:cubicBezTo>
                    <a:pt x="2" y="0"/>
                    <a:pt x="2" y="4"/>
                    <a:pt x="1" y="4"/>
                  </a:cubicBezTo>
                  <a:cubicBezTo>
                    <a:pt x="0" y="3"/>
                    <a:pt x="1" y="4"/>
                    <a:pt x="1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29" name="Freeform 512">
              <a:extLst>
                <a:ext uri="{FF2B5EF4-FFF2-40B4-BE49-F238E27FC236}">
                  <a16:creationId xmlns:a16="http://schemas.microsoft.com/office/drawing/2014/main" id="{FEF8C4FC-4129-4870-AB87-A1F23E6836C2}"/>
                </a:ext>
              </a:extLst>
            </p:cNvPr>
            <p:cNvSpPr>
              <a:spLocks/>
            </p:cNvSpPr>
            <p:nvPr/>
          </p:nvSpPr>
          <p:spPr bwMode="auto">
            <a:xfrm>
              <a:off x="4141458" y="5729757"/>
              <a:ext cx="55746" cy="28669"/>
            </a:xfrm>
            <a:custGeom>
              <a:avLst/>
              <a:gdLst>
                <a:gd name="T0" fmla="*/ 10 w 12"/>
                <a:gd name="T1" fmla="*/ 3 h 6"/>
                <a:gd name="T2" fmla="*/ 8 w 12"/>
                <a:gd name="T3" fmla="*/ 2 h 6"/>
                <a:gd name="T4" fmla="*/ 5 w 12"/>
                <a:gd name="T5" fmla="*/ 2 h 6"/>
                <a:gd name="T6" fmla="*/ 3 w 12"/>
                <a:gd name="T7" fmla="*/ 1 h 6"/>
                <a:gd name="T8" fmla="*/ 0 w 12"/>
                <a:gd name="T9" fmla="*/ 3 h 6"/>
                <a:gd name="T10" fmla="*/ 2 w 12"/>
                <a:gd name="T11" fmla="*/ 5 h 6"/>
                <a:gd name="T12" fmla="*/ 6 w 12"/>
                <a:gd name="T13" fmla="*/ 5 h 6"/>
                <a:gd name="T14" fmla="*/ 11 w 12"/>
                <a:gd name="T15" fmla="*/ 3 h 6"/>
                <a:gd name="T16" fmla="*/ 10 w 12"/>
                <a:gd name="T17" fmla="*/ 3 h 6"/>
                <a:gd name="T18" fmla="*/ 10 w 12"/>
                <a:gd name="T19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6">
                  <a:moveTo>
                    <a:pt x="10" y="3"/>
                  </a:moveTo>
                  <a:cubicBezTo>
                    <a:pt x="9" y="3"/>
                    <a:pt x="9" y="2"/>
                    <a:pt x="8" y="2"/>
                  </a:cubicBezTo>
                  <a:cubicBezTo>
                    <a:pt x="7" y="2"/>
                    <a:pt x="6" y="2"/>
                    <a:pt x="5" y="2"/>
                  </a:cubicBezTo>
                  <a:cubicBezTo>
                    <a:pt x="4" y="2"/>
                    <a:pt x="4" y="0"/>
                    <a:pt x="3" y="1"/>
                  </a:cubicBezTo>
                  <a:cubicBezTo>
                    <a:pt x="3" y="1"/>
                    <a:pt x="0" y="3"/>
                    <a:pt x="0" y="3"/>
                  </a:cubicBezTo>
                  <a:cubicBezTo>
                    <a:pt x="0" y="3"/>
                    <a:pt x="2" y="5"/>
                    <a:pt x="2" y="5"/>
                  </a:cubicBezTo>
                  <a:cubicBezTo>
                    <a:pt x="3" y="6"/>
                    <a:pt x="5" y="5"/>
                    <a:pt x="6" y="5"/>
                  </a:cubicBezTo>
                  <a:cubicBezTo>
                    <a:pt x="7" y="5"/>
                    <a:pt x="11" y="4"/>
                    <a:pt x="11" y="3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9" y="3"/>
                    <a:pt x="12" y="2"/>
                    <a:pt x="10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30" name="Freeform 513">
              <a:extLst>
                <a:ext uri="{FF2B5EF4-FFF2-40B4-BE49-F238E27FC236}">
                  <a16:creationId xmlns:a16="http://schemas.microsoft.com/office/drawing/2014/main" id="{99A6813C-A0A9-4EA4-94E3-FEAF9E0A94E7}"/>
                </a:ext>
              </a:extLst>
            </p:cNvPr>
            <p:cNvSpPr>
              <a:spLocks/>
            </p:cNvSpPr>
            <p:nvPr/>
          </p:nvSpPr>
          <p:spPr bwMode="auto">
            <a:xfrm>
              <a:off x="4136679" y="5758427"/>
              <a:ext cx="41411" cy="28669"/>
            </a:xfrm>
            <a:custGeom>
              <a:avLst/>
              <a:gdLst>
                <a:gd name="T0" fmla="*/ 7 w 9"/>
                <a:gd name="T1" fmla="*/ 3 h 6"/>
                <a:gd name="T2" fmla="*/ 0 w 9"/>
                <a:gd name="T3" fmla="*/ 1 h 6"/>
                <a:gd name="T4" fmla="*/ 2 w 9"/>
                <a:gd name="T5" fmla="*/ 2 h 6"/>
                <a:gd name="T6" fmla="*/ 1 w 9"/>
                <a:gd name="T7" fmla="*/ 5 h 6"/>
                <a:gd name="T8" fmla="*/ 3 w 9"/>
                <a:gd name="T9" fmla="*/ 5 h 6"/>
                <a:gd name="T10" fmla="*/ 4 w 9"/>
                <a:gd name="T11" fmla="*/ 5 h 6"/>
                <a:gd name="T12" fmla="*/ 7 w 9"/>
                <a:gd name="T13" fmla="*/ 3 h 6"/>
                <a:gd name="T14" fmla="*/ 7 w 9"/>
                <a:gd name="T15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6">
                  <a:moveTo>
                    <a:pt x="7" y="3"/>
                  </a:moveTo>
                  <a:cubicBezTo>
                    <a:pt x="7" y="2"/>
                    <a:pt x="0" y="0"/>
                    <a:pt x="0" y="1"/>
                  </a:cubicBezTo>
                  <a:cubicBezTo>
                    <a:pt x="0" y="1"/>
                    <a:pt x="2" y="2"/>
                    <a:pt x="2" y="2"/>
                  </a:cubicBezTo>
                  <a:cubicBezTo>
                    <a:pt x="3" y="3"/>
                    <a:pt x="1" y="4"/>
                    <a:pt x="1" y="5"/>
                  </a:cubicBezTo>
                  <a:cubicBezTo>
                    <a:pt x="1" y="6"/>
                    <a:pt x="3" y="5"/>
                    <a:pt x="3" y="5"/>
                  </a:cubicBezTo>
                  <a:cubicBezTo>
                    <a:pt x="4" y="4"/>
                    <a:pt x="3" y="5"/>
                    <a:pt x="4" y="5"/>
                  </a:cubicBezTo>
                  <a:cubicBezTo>
                    <a:pt x="5" y="6"/>
                    <a:pt x="9" y="4"/>
                    <a:pt x="7" y="3"/>
                  </a:cubicBezTo>
                  <a:cubicBezTo>
                    <a:pt x="6" y="2"/>
                    <a:pt x="8" y="3"/>
                    <a:pt x="7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31" name="Freeform 514">
              <a:extLst>
                <a:ext uri="{FF2B5EF4-FFF2-40B4-BE49-F238E27FC236}">
                  <a16:creationId xmlns:a16="http://schemas.microsoft.com/office/drawing/2014/main" id="{F33EC700-E18C-467F-BECF-03AED59CAA1A}"/>
                </a:ext>
              </a:extLst>
            </p:cNvPr>
            <p:cNvSpPr>
              <a:spLocks/>
            </p:cNvSpPr>
            <p:nvPr/>
          </p:nvSpPr>
          <p:spPr bwMode="auto">
            <a:xfrm>
              <a:off x="4131903" y="5721792"/>
              <a:ext cx="36632" cy="22300"/>
            </a:xfrm>
            <a:custGeom>
              <a:avLst/>
              <a:gdLst>
                <a:gd name="T0" fmla="*/ 6 w 8"/>
                <a:gd name="T1" fmla="*/ 0 h 5"/>
                <a:gd name="T2" fmla="*/ 3 w 8"/>
                <a:gd name="T3" fmla="*/ 1 h 5"/>
                <a:gd name="T4" fmla="*/ 0 w 8"/>
                <a:gd name="T5" fmla="*/ 1 h 5"/>
                <a:gd name="T6" fmla="*/ 0 w 8"/>
                <a:gd name="T7" fmla="*/ 3 h 5"/>
                <a:gd name="T8" fmla="*/ 5 w 8"/>
                <a:gd name="T9" fmla="*/ 2 h 5"/>
                <a:gd name="T10" fmla="*/ 6 w 8"/>
                <a:gd name="T11" fmla="*/ 0 h 5"/>
                <a:gd name="T12" fmla="*/ 6 w 8"/>
                <a:gd name="T1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5">
                  <a:moveTo>
                    <a:pt x="6" y="0"/>
                  </a:moveTo>
                  <a:cubicBezTo>
                    <a:pt x="5" y="0"/>
                    <a:pt x="4" y="1"/>
                    <a:pt x="3" y="1"/>
                  </a:cubicBezTo>
                  <a:cubicBezTo>
                    <a:pt x="2" y="0"/>
                    <a:pt x="0" y="1"/>
                    <a:pt x="0" y="1"/>
                  </a:cubicBezTo>
                  <a:cubicBezTo>
                    <a:pt x="1" y="0"/>
                    <a:pt x="0" y="4"/>
                    <a:pt x="0" y="3"/>
                  </a:cubicBezTo>
                  <a:cubicBezTo>
                    <a:pt x="1" y="5"/>
                    <a:pt x="4" y="3"/>
                    <a:pt x="5" y="2"/>
                  </a:cubicBezTo>
                  <a:cubicBezTo>
                    <a:pt x="6" y="2"/>
                    <a:pt x="8" y="0"/>
                    <a:pt x="6" y="0"/>
                  </a:cubicBezTo>
                  <a:cubicBezTo>
                    <a:pt x="5" y="0"/>
                    <a:pt x="8" y="0"/>
                    <a:pt x="6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32" name="Freeform 515">
              <a:extLst>
                <a:ext uri="{FF2B5EF4-FFF2-40B4-BE49-F238E27FC236}">
                  <a16:creationId xmlns:a16="http://schemas.microsoft.com/office/drawing/2014/main" id="{5E7EF22C-A50C-4201-B987-85345B2BDC35}"/>
                </a:ext>
              </a:extLst>
            </p:cNvPr>
            <p:cNvSpPr>
              <a:spLocks/>
            </p:cNvSpPr>
            <p:nvPr/>
          </p:nvSpPr>
          <p:spPr bwMode="auto">
            <a:xfrm>
              <a:off x="4112789" y="5739314"/>
              <a:ext cx="38226" cy="23893"/>
            </a:xfrm>
            <a:custGeom>
              <a:avLst/>
              <a:gdLst>
                <a:gd name="T0" fmla="*/ 7 w 8"/>
                <a:gd name="T1" fmla="*/ 4 h 5"/>
                <a:gd name="T2" fmla="*/ 1 w 8"/>
                <a:gd name="T3" fmla="*/ 1 h 5"/>
                <a:gd name="T4" fmla="*/ 7 w 8"/>
                <a:gd name="T5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" h="5">
                  <a:moveTo>
                    <a:pt x="7" y="4"/>
                  </a:moveTo>
                  <a:cubicBezTo>
                    <a:pt x="6" y="3"/>
                    <a:pt x="0" y="0"/>
                    <a:pt x="1" y="1"/>
                  </a:cubicBezTo>
                  <a:cubicBezTo>
                    <a:pt x="2" y="2"/>
                    <a:pt x="8" y="5"/>
                    <a:pt x="7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33" name="Freeform 516">
              <a:extLst>
                <a:ext uri="{FF2B5EF4-FFF2-40B4-BE49-F238E27FC236}">
                  <a16:creationId xmlns:a16="http://schemas.microsoft.com/office/drawing/2014/main" id="{F8D09E96-A1F2-432E-9D41-6C0482BB0BF2}"/>
                </a:ext>
              </a:extLst>
            </p:cNvPr>
            <p:cNvSpPr>
              <a:spLocks/>
            </p:cNvSpPr>
            <p:nvPr/>
          </p:nvSpPr>
          <p:spPr bwMode="auto">
            <a:xfrm>
              <a:off x="4103232" y="5707456"/>
              <a:ext cx="14335" cy="14335"/>
            </a:xfrm>
            <a:custGeom>
              <a:avLst/>
              <a:gdLst>
                <a:gd name="T0" fmla="*/ 2 w 3"/>
                <a:gd name="T1" fmla="*/ 2 h 3"/>
                <a:gd name="T2" fmla="*/ 0 w 3"/>
                <a:gd name="T3" fmla="*/ 1 h 3"/>
                <a:gd name="T4" fmla="*/ 2 w 3"/>
                <a:gd name="T5" fmla="*/ 2 h 3"/>
                <a:gd name="T6" fmla="*/ 2 w 3"/>
                <a:gd name="T7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3">
                  <a:moveTo>
                    <a:pt x="2" y="2"/>
                  </a:moveTo>
                  <a:cubicBezTo>
                    <a:pt x="2" y="3"/>
                    <a:pt x="1" y="2"/>
                    <a:pt x="0" y="1"/>
                  </a:cubicBezTo>
                  <a:cubicBezTo>
                    <a:pt x="0" y="0"/>
                    <a:pt x="3" y="0"/>
                    <a:pt x="2" y="2"/>
                  </a:cubicBezTo>
                  <a:cubicBezTo>
                    <a:pt x="2" y="3"/>
                    <a:pt x="2" y="1"/>
                    <a:pt x="2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34" name="Freeform 517">
              <a:extLst>
                <a:ext uri="{FF2B5EF4-FFF2-40B4-BE49-F238E27FC236}">
                  <a16:creationId xmlns:a16="http://schemas.microsoft.com/office/drawing/2014/main" id="{53CFD841-2007-4695-8216-5D2B1E365F51}"/>
                </a:ext>
              </a:extLst>
            </p:cNvPr>
            <p:cNvSpPr>
              <a:spLocks/>
            </p:cNvSpPr>
            <p:nvPr/>
          </p:nvSpPr>
          <p:spPr bwMode="auto">
            <a:xfrm>
              <a:off x="4103232" y="5669230"/>
              <a:ext cx="33448" cy="33448"/>
            </a:xfrm>
            <a:custGeom>
              <a:avLst/>
              <a:gdLst>
                <a:gd name="T0" fmla="*/ 5 w 7"/>
                <a:gd name="T1" fmla="*/ 2 h 7"/>
                <a:gd name="T2" fmla="*/ 4 w 7"/>
                <a:gd name="T3" fmla="*/ 0 h 7"/>
                <a:gd name="T4" fmla="*/ 2 w 7"/>
                <a:gd name="T5" fmla="*/ 1 h 7"/>
                <a:gd name="T6" fmla="*/ 0 w 7"/>
                <a:gd name="T7" fmla="*/ 1 h 7"/>
                <a:gd name="T8" fmla="*/ 2 w 7"/>
                <a:gd name="T9" fmla="*/ 4 h 7"/>
                <a:gd name="T10" fmla="*/ 0 w 7"/>
                <a:gd name="T11" fmla="*/ 6 h 7"/>
                <a:gd name="T12" fmla="*/ 3 w 7"/>
                <a:gd name="T13" fmla="*/ 5 h 7"/>
                <a:gd name="T14" fmla="*/ 4 w 7"/>
                <a:gd name="T15" fmla="*/ 2 h 7"/>
                <a:gd name="T16" fmla="*/ 4 w 7"/>
                <a:gd name="T17" fmla="*/ 4 h 7"/>
                <a:gd name="T18" fmla="*/ 6 w 7"/>
                <a:gd name="T19" fmla="*/ 2 h 7"/>
                <a:gd name="T20" fmla="*/ 5 w 7"/>
                <a:gd name="T21" fmla="*/ 2 h 7"/>
                <a:gd name="T22" fmla="*/ 5 w 7"/>
                <a:gd name="T23" fmla="*/ 2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" h="7">
                  <a:moveTo>
                    <a:pt x="5" y="2"/>
                  </a:moveTo>
                  <a:cubicBezTo>
                    <a:pt x="5" y="1"/>
                    <a:pt x="4" y="1"/>
                    <a:pt x="4" y="0"/>
                  </a:cubicBezTo>
                  <a:cubicBezTo>
                    <a:pt x="3" y="0"/>
                    <a:pt x="1" y="0"/>
                    <a:pt x="2" y="1"/>
                  </a:cubicBezTo>
                  <a:cubicBezTo>
                    <a:pt x="4" y="3"/>
                    <a:pt x="1" y="2"/>
                    <a:pt x="0" y="1"/>
                  </a:cubicBezTo>
                  <a:cubicBezTo>
                    <a:pt x="1" y="3"/>
                    <a:pt x="2" y="3"/>
                    <a:pt x="2" y="4"/>
                  </a:cubicBezTo>
                  <a:cubicBezTo>
                    <a:pt x="3" y="6"/>
                    <a:pt x="1" y="5"/>
                    <a:pt x="0" y="6"/>
                  </a:cubicBezTo>
                  <a:cubicBezTo>
                    <a:pt x="0" y="7"/>
                    <a:pt x="4" y="6"/>
                    <a:pt x="3" y="5"/>
                  </a:cubicBezTo>
                  <a:cubicBezTo>
                    <a:pt x="3" y="5"/>
                    <a:pt x="4" y="3"/>
                    <a:pt x="4" y="2"/>
                  </a:cubicBezTo>
                  <a:cubicBezTo>
                    <a:pt x="4" y="2"/>
                    <a:pt x="4" y="3"/>
                    <a:pt x="4" y="4"/>
                  </a:cubicBezTo>
                  <a:cubicBezTo>
                    <a:pt x="4" y="3"/>
                    <a:pt x="6" y="2"/>
                    <a:pt x="6" y="2"/>
                  </a:cubicBezTo>
                  <a:cubicBezTo>
                    <a:pt x="6" y="2"/>
                    <a:pt x="6" y="2"/>
                    <a:pt x="5" y="2"/>
                  </a:cubicBezTo>
                  <a:cubicBezTo>
                    <a:pt x="5" y="1"/>
                    <a:pt x="7" y="2"/>
                    <a:pt x="5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35" name="Freeform 518">
              <a:extLst>
                <a:ext uri="{FF2B5EF4-FFF2-40B4-BE49-F238E27FC236}">
                  <a16:creationId xmlns:a16="http://schemas.microsoft.com/office/drawing/2014/main" id="{B3834C30-EC78-4E5F-965D-C5220D5D51E1}"/>
                </a:ext>
              </a:extLst>
            </p:cNvPr>
            <p:cNvSpPr>
              <a:spLocks/>
            </p:cNvSpPr>
            <p:nvPr/>
          </p:nvSpPr>
          <p:spPr bwMode="auto">
            <a:xfrm>
              <a:off x="4098453" y="5608705"/>
              <a:ext cx="23891" cy="50968"/>
            </a:xfrm>
            <a:custGeom>
              <a:avLst/>
              <a:gdLst>
                <a:gd name="T0" fmla="*/ 5 w 5"/>
                <a:gd name="T1" fmla="*/ 7 h 11"/>
                <a:gd name="T2" fmla="*/ 2 w 5"/>
                <a:gd name="T3" fmla="*/ 2 h 11"/>
                <a:gd name="T4" fmla="*/ 1 w 5"/>
                <a:gd name="T5" fmla="*/ 6 h 11"/>
                <a:gd name="T6" fmla="*/ 0 w 5"/>
                <a:gd name="T7" fmla="*/ 9 h 11"/>
                <a:gd name="T8" fmla="*/ 2 w 5"/>
                <a:gd name="T9" fmla="*/ 7 h 11"/>
                <a:gd name="T10" fmla="*/ 5 w 5"/>
                <a:gd name="T11" fmla="*/ 7 h 11"/>
                <a:gd name="T12" fmla="*/ 5 w 5"/>
                <a:gd name="T13" fmla="*/ 7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11">
                  <a:moveTo>
                    <a:pt x="5" y="7"/>
                  </a:moveTo>
                  <a:cubicBezTo>
                    <a:pt x="5" y="6"/>
                    <a:pt x="4" y="0"/>
                    <a:pt x="2" y="2"/>
                  </a:cubicBezTo>
                  <a:cubicBezTo>
                    <a:pt x="2" y="3"/>
                    <a:pt x="3" y="6"/>
                    <a:pt x="1" y="6"/>
                  </a:cubicBezTo>
                  <a:cubicBezTo>
                    <a:pt x="0" y="6"/>
                    <a:pt x="0" y="7"/>
                    <a:pt x="0" y="9"/>
                  </a:cubicBezTo>
                  <a:cubicBezTo>
                    <a:pt x="1" y="9"/>
                    <a:pt x="2" y="7"/>
                    <a:pt x="2" y="7"/>
                  </a:cubicBezTo>
                  <a:cubicBezTo>
                    <a:pt x="1" y="7"/>
                    <a:pt x="5" y="11"/>
                    <a:pt x="5" y="7"/>
                  </a:cubicBezTo>
                  <a:cubicBezTo>
                    <a:pt x="5" y="6"/>
                    <a:pt x="5" y="8"/>
                    <a:pt x="5" y="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36" name="Freeform 519">
              <a:extLst>
                <a:ext uri="{FF2B5EF4-FFF2-40B4-BE49-F238E27FC236}">
                  <a16:creationId xmlns:a16="http://schemas.microsoft.com/office/drawing/2014/main" id="{DA19156B-B549-489A-92DA-601C7066E5C6}"/>
                </a:ext>
              </a:extLst>
            </p:cNvPr>
            <p:cNvSpPr>
              <a:spLocks/>
            </p:cNvSpPr>
            <p:nvPr/>
          </p:nvSpPr>
          <p:spPr bwMode="auto">
            <a:xfrm>
              <a:off x="4093676" y="5650116"/>
              <a:ext cx="14335" cy="28669"/>
            </a:xfrm>
            <a:custGeom>
              <a:avLst/>
              <a:gdLst>
                <a:gd name="T0" fmla="*/ 3 w 3"/>
                <a:gd name="T1" fmla="*/ 2 h 6"/>
                <a:gd name="T2" fmla="*/ 1 w 3"/>
                <a:gd name="T3" fmla="*/ 6 h 6"/>
                <a:gd name="T4" fmla="*/ 3 w 3"/>
                <a:gd name="T5" fmla="*/ 2 h 6"/>
                <a:gd name="T6" fmla="*/ 3 w 3"/>
                <a:gd name="T7" fmla="*/ 2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6">
                  <a:moveTo>
                    <a:pt x="3" y="2"/>
                  </a:moveTo>
                  <a:cubicBezTo>
                    <a:pt x="2" y="0"/>
                    <a:pt x="0" y="5"/>
                    <a:pt x="1" y="6"/>
                  </a:cubicBezTo>
                  <a:cubicBezTo>
                    <a:pt x="0" y="5"/>
                    <a:pt x="3" y="3"/>
                    <a:pt x="3" y="2"/>
                  </a:cubicBezTo>
                  <a:cubicBezTo>
                    <a:pt x="2" y="1"/>
                    <a:pt x="3" y="2"/>
                    <a:pt x="3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37" name="Freeform 520">
              <a:extLst>
                <a:ext uri="{FF2B5EF4-FFF2-40B4-BE49-F238E27FC236}">
                  <a16:creationId xmlns:a16="http://schemas.microsoft.com/office/drawing/2014/main" id="{9F21A3C4-2CED-40B3-99CA-A2FEC409F90C}"/>
                </a:ext>
              </a:extLst>
            </p:cNvPr>
            <p:cNvSpPr>
              <a:spLocks/>
            </p:cNvSpPr>
            <p:nvPr/>
          </p:nvSpPr>
          <p:spPr bwMode="auto">
            <a:xfrm>
              <a:off x="4093676" y="5589591"/>
              <a:ext cx="23891" cy="33448"/>
            </a:xfrm>
            <a:custGeom>
              <a:avLst/>
              <a:gdLst>
                <a:gd name="T0" fmla="*/ 4 w 5"/>
                <a:gd name="T1" fmla="*/ 2 h 7"/>
                <a:gd name="T2" fmla="*/ 3 w 5"/>
                <a:gd name="T3" fmla="*/ 0 h 7"/>
                <a:gd name="T4" fmla="*/ 2 w 5"/>
                <a:gd name="T5" fmla="*/ 3 h 7"/>
                <a:gd name="T6" fmla="*/ 1 w 5"/>
                <a:gd name="T7" fmla="*/ 2 h 7"/>
                <a:gd name="T8" fmla="*/ 0 w 5"/>
                <a:gd name="T9" fmla="*/ 5 h 7"/>
                <a:gd name="T10" fmla="*/ 2 w 5"/>
                <a:gd name="T11" fmla="*/ 7 h 7"/>
                <a:gd name="T12" fmla="*/ 5 w 5"/>
                <a:gd name="T13" fmla="*/ 5 h 7"/>
                <a:gd name="T14" fmla="*/ 4 w 5"/>
                <a:gd name="T15" fmla="*/ 2 h 7"/>
                <a:gd name="T16" fmla="*/ 4 w 5"/>
                <a:gd name="T17" fmla="*/ 2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" h="7">
                  <a:moveTo>
                    <a:pt x="4" y="2"/>
                  </a:moveTo>
                  <a:cubicBezTo>
                    <a:pt x="3" y="3"/>
                    <a:pt x="3" y="0"/>
                    <a:pt x="3" y="0"/>
                  </a:cubicBezTo>
                  <a:cubicBezTo>
                    <a:pt x="3" y="0"/>
                    <a:pt x="3" y="3"/>
                    <a:pt x="2" y="3"/>
                  </a:cubicBezTo>
                  <a:cubicBezTo>
                    <a:pt x="2" y="3"/>
                    <a:pt x="2" y="2"/>
                    <a:pt x="1" y="2"/>
                  </a:cubicBezTo>
                  <a:cubicBezTo>
                    <a:pt x="2" y="2"/>
                    <a:pt x="0" y="5"/>
                    <a:pt x="0" y="5"/>
                  </a:cubicBezTo>
                  <a:cubicBezTo>
                    <a:pt x="0" y="4"/>
                    <a:pt x="4" y="5"/>
                    <a:pt x="2" y="7"/>
                  </a:cubicBezTo>
                  <a:cubicBezTo>
                    <a:pt x="3" y="6"/>
                    <a:pt x="5" y="6"/>
                    <a:pt x="5" y="5"/>
                  </a:cubicBezTo>
                  <a:cubicBezTo>
                    <a:pt x="5" y="4"/>
                    <a:pt x="4" y="1"/>
                    <a:pt x="4" y="2"/>
                  </a:cubicBezTo>
                  <a:cubicBezTo>
                    <a:pt x="3" y="3"/>
                    <a:pt x="4" y="1"/>
                    <a:pt x="4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38" name="Freeform 521">
              <a:extLst>
                <a:ext uri="{FF2B5EF4-FFF2-40B4-BE49-F238E27FC236}">
                  <a16:creationId xmlns:a16="http://schemas.microsoft.com/office/drawing/2014/main" id="{02508441-F7DF-428B-B6D3-33E08C3CFF45}"/>
                </a:ext>
              </a:extLst>
            </p:cNvPr>
            <p:cNvSpPr>
              <a:spLocks/>
            </p:cNvSpPr>
            <p:nvPr/>
          </p:nvSpPr>
          <p:spPr bwMode="auto">
            <a:xfrm>
              <a:off x="4117568" y="5497210"/>
              <a:ext cx="23891" cy="22300"/>
            </a:xfrm>
            <a:custGeom>
              <a:avLst/>
              <a:gdLst>
                <a:gd name="T0" fmla="*/ 3 w 5"/>
                <a:gd name="T1" fmla="*/ 4 h 5"/>
                <a:gd name="T2" fmla="*/ 3 w 5"/>
                <a:gd name="T3" fmla="*/ 0 h 5"/>
                <a:gd name="T4" fmla="*/ 0 w 5"/>
                <a:gd name="T5" fmla="*/ 0 h 5"/>
                <a:gd name="T6" fmla="*/ 2 w 5"/>
                <a:gd name="T7" fmla="*/ 1 h 5"/>
                <a:gd name="T8" fmla="*/ 3 w 5"/>
                <a:gd name="T9" fmla="*/ 4 h 5"/>
                <a:gd name="T10" fmla="*/ 3 w 5"/>
                <a:gd name="T11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5">
                  <a:moveTo>
                    <a:pt x="3" y="4"/>
                  </a:moveTo>
                  <a:cubicBezTo>
                    <a:pt x="5" y="2"/>
                    <a:pt x="2" y="2"/>
                    <a:pt x="3" y="0"/>
                  </a:cubicBezTo>
                  <a:cubicBezTo>
                    <a:pt x="3" y="0"/>
                    <a:pt x="1" y="0"/>
                    <a:pt x="0" y="0"/>
                  </a:cubicBezTo>
                  <a:cubicBezTo>
                    <a:pt x="0" y="0"/>
                    <a:pt x="2" y="1"/>
                    <a:pt x="2" y="1"/>
                  </a:cubicBezTo>
                  <a:cubicBezTo>
                    <a:pt x="2" y="2"/>
                    <a:pt x="3" y="4"/>
                    <a:pt x="3" y="4"/>
                  </a:cubicBezTo>
                  <a:cubicBezTo>
                    <a:pt x="4" y="3"/>
                    <a:pt x="2" y="5"/>
                    <a:pt x="3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39" name="Freeform 522">
              <a:extLst>
                <a:ext uri="{FF2B5EF4-FFF2-40B4-BE49-F238E27FC236}">
                  <a16:creationId xmlns:a16="http://schemas.microsoft.com/office/drawing/2014/main" id="{78E64680-EDBA-4D71-8D2A-8901F1FF569C}"/>
                </a:ext>
              </a:extLst>
            </p:cNvPr>
            <p:cNvSpPr>
              <a:spLocks/>
            </p:cNvSpPr>
            <p:nvPr/>
          </p:nvSpPr>
          <p:spPr bwMode="auto">
            <a:xfrm>
              <a:off x="4122346" y="5412792"/>
              <a:ext cx="28669" cy="50968"/>
            </a:xfrm>
            <a:custGeom>
              <a:avLst/>
              <a:gdLst>
                <a:gd name="T0" fmla="*/ 3 w 6"/>
                <a:gd name="T1" fmla="*/ 10 h 11"/>
                <a:gd name="T2" fmla="*/ 0 w 6"/>
                <a:gd name="T3" fmla="*/ 9 h 11"/>
                <a:gd name="T4" fmla="*/ 1 w 6"/>
                <a:gd name="T5" fmla="*/ 2 h 11"/>
                <a:gd name="T6" fmla="*/ 4 w 6"/>
                <a:gd name="T7" fmla="*/ 3 h 11"/>
                <a:gd name="T8" fmla="*/ 3 w 6"/>
                <a:gd name="T9" fmla="*/ 10 h 11"/>
                <a:gd name="T10" fmla="*/ 3 w 6"/>
                <a:gd name="T11" fmla="*/ 1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11">
                  <a:moveTo>
                    <a:pt x="3" y="10"/>
                  </a:moveTo>
                  <a:cubicBezTo>
                    <a:pt x="1" y="11"/>
                    <a:pt x="0" y="11"/>
                    <a:pt x="0" y="9"/>
                  </a:cubicBezTo>
                  <a:cubicBezTo>
                    <a:pt x="1" y="7"/>
                    <a:pt x="1" y="4"/>
                    <a:pt x="1" y="2"/>
                  </a:cubicBezTo>
                  <a:cubicBezTo>
                    <a:pt x="1" y="0"/>
                    <a:pt x="5" y="0"/>
                    <a:pt x="4" y="3"/>
                  </a:cubicBezTo>
                  <a:cubicBezTo>
                    <a:pt x="4" y="5"/>
                    <a:pt x="6" y="8"/>
                    <a:pt x="3" y="10"/>
                  </a:cubicBezTo>
                  <a:cubicBezTo>
                    <a:pt x="2" y="10"/>
                    <a:pt x="4" y="9"/>
                    <a:pt x="3" y="1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40" name="Freeform 523">
              <a:extLst>
                <a:ext uri="{FF2B5EF4-FFF2-40B4-BE49-F238E27FC236}">
                  <a16:creationId xmlns:a16="http://schemas.microsoft.com/office/drawing/2014/main" id="{239C28A1-8CE6-4530-825D-A6EEF3BF1E79}"/>
                </a:ext>
              </a:extLst>
            </p:cNvPr>
            <p:cNvSpPr>
              <a:spLocks/>
            </p:cNvSpPr>
            <p:nvPr/>
          </p:nvSpPr>
          <p:spPr bwMode="auto">
            <a:xfrm>
              <a:off x="4216318" y="4087595"/>
              <a:ext cx="22299" cy="19114"/>
            </a:xfrm>
            <a:custGeom>
              <a:avLst/>
              <a:gdLst>
                <a:gd name="T0" fmla="*/ 3 w 5"/>
                <a:gd name="T1" fmla="*/ 3 h 4"/>
                <a:gd name="T2" fmla="*/ 1 w 5"/>
                <a:gd name="T3" fmla="*/ 1 h 4"/>
                <a:gd name="T4" fmla="*/ 3 w 5"/>
                <a:gd name="T5" fmla="*/ 3 h 4"/>
                <a:gd name="T6" fmla="*/ 3 w 5"/>
                <a:gd name="T7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4">
                  <a:moveTo>
                    <a:pt x="3" y="3"/>
                  </a:moveTo>
                  <a:cubicBezTo>
                    <a:pt x="2" y="4"/>
                    <a:pt x="0" y="3"/>
                    <a:pt x="1" y="1"/>
                  </a:cubicBezTo>
                  <a:cubicBezTo>
                    <a:pt x="1" y="0"/>
                    <a:pt x="5" y="2"/>
                    <a:pt x="3" y="3"/>
                  </a:cubicBezTo>
                  <a:cubicBezTo>
                    <a:pt x="2" y="4"/>
                    <a:pt x="5" y="2"/>
                    <a:pt x="3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41" name="Freeform 524">
              <a:extLst>
                <a:ext uri="{FF2B5EF4-FFF2-40B4-BE49-F238E27FC236}">
                  <a16:creationId xmlns:a16="http://schemas.microsoft.com/office/drawing/2014/main" id="{298CAD4D-34B4-490F-B707-B230BF01DE07}"/>
                </a:ext>
              </a:extLst>
            </p:cNvPr>
            <p:cNvSpPr>
              <a:spLocks/>
            </p:cNvSpPr>
            <p:nvPr/>
          </p:nvSpPr>
          <p:spPr bwMode="auto">
            <a:xfrm>
              <a:off x="4417006" y="4116267"/>
              <a:ext cx="27077" cy="36636"/>
            </a:xfrm>
            <a:custGeom>
              <a:avLst/>
              <a:gdLst>
                <a:gd name="T0" fmla="*/ 1 w 6"/>
                <a:gd name="T1" fmla="*/ 5 h 8"/>
                <a:gd name="T2" fmla="*/ 2 w 6"/>
                <a:gd name="T3" fmla="*/ 4 h 8"/>
                <a:gd name="T4" fmla="*/ 4 w 6"/>
                <a:gd name="T5" fmla="*/ 2 h 8"/>
                <a:gd name="T6" fmla="*/ 1 w 6"/>
                <a:gd name="T7" fmla="*/ 5 h 8"/>
                <a:gd name="T8" fmla="*/ 1 w 6"/>
                <a:gd name="T9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8">
                  <a:moveTo>
                    <a:pt x="1" y="5"/>
                  </a:moveTo>
                  <a:cubicBezTo>
                    <a:pt x="0" y="4"/>
                    <a:pt x="2" y="4"/>
                    <a:pt x="2" y="4"/>
                  </a:cubicBezTo>
                  <a:cubicBezTo>
                    <a:pt x="3" y="4"/>
                    <a:pt x="3" y="0"/>
                    <a:pt x="4" y="2"/>
                  </a:cubicBezTo>
                  <a:cubicBezTo>
                    <a:pt x="6" y="4"/>
                    <a:pt x="2" y="8"/>
                    <a:pt x="1" y="5"/>
                  </a:cubicBezTo>
                  <a:cubicBezTo>
                    <a:pt x="0" y="4"/>
                    <a:pt x="1" y="6"/>
                    <a:pt x="1" y="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42" name="Freeform 525">
              <a:extLst>
                <a:ext uri="{FF2B5EF4-FFF2-40B4-BE49-F238E27FC236}">
                  <a16:creationId xmlns:a16="http://schemas.microsoft.com/office/drawing/2014/main" id="{2873550D-F720-4387-AA4A-A24E2260746D}"/>
                </a:ext>
              </a:extLst>
            </p:cNvPr>
            <p:cNvSpPr>
              <a:spLocks/>
            </p:cNvSpPr>
            <p:nvPr/>
          </p:nvSpPr>
          <p:spPr bwMode="auto">
            <a:xfrm>
              <a:off x="4673443" y="4369519"/>
              <a:ext cx="65303" cy="60525"/>
            </a:xfrm>
            <a:custGeom>
              <a:avLst/>
              <a:gdLst>
                <a:gd name="T0" fmla="*/ 12 w 14"/>
                <a:gd name="T1" fmla="*/ 4 h 13"/>
                <a:gd name="T2" fmla="*/ 10 w 14"/>
                <a:gd name="T3" fmla="*/ 3 h 13"/>
                <a:gd name="T4" fmla="*/ 6 w 14"/>
                <a:gd name="T5" fmla="*/ 1 h 13"/>
                <a:gd name="T6" fmla="*/ 2 w 14"/>
                <a:gd name="T7" fmla="*/ 1 h 13"/>
                <a:gd name="T8" fmla="*/ 1 w 14"/>
                <a:gd name="T9" fmla="*/ 2 h 13"/>
                <a:gd name="T10" fmla="*/ 2 w 14"/>
                <a:gd name="T11" fmla="*/ 4 h 13"/>
                <a:gd name="T12" fmla="*/ 1 w 14"/>
                <a:gd name="T13" fmla="*/ 7 h 13"/>
                <a:gd name="T14" fmla="*/ 2 w 14"/>
                <a:gd name="T15" fmla="*/ 10 h 13"/>
                <a:gd name="T16" fmla="*/ 4 w 14"/>
                <a:gd name="T17" fmla="*/ 10 h 13"/>
                <a:gd name="T18" fmla="*/ 7 w 14"/>
                <a:gd name="T19" fmla="*/ 12 h 13"/>
                <a:gd name="T20" fmla="*/ 10 w 14"/>
                <a:gd name="T21" fmla="*/ 10 h 13"/>
                <a:gd name="T22" fmla="*/ 12 w 14"/>
                <a:gd name="T23" fmla="*/ 4 h 13"/>
                <a:gd name="T24" fmla="*/ 12 w 14"/>
                <a:gd name="T25" fmla="*/ 4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" h="13">
                  <a:moveTo>
                    <a:pt x="12" y="4"/>
                  </a:moveTo>
                  <a:cubicBezTo>
                    <a:pt x="12" y="3"/>
                    <a:pt x="11" y="3"/>
                    <a:pt x="10" y="3"/>
                  </a:cubicBezTo>
                  <a:cubicBezTo>
                    <a:pt x="8" y="2"/>
                    <a:pt x="8" y="1"/>
                    <a:pt x="6" y="1"/>
                  </a:cubicBezTo>
                  <a:cubicBezTo>
                    <a:pt x="5" y="0"/>
                    <a:pt x="3" y="0"/>
                    <a:pt x="2" y="1"/>
                  </a:cubicBezTo>
                  <a:cubicBezTo>
                    <a:pt x="2" y="1"/>
                    <a:pt x="2" y="2"/>
                    <a:pt x="1" y="2"/>
                  </a:cubicBezTo>
                  <a:cubicBezTo>
                    <a:pt x="0" y="4"/>
                    <a:pt x="1" y="3"/>
                    <a:pt x="2" y="4"/>
                  </a:cubicBezTo>
                  <a:cubicBezTo>
                    <a:pt x="2" y="4"/>
                    <a:pt x="1" y="7"/>
                    <a:pt x="1" y="7"/>
                  </a:cubicBezTo>
                  <a:cubicBezTo>
                    <a:pt x="1" y="9"/>
                    <a:pt x="1" y="9"/>
                    <a:pt x="2" y="10"/>
                  </a:cubicBezTo>
                  <a:cubicBezTo>
                    <a:pt x="3" y="11"/>
                    <a:pt x="3" y="10"/>
                    <a:pt x="4" y="10"/>
                  </a:cubicBezTo>
                  <a:cubicBezTo>
                    <a:pt x="6" y="10"/>
                    <a:pt x="5" y="12"/>
                    <a:pt x="7" y="12"/>
                  </a:cubicBezTo>
                  <a:cubicBezTo>
                    <a:pt x="9" y="13"/>
                    <a:pt x="8" y="11"/>
                    <a:pt x="10" y="10"/>
                  </a:cubicBezTo>
                  <a:cubicBezTo>
                    <a:pt x="12" y="8"/>
                    <a:pt x="14" y="7"/>
                    <a:pt x="12" y="4"/>
                  </a:cubicBezTo>
                  <a:cubicBezTo>
                    <a:pt x="12" y="2"/>
                    <a:pt x="14" y="8"/>
                    <a:pt x="12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43" name="Freeform 526">
              <a:extLst>
                <a:ext uri="{FF2B5EF4-FFF2-40B4-BE49-F238E27FC236}">
                  <a16:creationId xmlns:a16="http://schemas.microsoft.com/office/drawing/2014/main" id="{DFB02C20-DFBB-4074-8A2E-CD5B9066BFA7}"/>
                </a:ext>
              </a:extLst>
            </p:cNvPr>
            <p:cNvSpPr>
              <a:spLocks/>
            </p:cNvSpPr>
            <p:nvPr/>
          </p:nvSpPr>
          <p:spPr bwMode="auto">
            <a:xfrm>
              <a:off x="4291179" y="3937876"/>
              <a:ext cx="46189" cy="19114"/>
            </a:xfrm>
            <a:custGeom>
              <a:avLst/>
              <a:gdLst>
                <a:gd name="T0" fmla="*/ 9 w 10"/>
                <a:gd name="T1" fmla="*/ 2 h 4"/>
                <a:gd name="T2" fmla="*/ 4 w 10"/>
                <a:gd name="T3" fmla="*/ 0 h 4"/>
                <a:gd name="T4" fmla="*/ 1 w 10"/>
                <a:gd name="T5" fmla="*/ 3 h 4"/>
                <a:gd name="T6" fmla="*/ 9 w 10"/>
                <a:gd name="T7" fmla="*/ 2 h 4"/>
                <a:gd name="T8" fmla="*/ 9 w 10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4">
                  <a:moveTo>
                    <a:pt x="9" y="2"/>
                  </a:moveTo>
                  <a:cubicBezTo>
                    <a:pt x="7" y="1"/>
                    <a:pt x="6" y="0"/>
                    <a:pt x="4" y="0"/>
                  </a:cubicBezTo>
                  <a:cubicBezTo>
                    <a:pt x="3" y="0"/>
                    <a:pt x="0" y="1"/>
                    <a:pt x="1" y="3"/>
                  </a:cubicBezTo>
                  <a:cubicBezTo>
                    <a:pt x="2" y="4"/>
                    <a:pt x="9" y="2"/>
                    <a:pt x="9" y="2"/>
                  </a:cubicBezTo>
                  <a:cubicBezTo>
                    <a:pt x="6" y="1"/>
                    <a:pt x="10" y="3"/>
                    <a:pt x="9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44" name="Freeform 527">
              <a:extLst>
                <a:ext uri="{FF2B5EF4-FFF2-40B4-BE49-F238E27FC236}">
                  <a16:creationId xmlns:a16="http://schemas.microsoft.com/office/drawing/2014/main" id="{1DD16D3E-B7D7-42B1-897D-9E60BA28BB9A}"/>
                </a:ext>
              </a:extLst>
            </p:cNvPr>
            <p:cNvSpPr>
              <a:spLocks/>
            </p:cNvSpPr>
            <p:nvPr/>
          </p:nvSpPr>
          <p:spPr bwMode="auto">
            <a:xfrm>
              <a:off x="4028372" y="3933097"/>
              <a:ext cx="52562" cy="23893"/>
            </a:xfrm>
            <a:custGeom>
              <a:avLst/>
              <a:gdLst>
                <a:gd name="T0" fmla="*/ 10 w 11"/>
                <a:gd name="T1" fmla="*/ 4 h 5"/>
                <a:gd name="T2" fmla="*/ 0 w 11"/>
                <a:gd name="T3" fmla="*/ 2 h 5"/>
                <a:gd name="T4" fmla="*/ 5 w 11"/>
                <a:gd name="T5" fmla="*/ 5 h 5"/>
                <a:gd name="T6" fmla="*/ 10 w 11"/>
                <a:gd name="T7" fmla="*/ 4 h 5"/>
                <a:gd name="T8" fmla="*/ 10 w 11"/>
                <a:gd name="T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5">
                  <a:moveTo>
                    <a:pt x="10" y="4"/>
                  </a:moveTo>
                  <a:cubicBezTo>
                    <a:pt x="10" y="1"/>
                    <a:pt x="2" y="0"/>
                    <a:pt x="0" y="2"/>
                  </a:cubicBezTo>
                  <a:cubicBezTo>
                    <a:pt x="0" y="2"/>
                    <a:pt x="4" y="5"/>
                    <a:pt x="5" y="5"/>
                  </a:cubicBezTo>
                  <a:cubicBezTo>
                    <a:pt x="6" y="5"/>
                    <a:pt x="11" y="4"/>
                    <a:pt x="10" y="4"/>
                  </a:cubicBezTo>
                  <a:cubicBezTo>
                    <a:pt x="10" y="3"/>
                    <a:pt x="11" y="5"/>
                    <a:pt x="10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45" name="Freeform 528">
              <a:extLst>
                <a:ext uri="{FF2B5EF4-FFF2-40B4-BE49-F238E27FC236}">
                  <a16:creationId xmlns:a16="http://schemas.microsoft.com/office/drawing/2014/main" id="{1960495A-8CD0-441B-9070-B47140A132B2}"/>
                </a:ext>
              </a:extLst>
            </p:cNvPr>
            <p:cNvSpPr>
              <a:spLocks/>
            </p:cNvSpPr>
            <p:nvPr/>
          </p:nvSpPr>
          <p:spPr bwMode="auto">
            <a:xfrm>
              <a:off x="3885023" y="3826381"/>
              <a:ext cx="242101" cy="84417"/>
            </a:xfrm>
            <a:custGeom>
              <a:avLst/>
              <a:gdLst>
                <a:gd name="T0" fmla="*/ 52 w 52"/>
                <a:gd name="T1" fmla="*/ 16 h 18"/>
                <a:gd name="T2" fmla="*/ 41 w 52"/>
                <a:gd name="T3" fmla="*/ 17 h 18"/>
                <a:gd name="T4" fmla="*/ 35 w 52"/>
                <a:gd name="T5" fmla="*/ 17 h 18"/>
                <a:gd name="T6" fmla="*/ 37 w 52"/>
                <a:gd name="T7" fmla="*/ 14 h 18"/>
                <a:gd name="T8" fmla="*/ 32 w 52"/>
                <a:gd name="T9" fmla="*/ 11 h 18"/>
                <a:gd name="T10" fmla="*/ 28 w 52"/>
                <a:gd name="T11" fmla="*/ 8 h 18"/>
                <a:gd name="T12" fmla="*/ 20 w 52"/>
                <a:gd name="T13" fmla="*/ 5 h 18"/>
                <a:gd name="T14" fmla="*/ 14 w 52"/>
                <a:gd name="T15" fmla="*/ 5 h 18"/>
                <a:gd name="T16" fmla="*/ 16 w 52"/>
                <a:gd name="T17" fmla="*/ 3 h 18"/>
                <a:gd name="T18" fmla="*/ 8 w 52"/>
                <a:gd name="T19" fmla="*/ 3 h 18"/>
                <a:gd name="T20" fmla="*/ 0 w 52"/>
                <a:gd name="T21" fmla="*/ 6 h 18"/>
                <a:gd name="T22" fmla="*/ 6 w 52"/>
                <a:gd name="T23" fmla="*/ 2 h 18"/>
                <a:gd name="T24" fmla="*/ 16 w 52"/>
                <a:gd name="T25" fmla="*/ 0 h 18"/>
                <a:gd name="T26" fmla="*/ 24 w 52"/>
                <a:gd name="T27" fmla="*/ 1 h 18"/>
                <a:gd name="T28" fmla="*/ 31 w 52"/>
                <a:gd name="T29" fmla="*/ 4 h 18"/>
                <a:gd name="T30" fmla="*/ 32 w 52"/>
                <a:gd name="T31" fmla="*/ 4 h 18"/>
                <a:gd name="T32" fmla="*/ 34 w 52"/>
                <a:gd name="T33" fmla="*/ 5 h 18"/>
                <a:gd name="T34" fmla="*/ 38 w 52"/>
                <a:gd name="T35" fmla="*/ 8 h 18"/>
                <a:gd name="T36" fmla="*/ 45 w 52"/>
                <a:gd name="T37" fmla="*/ 11 h 18"/>
                <a:gd name="T38" fmla="*/ 52 w 52"/>
                <a:gd name="T39" fmla="*/ 16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2" h="18">
                  <a:moveTo>
                    <a:pt x="52" y="16"/>
                  </a:moveTo>
                  <a:cubicBezTo>
                    <a:pt x="52" y="17"/>
                    <a:pt x="42" y="17"/>
                    <a:pt x="41" y="17"/>
                  </a:cubicBezTo>
                  <a:cubicBezTo>
                    <a:pt x="39" y="17"/>
                    <a:pt x="37" y="18"/>
                    <a:pt x="35" y="17"/>
                  </a:cubicBezTo>
                  <a:cubicBezTo>
                    <a:pt x="34" y="16"/>
                    <a:pt x="41" y="15"/>
                    <a:pt x="37" y="14"/>
                  </a:cubicBezTo>
                  <a:cubicBezTo>
                    <a:pt x="35" y="13"/>
                    <a:pt x="33" y="13"/>
                    <a:pt x="32" y="11"/>
                  </a:cubicBezTo>
                  <a:cubicBezTo>
                    <a:pt x="30" y="9"/>
                    <a:pt x="31" y="8"/>
                    <a:pt x="28" y="8"/>
                  </a:cubicBezTo>
                  <a:cubicBezTo>
                    <a:pt x="24" y="9"/>
                    <a:pt x="23" y="6"/>
                    <a:pt x="20" y="5"/>
                  </a:cubicBezTo>
                  <a:cubicBezTo>
                    <a:pt x="19" y="5"/>
                    <a:pt x="15" y="6"/>
                    <a:pt x="14" y="5"/>
                  </a:cubicBezTo>
                  <a:cubicBezTo>
                    <a:pt x="14" y="4"/>
                    <a:pt x="16" y="4"/>
                    <a:pt x="16" y="3"/>
                  </a:cubicBezTo>
                  <a:cubicBezTo>
                    <a:pt x="16" y="2"/>
                    <a:pt x="9" y="3"/>
                    <a:pt x="8" y="3"/>
                  </a:cubicBezTo>
                  <a:cubicBezTo>
                    <a:pt x="8" y="4"/>
                    <a:pt x="0" y="7"/>
                    <a:pt x="0" y="6"/>
                  </a:cubicBezTo>
                  <a:cubicBezTo>
                    <a:pt x="0" y="4"/>
                    <a:pt x="4" y="2"/>
                    <a:pt x="6" y="2"/>
                  </a:cubicBezTo>
                  <a:cubicBezTo>
                    <a:pt x="9" y="0"/>
                    <a:pt x="12" y="0"/>
                    <a:pt x="16" y="0"/>
                  </a:cubicBezTo>
                  <a:cubicBezTo>
                    <a:pt x="18" y="0"/>
                    <a:pt x="22" y="0"/>
                    <a:pt x="24" y="1"/>
                  </a:cubicBezTo>
                  <a:cubicBezTo>
                    <a:pt x="26" y="2"/>
                    <a:pt x="28" y="4"/>
                    <a:pt x="31" y="4"/>
                  </a:cubicBezTo>
                  <a:cubicBezTo>
                    <a:pt x="31" y="4"/>
                    <a:pt x="31" y="3"/>
                    <a:pt x="32" y="4"/>
                  </a:cubicBezTo>
                  <a:cubicBezTo>
                    <a:pt x="33" y="5"/>
                    <a:pt x="33" y="5"/>
                    <a:pt x="34" y="5"/>
                  </a:cubicBezTo>
                  <a:cubicBezTo>
                    <a:pt x="35" y="6"/>
                    <a:pt x="37" y="7"/>
                    <a:pt x="38" y="8"/>
                  </a:cubicBezTo>
                  <a:cubicBezTo>
                    <a:pt x="40" y="9"/>
                    <a:pt x="44" y="9"/>
                    <a:pt x="45" y="11"/>
                  </a:cubicBezTo>
                  <a:cubicBezTo>
                    <a:pt x="47" y="13"/>
                    <a:pt x="52" y="13"/>
                    <a:pt x="52" y="1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46" name="Freeform 529">
              <a:extLst>
                <a:ext uri="{FF2B5EF4-FFF2-40B4-BE49-F238E27FC236}">
                  <a16:creationId xmlns:a16="http://schemas.microsoft.com/office/drawing/2014/main" id="{3B663055-5A38-43A6-B354-BBC13A1C0E96}"/>
                </a:ext>
              </a:extLst>
            </p:cNvPr>
            <p:cNvSpPr>
              <a:spLocks/>
            </p:cNvSpPr>
            <p:nvPr/>
          </p:nvSpPr>
          <p:spPr bwMode="auto">
            <a:xfrm>
              <a:off x="4028372" y="3775410"/>
              <a:ext cx="19114" cy="17521"/>
            </a:xfrm>
            <a:custGeom>
              <a:avLst/>
              <a:gdLst>
                <a:gd name="T0" fmla="*/ 2 w 4"/>
                <a:gd name="T1" fmla="*/ 4 h 4"/>
                <a:gd name="T2" fmla="*/ 1 w 4"/>
                <a:gd name="T3" fmla="*/ 0 h 4"/>
                <a:gd name="T4" fmla="*/ 2 w 4"/>
                <a:gd name="T5" fmla="*/ 4 h 4"/>
                <a:gd name="T6" fmla="*/ 2 w 4"/>
                <a:gd name="T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4">
                  <a:moveTo>
                    <a:pt x="2" y="4"/>
                  </a:moveTo>
                  <a:cubicBezTo>
                    <a:pt x="0" y="4"/>
                    <a:pt x="1" y="1"/>
                    <a:pt x="1" y="0"/>
                  </a:cubicBezTo>
                  <a:cubicBezTo>
                    <a:pt x="2" y="0"/>
                    <a:pt x="4" y="4"/>
                    <a:pt x="2" y="4"/>
                  </a:cubicBezTo>
                  <a:cubicBezTo>
                    <a:pt x="1" y="4"/>
                    <a:pt x="4" y="4"/>
                    <a:pt x="2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47" name="Freeform 530">
              <a:extLst>
                <a:ext uri="{FF2B5EF4-FFF2-40B4-BE49-F238E27FC236}">
                  <a16:creationId xmlns:a16="http://schemas.microsoft.com/office/drawing/2014/main" id="{6388B1D2-0C58-4500-9423-45C86A2BE6FF}"/>
                </a:ext>
              </a:extLst>
            </p:cNvPr>
            <p:cNvSpPr>
              <a:spLocks/>
            </p:cNvSpPr>
            <p:nvPr/>
          </p:nvSpPr>
          <p:spPr bwMode="auto">
            <a:xfrm>
              <a:off x="4146237" y="3872571"/>
              <a:ext cx="9557" cy="9557"/>
            </a:xfrm>
            <a:custGeom>
              <a:avLst/>
              <a:gdLst>
                <a:gd name="T0" fmla="*/ 2 w 2"/>
                <a:gd name="T1" fmla="*/ 1 h 2"/>
                <a:gd name="T2" fmla="*/ 0 w 2"/>
                <a:gd name="T3" fmla="*/ 1 h 2"/>
                <a:gd name="T4" fmla="*/ 2 w 2"/>
                <a:gd name="T5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2" y="1"/>
                  </a:moveTo>
                  <a:cubicBezTo>
                    <a:pt x="2" y="0"/>
                    <a:pt x="0" y="0"/>
                    <a:pt x="0" y="1"/>
                  </a:cubicBezTo>
                  <a:cubicBezTo>
                    <a:pt x="0" y="1"/>
                    <a:pt x="2" y="2"/>
                    <a:pt x="2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48" name="Freeform 531">
              <a:extLst>
                <a:ext uri="{FF2B5EF4-FFF2-40B4-BE49-F238E27FC236}">
                  <a16:creationId xmlns:a16="http://schemas.microsoft.com/office/drawing/2014/main" id="{BFD0EDD9-4CE7-4348-B047-BA571F87641B}"/>
                </a:ext>
              </a:extLst>
            </p:cNvPr>
            <p:cNvSpPr>
              <a:spLocks/>
            </p:cNvSpPr>
            <p:nvPr/>
          </p:nvSpPr>
          <p:spPr bwMode="auto">
            <a:xfrm>
              <a:off x="4426563" y="3184489"/>
              <a:ext cx="27077" cy="47784"/>
            </a:xfrm>
            <a:custGeom>
              <a:avLst/>
              <a:gdLst>
                <a:gd name="T0" fmla="*/ 3 w 6"/>
                <a:gd name="T1" fmla="*/ 8 h 10"/>
                <a:gd name="T2" fmla="*/ 0 w 6"/>
                <a:gd name="T3" fmla="*/ 7 h 10"/>
                <a:gd name="T4" fmla="*/ 4 w 6"/>
                <a:gd name="T5" fmla="*/ 2 h 10"/>
                <a:gd name="T6" fmla="*/ 6 w 6"/>
                <a:gd name="T7" fmla="*/ 4 h 10"/>
                <a:gd name="T8" fmla="*/ 3 w 6"/>
                <a:gd name="T9" fmla="*/ 8 h 10"/>
                <a:gd name="T10" fmla="*/ 3 w 6"/>
                <a:gd name="T11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10">
                  <a:moveTo>
                    <a:pt x="3" y="8"/>
                  </a:moveTo>
                  <a:cubicBezTo>
                    <a:pt x="2" y="10"/>
                    <a:pt x="0" y="9"/>
                    <a:pt x="0" y="7"/>
                  </a:cubicBezTo>
                  <a:cubicBezTo>
                    <a:pt x="1" y="6"/>
                    <a:pt x="3" y="3"/>
                    <a:pt x="4" y="2"/>
                  </a:cubicBezTo>
                  <a:cubicBezTo>
                    <a:pt x="6" y="0"/>
                    <a:pt x="6" y="3"/>
                    <a:pt x="6" y="4"/>
                  </a:cubicBezTo>
                  <a:cubicBezTo>
                    <a:pt x="6" y="6"/>
                    <a:pt x="3" y="6"/>
                    <a:pt x="3" y="8"/>
                  </a:cubicBezTo>
                  <a:cubicBezTo>
                    <a:pt x="2" y="10"/>
                    <a:pt x="3" y="8"/>
                    <a:pt x="3" y="8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49" name="Freeform 532">
              <a:extLst>
                <a:ext uri="{FF2B5EF4-FFF2-40B4-BE49-F238E27FC236}">
                  <a16:creationId xmlns:a16="http://schemas.microsoft.com/office/drawing/2014/main" id="{5DD94481-6C76-45A7-99A6-7E1FD26F5A88}"/>
                </a:ext>
              </a:extLst>
            </p:cNvPr>
            <p:cNvSpPr>
              <a:spLocks/>
            </p:cNvSpPr>
            <p:nvPr/>
          </p:nvSpPr>
          <p:spPr bwMode="auto">
            <a:xfrm>
              <a:off x="4439305" y="3208381"/>
              <a:ext cx="33448" cy="19114"/>
            </a:xfrm>
            <a:custGeom>
              <a:avLst/>
              <a:gdLst>
                <a:gd name="T0" fmla="*/ 3 w 7"/>
                <a:gd name="T1" fmla="*/ 4 h 4"/>
                <a:gd name="T2" fmla="*/ 5 w 7"/>
                <a:gd name="T3" fmla="*/ 1 h 4"/>
                <a:gd name="T4" fmla="*/ 3 w 7"/>
                <a:gd name="T5" fmla="*/ 4 h 4"/>
                <a:gd name="T6" fmla="*/ 3 w 7"/>
                <a:gd name="T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" h="4">
                  <a:moveTo>
                    <a:pt x="3" y="4"/>
                  </a:moveTo>
                  <a:cubicBezTo>
                    <a:pt x="0" y="4"/>
                    <a:pt x="3" y="0"/>
                    <a:pt x="5" y="1"/>
                  </a:cubicBezTo>
                  <a:cubicBezTo>
                    <a:pt x="7" y="1"/>
                    <a:pt x="4" y="4"/>
                    <a:pt x="3" y="4"/>
                  </a:cubicBezTo>
                  <a:cubicBezTo>
                    <a:pt x="2" y="4"/>
                    <a:pt x="4" y="4"/>
                    <a:pt x="3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50" name="Freeform 533">
              <a:extLst>
                <a:ext uri="{FF2B5EF4-FFF2-40B4-BE49-F238E27FC236}">
                  <a16:creationId xmlns:a16="http://schemas.microsoft.com/office/drawing/2014/main" id="{8EC2FC6B-A061-4A76-A805-AF8E8186306C}"/>
                </a:ext>
              </a:extLst>
            </p:cNvPr>
            <p:cNvSpPr>
              <a:spLocks/>
            </p:cNvSpPr>
            <p:nvPr/>
          </p:nvSpPr>
          <p:spPr bwMode="auto">
            <a:xfrm>
              <a:off x="4346925" y="3189267"/>
              <a:ext cx="70081" cy="33448"/>
            </a:xfrm>
            <a:custGeom>
              <a:avLst/>
              <a:gdLst>
                <a:gd name="T0" fmla="*/ 11 w 15"/>
                <a:gd name="T1" fmla="*/ 6 h 7"/>
                <a:gd name="T2" fmla="*/ 10 w 15"/>
                <a:gd name="T3" fmla="*/ 5 h 7"/>
                <a:gd name="T4" fmla="*/ 7 w 15"/>
                <a:gd name="T5" fmla="*/ 5 h 7"/>
                <a:gd name="T6" fmla="*/ 3 w 15"/>
                <a:gd name="T7" fmla="*/ 0 h 7"/>
                <a:gd name="T8" fmla="*/ 6 w 15"/>
                <a:gd name="T9" fmla="*/ 2 h 7"/>
                <a:gd name="T10" fmla="*/ 8 w 15"/>
                <a:gd name="T11" fmla="*/ 3 h 7"/>
                <a:gd name="T12" fmla="*/ 15 w 15"/>
                <a:gd name="T13" fmla="*/ 3 h 7"/>
                <a:gd name="T14" fmla="*/ 11 w 15"/>
                <a:gd name="T15" fmla="*/ 6 h 7"/>
                <a:gd name="T16" fmla="*/ 11 w 15"/>
                <a:gd name="T17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7">
                  <a:moveTo>
                    <a:pt x="11" y="6"/>
                  </a:moveTo>
                  <a:cubicBezTo>
                    <a:pt x="10" y="6"/>
                    <a:pt x="10" y="6"/>
                    <a:pt x="10" y="5"/>
                  </a:cubicBezTo>
                  <a:cubicBezTo>
                    <a:pt x="10" y="5"/>
                    <a:pt x="8" y="6"/>
                    <a:pt x="7" y="5"/>
                  </a:cubicBezTo>
                  <a:cubicBezTo>
                    <a:pt x="7" y="4"/>
                    <a:pt x="0" y="1"/>
                    <a:pt x="3" y="0"/>
                  </a:cubicBezTo>
                  <a:cubicBezTo>
                    <a:pt x="4" y="0"/>
                    <a:pt x="5" y="2"/>
                    <a:pt x="6" y="2"/>
                  </a:cubicBezTo>
                  <a:cubicBezTo>
                    <a:pt x="7" y="3"/>
                    <a:pt x="7" y="2"/>
                    <a:pt x="8" y="3"/>
                  </a:cubicBezTo>
                  <a:cubicBezTo>
                    <a:pt x="9" y="4"/>
                    <a:pt x="13" y="2"/>
                    <a:pt x="15" y="3"/>
                  </a:cubicBezTo>
                  <a:cubicBezTo>
                    <a:pt x="14" y="3"/>
                    <a:pt x="12" y="6"/>
                    <a:pt x="11" y="6"/>
                  </a:cubicBezTo>
                  <a:cubicBezTo>
                    <a:pt x="9" y="7"/>
                    <a:pt x="12" y="6"/>
                    <a:pt x="11" y="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51" name="Freeform 534">
              <a:extLst>
                <a:ext uri="{FF2B5EF4-FFF2-40B4-BE49-F238E27FC236}">
                  <a16:creationId xmlns:a16="http://schemas.microsoft.com/office/drawing/2014/main" id="{445B6C30-D57A-438D-BC87-D2C3072AC48F}"/>
                </a:ext>
              </a:extLst>
            </p:cNvPr>
            <p:cNvSpPr>
              <a:spLocks/>
            </p:cNvSpPr>
            <p:nvPr/>
          </p:nvSpPr>
          <p:spPr bwMode="auto">
            <a:xfrm>
              <a:off x="4361262" y="3096885"/>
              <a:ext cx="73267" cy="36636"/>
            </a:xfrm>
            <a:custGeom>
              <a:avLst/>
              <a:gdLst>
                <a:gd name="T0" fmla="*/ 13 w 16"/>
                <a:gd name="T1" fmla="*/ 6 h 8"/>
                <a:gd name="T2" fmla="*/ 0 w 16"/>
                <a:gd name="T3" fmla="*/ 2 h 8"/>
                <a:gd name="T4" fmla="*/ 13 w 16"/>
                <a:gd name="T5" fmla="*/ 6 h 8"/>
                <a:gd name="T6" fmla="*/ 13 w 16"/>
                <a:gd name="T7" fmla="*/ 6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8">
                  <a:moveTo>
                    <a:pt x="13" y="6"/>
                  </a:moveTo>
                  <a:cubicBezTo>
                    <a:pt x="11" y="8"/>
                    <a:pt x="1" y="4"/>
                    <a:pt x="0" y="2"/>
                  </a:cubicBezTo>
                  <a:cubicBezTo>
                    <a:pt x="0" y="0"/>
                    <a:pt x="16" y="4"/>
                    <a:pt x="13" y="6"/>
                  </a:cubicBezTo>
                  <a:cubicBezTo>
                    <a:pt x="12" y="7"/>
                    <a:pt x="14" y="5"/>
                    <a:pt x="13" y="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52" name="Freeform 535">
              <a:extLst>
                <a:ext uri="{FF2B5EF4-FFF2-40B4-BE49-F238E27FC236}">
                  <a16:creationId xmlns:a16="http://schemas.microsoft.com/office/drawing/2014/main" id="{F89AC567-2804-43EC-881A-5338C0120118}"/>
                </a:ext>
              </a:extLst>
            </p:cNvPr>
            <p:cNvSpPr>
              <a:spLocks/>
            </p:cNvSpPr>
            <p:nvPr/>
          </p:nvSpPr>
          <p:spPr bwMode="auto">
            <a:xfrm>
              <a:off x="4477532" y="3049102"/>
              <a:ext cx="149721" cy="144943"/>
            </a:xfrm>
            <a:custGeom>
              <a:avLst/>
              <a:gdLst>
                <a:gd name="T0" fmla="*/ 19 w 32"/>
                <a:gd name="T1" fmla="*/ 1 h 31"/>
                <a:gd name="T2" fmla="*/ 17 w 32"/>
                <a:gd name="T3" fmla="*/ 0 h 31"/>
                <a:gd name="T4" fmla="*/ 14 w 32"/>
                <a:gd name="T5" fmla="*/ 2 h 31"/>
                <a:gd name="T6" fmla="*/ 11 w 32"/>
                <a:gd name="T7" fmla="*/ 5 h 31"/>
                <a:gd name="T8" fmla="*/ 9 w 32"/>
                <a:gd name="T9" fmla="*/ 7 h 31"/>
                <a:gd name="T10" fmla="*/ 7 w 32"/>
                <a:gd name="T11" fmla="*/ 13 h 31"/>
                <a:gd name="T12" fmla="*/ 5 w 32"/>
                <a:gd name="T13" fmla="*/ 17 h 31"/>
                <a:gd name="T14" fmla="*/ 2 w 32"/>
                <a:gd name="T15" fmla="*/ 19 h 31"/>
                <a:gd name="T16" fmla="*/ 4 w 32"/>
                <a:gd name="T17" fmla="*/ 21 h 31"/>
                <a:gd name="T18" fmla="*/ 0 w 32"/>
                <a:gd name="T19" fmla="*/ 25 h 31"/>
                <a:gd name="T20" fmla="*/ 4 w 32"/>
                <a:gd name="T21" fmla="*/ 25 h 31"/>
                <a:gd name="T22" fmla="*/ 10 w 32"/>
                <a:gd name="T23" fmla="*/ 26 h 31"/>
                <a:gd name="T24" fmla="*/ 19 w 32"/>
                <a:gd name="T25" fmla="*/ 27 h 31"/>
                <a:gd name="T26" fmla="*/ 22 w 32"/>
                <a:gd name="T27" fmla="*/ 26 h 31"/>
                <a:gd name="T28" fmla="*/ 19 w 32"/>
                <a:gd name="T29" fmla="*/ 30 h 31"/>
                <a:gd name="T30" fmla="*/ 22 w 32"/>
                <a:gd name="T31" fmla="*/ 28 h 31"/>
                <a:gd name="T32" fmla="*/ 27 w 32"/>
                <a:gd name="T33" fmla="*/ 26 h 31"/>
                <a:gd name="T34" fmla="*/ 32 w 32"/>
                <a:gd name="T35" fmla="*/ 20 h 31"/>
                <a:gd name="T36" fmla="*/ 29 w 32"/>
                <a:gd name="T37" fmla="*/ 20 h 31"/>
                <a:gd name="T38" fmla="*/ 26 w 32"/>
                <a:gd name="T39" fmla="*/ 18 h 31"/>
                <a:gd name="T40" fmla="*/ 29 w 32"/>
                <a:gd name="T41" fmla="*/ 15 h 31"/>
                <a:gd name="T42" fmla="*/ 26 w 32"/>
                <a:gd name="T43" fmla="*/ 15 h 31"/>
                <a:gd name="T44" fmla="*/ 24 w 32"/>
                <a:gd name="T45" fmla="*/ 13 h 31"/>
                <a:gd name="T46" fmla="*/ 21 w 32"/>
                <a:gd name="T47" fmla="*/ 16 h 31"/>
                <a:gd name="T48" fmla="*/ 18 w 32"/>
                <a:gd name="T49" fmla="*/ 13 h 31"/>
                <a:gd name="T50" fmla="*/ 19 w 32"/>
                <a:gd name="T51" fmla="*/ 11 h 31"/>
                <a:gd name="T52" fmla="*/ 16 w 32"/>
                <a:gd name="T53" fmla="*/ 9 h 31"/>
                <a:gd name="T54" fmla="*/ 14 w 32"/>
                <a:gd name="T55" fmla="*/ 12 h 31"/>
                <a:gd name="T56" fmla="*/ 16 w 32"/>
                <a:gd name="T57" fmla="*/ 7 h 31"/>
                <a:gd name="T58" fmla="*/ 18 w 32"/>
                <a:gd name="T59" fmla="*/ 4 h 31"/>
                <a:gd name="T60" fmla="*/ 18 w 32"/>
                <a:gd name="T61" fmla="*/ 2 h 31"/>
                <a:gd name="T62" fmla="*/ 19 w 32"/>
                <a:gd name="T63" fmla="*/ 1 h 31"/>
                <a:gd name="T64" fmla="*/ 19 w 32"/>
                <a:gd name="T65" fmla="*/ 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2" h="31">
                  <a:moveTo>
                    <a:pt x="19" y="1"/>
                  </a:moveTo>
                  <a:cubicBezTo>
                    <a:pt x="20" y="0"/>
                    <a:pt x="17" y="0"/>
                    <a:pt x="17" y="0"/>
                  </a:cubicBezTo>
                  <a:cubicBezTo>
                    <a:pt x="16" y="0"/>
                    <a:pt x="15" y="1"/>
                    <a:pt x="14" y="2"/>
                  </a:cubicBezTo>
                  <a:cubicBezTo>
                    <a:pt x="13" y="3"/>
                    <a:pt x="12" y="4"/>
                    <a:pt x="11" y="5"/>
                  </a:cubicBezTo>
                  <a:cubicBezTo>
                    <a:pt x="11" y="6"/>
                    <a:pt x="10" y="7"/>
                    <a:pt x="9" y="7"/>
                  </a:cubicBezTo>
                  <a:cubicBezTo>
                    <a:pt x="9" y="9"/>
                    <a:pt x="8" y="11"/>
                    <a:pt x="7" y="13"/>
                  </a:cubicBezTo>
                  <a:cubicBezTo>
                    <a:pt x="7" y="15"/>
                    <a:pt x="6" y="16"/>
                    <a:pt x="5" y="17"/>
                  </a:cubicBezTo>
                  <a:cubicBezTo>
                    <a:pt x="4" y="18"/>
                    <a:pt x="2" y="19"/>
                    <a:pt x="2" y="19"/>
                  </a:cubicBezTo>
                  <a:cubicBezTo>
                    <a:pt x="2" y="20"/>
                    <a:pt x="4" y="20"/>
                    <a:pt x="4" y="21"/>
                  </a:cubicBezTo>
                  <a:cubicBezTo>
                    <a:pt x="4" y="22"/>
                    <a:pt x="0" y="24"/>
                    <a:pt x="0" y="25"/>
                  </a:cubicBezTo>
                  <a:cubicBezTo>
                    <a:pt x="0" y="27"/>
                    <a:pt x="3" y="26"/>
                    <a:pt x="4" y="25"/>
                  </a:cubicBezTo>
                  <a:cubicBezTo>
                    <a:pt x="6" y="25"/>
                    <a:pt x="8" y="26"/>
                    <a:pt x="10" y="26"/>
                  </a:cubicBezTo>
                  <a:cubicBezTo>
                    <a:pt x="13" y="27"/>
                    <a:pt x="16" y="26"/>
                    <a:pt x="19" y="27"/>
                  </a:cubicBezTo>
                  <a:cubicBezTo>
                    <a:pt x="19" y="27"/>
                    <a:pt x="22" y="25"/>
                    <a:pt x="22" y="26"/>
                  </a:cubicBezTo>
                  <a:cubicBezTo>
                    <a:pt x="22" y="27"/>
                    <a:pt x="19" y="30"/>
                    <a:pt x="19" y="30"/>
                  </a:cubicBezTo>
                  <a:cubicBezTo>
                    <a:pt x="20" y="31"/>
                    <a:pt x="22" y="28"/>
                    <a:pt x="22" y="28"/>
                  </a:cubicBezTo>
                  <a:cubicBezTo>
                    <a:pt x="24" y="27"/>
                    <a:pt x="26" y="27"/>
                    <a:pt x="27" y="26"/>
                  </a:cubicBezTo>
                  <a:cubicBezTo>
                    <a:pt x="27" y="25"/>
                    <a:pt x="32" y="20"/>
                    <a:pt x="32" y="20"/>
                  </a:cubicBezTo>
                  <a:cubicBezTo>
                    <a:pt x="31" y="19"/>
                    <a:pt x="30" y="20"/>
                    <a:pt x="29" y="20"/>
                  </a:cubicBezTo>
                  <a:cubicBezTo>
                    <a:pt x="29" y="20"/>
                    <a:pt x="26" y="18"/>
                    <a:pt x="26" y="18"/>
                  </a:cubicBezTo>
                  <a:cubicBezTo>
                    <a:pt x="26" y="17"/>
                    <a:pt x="30" y="16"/>
                    <a:pt x="29" y="15"/>
                  </a:cubicBezTo>
                  <a:cubicBezTo>
                    <a:pt x="29" y="14"/>
                    <a:pt x="27" y="15"/>
                    <a:pt x="26" y="15"/>
                  </a:cubicBezTo>
                  <a:cubicBezTo>
                    <a:pt x="25" y="15"/>
                    <a:pt x="25" y="13"/>
                    <a:pt x="24" y="13"/>
                  </a:cubicBezTo>
                  <a:cubicBezTo>
                    <a:pt x="24" y="13"/>
                    <a:pt x="21" y="16"/>
                    <a:pt x="21" y="16"/>
                  </a:cubicBezTo>
                  <a:cubicBezTo>
                    <a:pt x="20" y="14"/>
                    <a:pt x="20" y="14"/>
                    <a:pt x="18" y="13"/>
                  </a:cubicBezTo>
                  <a:cubicBezTo>
                    <a:pt x="16" y="12"/>
                    <a:pt x="19" y="12"/>
                    <a:pt x="19" y="11"/>
                  </a:cubicBezTo>
                  <a:cubicBezTo>
                    <a:pt x="19" y="11"/>
                    <a:pt x="17" y="9"/>
                    <a:pt x="16" y="9"/>
                  </a:cubicBezTo>
                  <a:cubicBezTo>
                    <a:pt x="16" y="10"/>
                    <a:pt x="14" y="13"/>
                    <a:pt x="14" y="12"/>
                  </a:cubicBezTo>
                  <a:cubicBezTo>
                    <a:pt x="12" y="11"/>
                    <a:pt x="15" y="7"/>
                    <a:pt x="16" y="7"/>
                  </a:cubicBezTo>
                  <a:cubicBezTo>
                    <a:pt x="17" y="6"/>
                    <a:pt x="17" y="5"/>
                    <a:pt x="18" y="4"/>
                  </a:cubicBezTo>
                  <a:cubicBezTo>
                    <a:pt x="18" y="3"/>
                    <a:pt x="18" y="2"/>
                    <a:pt x="18" y="2"/>
                  </a:cubicBezTo>
                  <a:cubicBezTo>
                    <a:pt x="18" y="2"/>
                    <a:pt x="19" y="1"/>
                    <a:pt x="19" y="1"/>
                  </a:cubicBezTo>
                  <a:cubicBezTo>
                    <a:pt x="20" y="0"/>
                    <a:pt x="19" y="1"/>
                    <a:pt x="19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53" name="Freeform 536">
              <a:extLst>
                <a:ext uri="{FF2B5EF4-FFF2-40B4-BE49-F238E27FC236}">
                  <a16:creationId xmlns:a16="http://schemas.microsoft.com/office/drawing/2014/main" id="{4D5896DD-1A44-4591-B8D9-2F51D93A7DF1}"/>
                </a:ext>
              </a:extLst>
            </p:cNvPr>
            <p:cNvSpPr>
              <a:spLocks/>
            </p:cNvSpPr>
            <p:nvPr/>
          </p:nvSpPr>
          <p:spPr bwMode="auto">
            <a:xfrm>
              <a:off x="4598583" y="3152633"/>
              <a:ext cx="38226" cy="46190"/>
            </a:xfrm>
            <a:custGeom>
              <a:avLst/>
              <a:gdLst>
                <a:gd name="T0" fmla="*/ 6 w 8"/>
                <a:gd name="T1" fmla="*/ 1 h 10"/>
                <a:gd name="T2" fmla="*/ 1 w 8"/>
                <a:gd name="T3" fmla="*/ 9 h 10"/>
                <a:gd name="T4" fmla="*/ 4 w 8"/>
                <a:gd name="T5" fmla="*/ 7 h 10"/>
                <a:gd name="T6" fmla="*/ 3 w 8"/>
                <a:gd name="T7" fmla="*/ 10 h 10"/>
                <a:gd name="T8" fmla="*/ 6 w 8"/>
                <a:gd name="T9" fmla="*/ 8 h 10"/>
                <a:gd name="T10" fmla="*/ 8 w 8"/>
                <a:gd name="T11" fmla="*/ 4 h 10"/>
                <a:gd name="T12" fmla="*/ 5 w 8"/>
                <a:gd name="T13" fmla="*/ 4 h 10"/>
                <a:gd name="T14" fmla="*/ 6 w 8"/>
                <a:gd name="T15" fmla="*/ 1 h 10"/>
                <a:gd name="T16" fmla="*/ 6 w 8"/>
                <a:gd name="T17" fmla="*/ 1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" h="10">
                  <a:moveTo>
                    <a:pt x="6" y="1"/>
                  </a:moveTo>
                  <a:cubicBezTo>
                    <a:pt x="5" y="2"/>
                    <a:pt x="0" y="6"/>
                    <a:pt x="1" y="9"/>
                  </a:cubicBezTo>
                  <a:cubicBezTo>
                    <a:pt x="1" y="9"/>
                    <a:pt x="3" y="6"/>
                    <a:pt x="4" y="7"/>
                  </a:cubicBezTo>
                  <a:cubicBezTo>
                    <a:pt x="4" y="7"/>
                    <a:pt x="3" y="10"/>
                    <a:pt x="3" y="10"/>
                  </a:cubicBezTo>
                  <a:cubicBezTo>
                    <a:pt x="4" y="10"/>
                    <a:pt x="6" y="9"/>
                    <a:pt x="6" y="8"/>
                  </a:cubicBezTo>
                  <a:cubicBezTo>
                    <a:pt x="6" y="7"/>
                    <a:pt x="7" y="6"/>
                    <a:pt x="8" y="4"/>
                  </a:cubicBezTo>
                  <a:cubicBezTo>
                    <a:pt x="8" y="2"/>
                    <a:pt x="6" y="4"/>
                    <a:pt x="5" y="4"/>
                  </a:cubicBezTo>
                  <a:cubicBezTo>
                    <a:pt x="6" y="4"/>
                    <a:pt x="6" y="0"/>
                    <a:pt x="6" y="1"/>
                  </a:cubicBezTo>
                  <a:cubicBezTo>
                    <a:pt x="5" y="1"/>
                    <a:pt x="7" y="0"/>
                    <a:pt x="6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54" name="Freeform 537">
              <a:extLst>
                <a:ext uri="{FF2B5EF4-FFF2-40B4-BE49-F238E27FC236}">
                  <a16:creationId xmlns:a16="http://schemas.microsoft.com/office/drawing/2014/main" id="{5F0307D6-081E-4362-9E39-FE62A6EB981A}"/>
                </a:ext>
              </a:extLst>
            </p:cNvPr>
            <p:cNvSpPr>
              <a:spLocks/>
            </p:cNvSpPr>
            <p:nvPr/>
          </p:nvSpPr>
          <p:spPr bwMode="auto">
            <a:xfrm>
              <a:off x="4337370" y="2703466"/>
              <a:ext cx="14335" cy="27078"/>
            </a:xfrm>
            <a:custGeom>
              <a:avLst/>
              <a:gdLst>
                <a:gd name="T0" fmla="*/ 3 w 3"/>
                <a:gd name="T1" fmla="*/ 4 h 6"/>
                <a:gd name="T2" fmla="*/ 1 w 3"/>
                <a:gd name="T3" fmla="*/ 1 h 6"/>
                <a:gd name="T4" fmla="*/ 1 w 3"/>
                <a:gd name="T5" fmla="*/ 2 h 6"/>
                <a:gd name="T6" fmla="*/ 0 w 3"/>
                <a:gd name="T7" fmla="*/ 2 h 6"/>
                <a:gd name="T8" fmla="*/ 3 w 3"/>
                <a:gd name="T9" fmla="*/ 4 h 6"/>
                <a:gd name="T10" fmla="*/ 3 w 3"/>
                <a:gd name="T11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6">
                  <a:moveTo>
                    <a:pt x="3" y="4"/>
                  </a:moveTo>
                  <a:cubicBezTo>
                    <a:pt x="3" y="3"/>
                    <a:pt x="1" y="0"/>
                    <a:pt x="1" y="1"/>
                  </a:cubicBezTo>
                  <a:cubicBezTo>
                    <a:pt x="1" y="1"/>
                    <a:pt x="1" y="1"/>
                    <a:pt x="1" y="2"/>
                  </a:cubicBezTo>
                  <a:cubicBezTo>
                    <a:pt x="1" y="2"/>
                    <a:pt x="0" y="2"/>
                    <a:pt x="0" y="2"/>
                  </a:cubicBezTo>
                  <a:cubicBezTo>
                    <a:pt x="0" y="2"/>
                    <a:pt x="3" y="6"/>
                    <a:pt x="3" y="4"/>
                  </a:cubicBezTo>
                  <a:cubicBezTo>
                    <a:pt x="3" y="3"/>
                    <a:pt x="3" y="6"/>
                    <a:pt x="3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55" name="Freeform 538">
              <a:extLst>
                <a:ext uri="{FF2B5EF4-FFF2-40B4-BE49-F238E27FC236}">
                  <a16:creationId xmlns:a16="http://schemas.microsoft.com/office/drawing/2014/main" id="{F133E893-A320-433C-B092-3592B13CDA03}"/>
                </a:ext>
              </a:extLst>
            </p:cNvPr>
            <p:cNvSpPr>
              <a:spLocks/>
            </p:cNvSpPr>
            <p:nvPr/>
          </p:nvSpPr>
          <p:spPr bwMode="auto">
            <a:xfrm>
              <a:off x="4267289" y="2749659"/>
              <a:ext cx="14335" cy="14335"/>
            </a:xfrm>
            <a:custGeom>
              <a:avLst/>
              <a:gdLst>
                <a:gd name="T0" fmla="*/ 2 w 3"/>
                <a:gd name="T1" fmla="*/ 1 h 3"/>
                <a:gd name="T2" fmla="*/ 0 w 3"/>
                <a:gd name="T3" fmla="*/ 2 h 3"/>
                <a:gd name="T4" fmla="*/ 2 w 3"/>
                <a:gd name="T5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3">
                  <a:moveTo>
                    <a:pt x="2" y="1"/>
                  </a:moveTo>
                  <a:cubicBezTo>
                    <a:pt x="2" y="0"/>
                    <a:pt x="0" y="2"/>
                    <a:pt x="0" y="2"/>
                  </a:cubicBezTo>
                  <a:cubicBezTo>
                    <a:pt x="1" y="3"/>
                    <a:pt x="3" y="2"/>
                    <a:pt x="2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56" name="Freeform 539">
              <a:extLst>
                <a:ext uri="{FF2B5EF4-FFF2-40B4-BE49-F238E27FC236}">
                  <a16:creationId xmlns:a16="http://schemas.microsoft.com/office/drawing/2014/main" id="{5C50B8E3-E6E2-4C36-B162-B86F2B77A80A}"/>
                </a:ext>
              </a:extLst>
            </p:cNvPr>
            <p:cNvSpPr>
              <a:spLocks/>
            </p:cNvSpPr>
            <p:nvPr/>
          </p:nvSpPr>
          <p:spPr bwMode="auto">
            <a:xfrm>
              <a:off x="3945548" y="2998134"/>
              <a:ext cx="31856" cy="19114"/>
            </a:xfrm>
            <a:custGeom>
              <a:avLst/>
              <a:gdLst>
                <a:gd name="T0" fmla="*/ 7 w 7"/>
                <a:gd name="T1" fmla="*/ 3 h 4"/>
                <a:gd name="T2" fmla="*/ 1 w 7"/>
                <a:gd name="T3" fmla="*/ 1 h 4"/>
                <a:gd name="T4" fmla="*/ 7 w 7"/>
                <a:gd name="T5" fmla="*/ 3 h 4"/>
                <a:gd name="T6" fmla="*/ 7 w 7"/>
                <a:gd name="T7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" h="4">
                  <a:moveTo>
                    <a:pt x="7" y="3"/>
                  </a:moveTo>
                  <a:cubicBezTo>
                    <a:pt x="7" y="0"/>
                    <a:pt x="3" y="0"/>
                    <a:pt x="1" y="1"/>
                  </a:cubicBezTo>
                  <a:cubicBezTo>
                    <a:pt x="0" y="1"/>
                    <a:pt x="7" y="4"/>
                    <a:pt x="7" y="3"/>
                  </a:cubicBezTo>
                  <a:cubicBezTo>
                    <a:pt x="7" y="0"/>
                    <a:pt x="7" y="4"/>
                    <a:pt x="7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57" name="Freeform 540">
              <a:extLst>
                <a:ext uri="{FF2B5EF4-FFF2-40B4-BE49-F238E27FC236}">
                  <a16:creationId xmlns:a16="http://schemas.microsoft.com/office/drawing/2014/main" id="{B11DB0D3-42BB-4F64-B300-3211F5BB7381}"/>
                </a:ext>
              </a:extLst>
            </p:cNvPr>
            <p:cNvSpPr>
              <a:spLocks/>
            </p:cNvSpPr>
            <p:nvPr/>
          </p:nvSpPr>
          <p:spPr bwMode="auto">
            <a:xfrm>
              <a:off x="3996516" y="2885046"/>
              <a:ext cx="28669" cy="28669"/>
            </a:xfrm>
            <a:custGeom>
              <a:avLst/>
              <a:gdLst>
                <a:gd name="T0" fmla="*/ 3 w 6"/>
                <a:gd name="T1" fmla="*/ 5 h 6"/>
                <a:gd name="T2" fmla="*/ 0 w 6"/>
                <a:gd name="T3" fmla="*/ 3 h 6"/>
                <a:gd name="T4" fmla="*/ 4 w 6"/>
                <a:gd name="T5" fmla="*/ 2 h 6"/>
                <a:gd name="T6" fmla="*/ 3 w 6"/>
                <a:gd name="T7" fmla="*/ 5 h 6"/>
                <a:gd name="T8" fmla="*/ 3 w 6"/>
                <a:gd name="T9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6">
                  <a:moveTo>
                    <a:pt x="3" y="5"/>
                  </a:moveTo>
                  <a:cubicBezTo>
                    <a:pt x="2" y="4"/>
                    <a:pt x="1" y="4"/>
                    <a:pt x="0" y="3"/>
                  </a:cubicBezTo>
                  <a:cubicBezTo>
                    <a:pt x="1" y="3"/>
                    <a:pt x="3" y="0"/>
                    <a:pt x="4" y="2"/>
                  </a:cubicBezTo>
                  <a:cubicBezTo>
                    <a:pt x="6" y="3"/>
                    <a:pt x="5" y="6"/>
                    <a:pt x="3" y="5"/>
                  </a:cubicBezTo>
                  <a:cubicBezTo>
                    <a:pt x="2" y="4"/>
                    <a:pt x="4" y="6"/>
                    <a:pt x="3" y="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58" name="Freeform 541">
              <a:extLst>
                <a:ext uri="{FF2B5EF4-FFF2-40B4-BE49-F238E27FC236}">
                  <a16:creationId xmlns:a16="http://schemas.microsoft.com/office/drawing/2014/main" id="{2F8D2238-05A1-478B-B1AF-D325093E07B1}"/>
                </a:ext>
              </a:extLst>
            </p:cNvPr>
            <p:cNvSpPr>
              <a:spLocks/>
            </p:cNvSpPr>
            <p:nvPr/>
          </p:nvSpPr>
          <p:spPr bwMode="auto">
            <a:xfrm>
              <a:off x="3982182" y="2684353"/>
              <a:ext cx="28669" cy="33448"/>
            </a:xfrm>
            <a:custGeom>
              <a:avLst/>
              <a:gdLst>
                <a:gd name="T0" fmla="*/ 3 w 6"/>
                <a:gd name="T1" fmla="*/ 6 h 7"/>
                <a:gd name="T2" fmla="*/ 4 w 6"/>
                <a:gd name="T3" fmla="*/ 1 h 7"/>
                <a:gd name="T4" fmla="*/ 3 w 6"/>
                <a:gd name="T5" fmla="*/ 6 h 7"/>
                <a:gd name="T6" fmla="*/ 3 w 6"/>
                <a:gd name="T7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7">
                  <a:moveTo>
                    <a:pt x="3" y="6"/>
                  </a:moveTo>
                  <a:cubicBezTo>
                    <a:pt x="0" y="7"/>
                    <a:pt x="1" y="0"/>
                    <a:pt x="4" y="1"/>
                  </a:cubicBezTo>
                  <a:cubicBezTo>
                    <a:pt x="6" y="1"/>
                    <a:pt x="5" y="6"/>
                    <a:pt x="3" y="6"/>
                  </a:cubicBezTo>
                  <a:cubicBezTo>
                    <a:pt x="2" y="6"/>
                    <a:pt x="6" y="6"/>
                    <a:pt x="3" y="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59" name="Freeform 542">
              <a:extLst>
                <a:ext uri="{FF2B5EF4-FFF2-40B4-BE49-F238E27FC236}">
                  <a16:creationId xmlns:a16="http://schemas.microsoft.com/office/drawing/2014/main" id="{2B4C52FF-6EFD-4F93-948A-3DEDC914D5B9}"/>
                </a:ext>
              </a:extLst>
            </p:cNvPr>
            <p:cNvSpPr>
              <a:spLocks/>
            </p:cNvSpPr>
            <p:nvPr/>
          </p:nvSpPr>
          <p:spPr bwMode="auto">
            <a:xfrm>
              <a:off x="3902543" y="2665241"/>
              <a:ext cx="55746" cy="28669"/>
            </a:xfrm>
            <a:custGeom>
              <a:avLst/>
              <a:gdLst>
                <a:gd name="T0" fmla="*/ 4 w 12"/>
                <a:gd name="T1" fmla="*/ 6 h 6"/>
                <a:gd name="T2" fmla="*/ 1 w 12"/>
                <a:gd name="T3" fmla="*/ 3 h 6"/>
                <a:gd name="T4" fmla="*/ 8 w 12"/>
                <a:gd name="T5" fmla="*/ 0 h 6"/>
                <a:gd name="T6" fmla="*/ 4 w 12"/>
                <a:gd name="T7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6">
                  <a:moveTo>
                    <a:pt x="4" y="6"/>
                  </a:moveTo>
                  <a:cubicBezTo>
                    <a:pt x="2" y="6"/>
                    <a:pt x="0" y="5"/>
                    <a:pt x="1" y="3"/>
                  </a:cubicBezTo>
                  <a:cubicBezTo>
                    <a:pt x="2" y="1"/>
                    <a:pt x="5" y="1"/>
                    <a:pt x="8" y="0"/>
                  </a:cubicBezTo>
                  <a:cubicBezTo>
                    <a:pt x="12" y="0"/>
                    <a:pt x="6" y="6"/>
                    <a:pt x="4" y="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60" name="Freeform 543">
              <a:extLst>
                <a:ext uri="{FF2B5EF4-FFF2-40B4-BE49-F238E27FC236}">
                  <a16:creationId xmlns:a16="http://schemas.microsoft.com/office/drawing/2014/main" id="{533A243D-5A50-4559-A23A-84D4AC3F2172}"/>
                </a:ext>
              </a:extLst>
            </p:cNvPr>
            <p:cNvSpPr>
              <a:spLocks/>
            </p:cNvSpPr>
            <p:nvPr/>
          </p:nvSpPr>
          <p:spPr bwMode="auto">
            <a:xfrm>
              <a:off x="4020408" y="2647719"/>
              <a:ext cx="31856" cy="12742"/>
            </a:xfrm>
            <a:custGeom>
              <a:avLst/>
              <a:gdLst>
                <a:gd name="T0" fmla="*/ 5 w 7"/>
                <a:gd name="T1" fmla="*/ 3 h 3"/>
                <a:gd name="T2" fmla="*/ 3 w 7"/>
                <a:gd name="T3" fmla="*/ 0 h 3"/>
                <a:gd name="T4" fmla="*/ 7 w 7"/>
                <a:gd name="T5" fmla="*/ 1 h 3"/>
                <a:gd name="T6" fmla="*/ 5 w 7"/>
                <a:gd name="T7" fmla="*/ 3 h 3"/>
                <a:gd name="T8" fmla="*/ 5 w 7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3">
                  <a:moveTo>
                    <a:pt x="5" y="3"/>
                  </a:moveTo>
                  <a:cubicBezTo>
                    <a:pt x="4" y="3"/>
                    <a:pt x="0" y="0"/>
                    <a:pt x="3" y="0"/>
                  </a:cubicBezTo>
                  <a:cubicBezTo>
                    <a:pt x="4" y="0"/>
                    <a:pt x="6" y="0"/>
                    <a:pt x="7" y="1"/>
                  </a:cubicBezTo>
                  <a:cubicBezTo>
                    <a:pt x="7" y="1"/>
                    <a:pt x="6" y="3"/>
                    <a:pt x="5" y="3"/>
                  </a:cubicBezTo>
                  <a:cubicBezTo>
                    <a:pt x="4" y="3"/>
                    <a:pt x="7" y="3"/>
                    <a:pt x="5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61" name="Freeform 544">
              <a:extLst>
                <a:ext uri="{FF2B5EF4-FFF2-40B4-BE49-F238E27FC236}">
                  <a16:creationId xmlns:a16="http://schemas.microsoft.com/office/drawing/2014/main" id="{587DE9A7-39B6-45AF-A570-B286091C06F2}"/>
                </a:ext>
              </a:extLst>
            </p:cNvPr>
            <p:cNvSpPr>
              <a:spLocks/>
            </p:cNvSpPr>
            <p:nvPr/>
          </p:nvSpPr>
          <p:spPr bwMode="auto">
            <a:xfrm>
              <a:off x="3822905" y="2553746"/>
              <a:ext cx="159278" cy="111496"/>
            </a:xfrm>
            <a:custGeom>
              <a:avLst/>
              <a:gdLst>
                <a:gd name="T0" fmla="*/ 31 w 34"/>
                <a:gd name="T1" fmla="*/ 21 h 24"/>
                <a:gd name="T2" fmla="*/ 25 w 34"/>
                <a:gd name="T3" fmla="*/ 18 h 24"/>
                <a:gd name="T4" fmla="*/ 24 w 34"/>
                <a:gd name="T5" fmla="*/ 16 h 24"/>
                <a:gd name="T6" fmla="*/ 22 w 34"/>
                <a:gd name="T7" fmla="*/ 17 h 24"/>
                <a:gd name="T8" fmla="*/ 18 w 34"/>
                <a:gd name="T9" fmla="*/ 16 h 24"/>
                <a:gd name="T10" fmla="*/ 16 w 34"/>
                <a:gd name="T11" fmla="*/ 19 h 24"/>
                <a:gd name="T12" fmla="*/ 11 w 34"/>
                <a:gd name="T13" fmla="*/ 23 h 24"/>
                <a:gd name="T14" fmla="*/ 8 w 34"/>
                <a:gd name="T15" fmla="*/ 19 h 24"/>
                <a:gd name="T16" fmla="*/ 2 w 34"/>
                <a:gd name="T17" fmla="*/ 19 h 24"/>
                <a:gd name="T18" fmla="*/ 4 w 34"/>
                <a:gd name="T19" fmla="*/ 16 h 24"/>
                <a:gd name="T20" fmla="*/ 5 w 34"/>
                <a:gd name="T21" fmla="*/ 10 h 24"/>
                <a:gd name="T22" fmla="*/ 6 w 34"/>
                <a:gd name="T23" fmla="*/ 3 h 24"/>
                <a:gd name="T24" fmla="*/ 11 w 34"/>
                <a:gd name="T25" fmla="*/ 3 h 24"/>
                <a:gd name="T26" fmla="*/ 12 w 34"/>
                <a:gd name="T27" fmla="*/ 5 h 24"/>
                <a:gd name="T28" fmla="*/ 14 w 34"/>
                <a:gd name="T29" fmla="*/ 4 h 24"/>
                <a:gd name="T30" fmla="*/ 17 w 34"/>
                <a:gd name="T31" fmla="*/ 6 h 24"/>
                <a:gd name="T32" fmla="*/ 20 w 34"/>
                <a:gd name="T33" fmla="*/ 7 h 24"/>
                <a:gd name="T34" fmla="*/ 25 w 34"/>
                <a:gd name="T35" fmla="*/ 10 h 24"/>
                <a:gd name="T36" fmla="*/ 28 w 34"/>
                <a:gd name="T37" fmla="*/ 15 h 24"/>
                <a:gd name="T38" fmla="*/ 30 w 34"/>
                <a:gd name="T39" fmla="*/ 15 h 24"/>
                <a:gd name="T40" fmla="*/ 33 w 34"/>
                <a:gd name="T41" fmla="*/ 17 h 24"/>
                <a:gd name="T42" fmla="*/ 34 w 34"/>
                <a:gd name="T43" fmla="*/ 18 h 24"/>
                <a:gd name="T44" fmla="*/ 31 w 34"/>
                <a:gd name="T45" fmla="*/ 21 h 24"/>
                <a:gd name="T46" fmla="*/ 31 w 34"/>
                <a:gd name="T47" fmla="*/ 2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4" h="24">
                  <a:moveTo>
                    <a:pt x="31" y="21"/>
                  </a:moveTo>
                  <a:cubicBezTo>
                    <a:pt x="30" y="20"/>
                    <a:pt x="27" y="19"/>
                    <a:pt x="25" y="18"/>
                  </a:cubicBezTo>
                  <a:cubicBezTo>
                    <a:pt x="24" y="18"/>
                    <a:pt x="25" y="17"/>
                    <a:pt x="24" y="16"/>
                  </a:cubicBezTo>
                  <a:cubicBezTo>
                    <a:pt x="24" y="16"/>
                    <a:pt x="22" y="17"/>
                    <a:pt x="22" y="17"/>
                  </a:cubicBezTo>
                  <a:cubicBezTo>
                    <a:pt x="20" y="17"/>
                    <a:pt x="20" y="15"/>
                    <a:pt x="18" y="16"/>
                  </a:cubicBezTo>
                  <a:cubicBezTo>
                    <a:pt x="18" y="17"/>
                    <a:pt x="17" y="18"/>
                    <a:pt x="16" y="19"/>
                  </a:cubicBezTo>
                  <a:cubicBezTo>
                    <a:pt x="14" y="20"/>
                    <a:pt x="13" y="22"/>
                    <a:pt x="11" y="23"/>
                  </a:cubicBezTo>
                  <a:cubicBezTo>
                    <a:pt x="8" y="24"/>
                    <a:pt x="10" y="20"/>
                    <a:pt x="8" y="19"/>
                  </a:cubicBezTo>
                  <a:cubicBezTo>
                    <a:pt x="8" y="18"/>
                    <a:pt x="3" y="19"/>
                    <a:pt x="2" y="19"/>
                  </a:cubicBezTo>
                  <a:cubicBezTo>
                    <a:pt x="0" y="19"/>
                    <a:pt x="4" y="16"/>
                    <a:pt x="4" y="16"/>
                  </a:cubicBezTo>
                  <a:cubicBezTo>
                    <a:pt x="6" y="14"/>
                    <a:pt x="5" y="12"/>
                    <a:pt x="5" y="10"/>
                  </a:cubicBezTo>
                  <a:cubicBezTo>
                    <a:pt x="5" y="8"/>
                    <a:pt x="5" y="5"/>
                    <a:pt x="6" y="3"/>
                  </a:cubicBezTo>
                  <a:cubicBezTo>
                    <a:pt x="7" y="0"/>
                    <a:pt x="10" y="0"/>
                    <a:pt x="11" y="3"/>
                  </a:cubicBezTo>
                  <a:cubicBezTo>
                    <a:pt x="11" y="4"/>
                    <a:pt x="11" y="6"/>
                    <a:pt x="12" y="5"/>
                  </a:cubicBezTo>
                  <a:cubicBezTo>
                    <a:pt x="13" y="5"/>
                    <a:pt x="13" y="4"/>
                    <a:pt x="14" y="4"/>
                  </a:cubicBezTo>
                  <a:cubicBezTo>
                    <a:pt x="15" y="5"/>
                    <a:pt x="16" y="6"/>
                    <a:pt x="17" y="6"/>
                  </a:cubicBezTo>
                  <a:cubicBezTo>
                    <a:pt x="18" y="7"/>
                    <a:pt x="19" y="7"/>
                    <a:pt x="20" y="7"/>
                  </a:cubicBezTo>
                  <a:cubicBezTo>
                    <a:pt x="21" y="8"/>
                    <a:pt x="23" y="9"/>
                    <a:pt x="25" y="10"/>
                  </a:cubicBezTo>
                  <a:cubicBezTo>
                    <a:pt x="28" y="11"/>
                    <a:pt x="28" y="12"/>
                    <a:pt x="28" y="15"/>
                  </a:cubicBezTo>
                  <a:cubicBezTo>
                    <a:pt x="28" y="16"/>
                    <a:pt x="30" y="16"/>
                    <a:pt x="30" y="15"/>
                  </a:cubicBezTo>
                  <a:cubicBezTo>
                    <a:pt x="32" y="15"/>
                    <a:pt x="32" y="16"/>
                    <a:pt x="33" y="17"/>
                  </a:cubicBezTo>
                  <a:cubicBezTo>
                    <a:pt x="34" y="17"/>
                    <a:pt x="34" y="17"/>
                    <a:pt x="34" y="18"/>
                  </a:cubicBezTo>
                  <a:cubicBezTo>
                    <a:pt x="33" y="19"/>
                    <a:pt x="33" y="21"/>
                    <a:pt x="31" y="21"/>
                  </a:cubicBezTo>
                  <a:cubicBezTo>
                    <a:pt x="30" y="20"/>
                    <a:pt x="33" y="21"/>
                    <a:pt x="31" y="2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62" name="Freeform 545">
              <a:extLst>
                <a:ext uri="{FF2B5EF4-FFF2-40B4-BE49-F238E27FC236}">
                  <a16:creationId xmlns:a16="http://schemas.microsoft.com/office/drawing/2014/main" id="{A58CD767-C22F-417A-8250-8B941FF73EB3}"/>
                </a:ext>
              </a:extLst>
            </p:cNvPr>
            <p:cNvSpPr>
              <a:spLocks/>
            </p:cNvSpPr>
            <p:nvPr/>
          </p:nvSpPr>
          <p:spPr bwMode="auto">
            <a:xfrm>
              <a:off x="3885023" y="2544188"/>
              <a:ext cx="31856" cy="23893"/>
            </a:xfrm>
            <a:custGeom>
              <a:avLst/>
              <a:gdLst>
                <a:gd name="T0" fmla="*/ 5 w 7"/>
                <a:gd name="T1" fmla="*/ 4 h 5"/>
                <a:gd name="T2" fmla="*/ 1 w 7"/>
                <a:gd name="T3" fmla="*/ 0 h 5"/>
                <a:gd name="T4" fmla="*/ 5 w 7"/>
                <a:gd name="T5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5">
                  <a:moveTo>
                    <a:pt x="5" y="4"/>
                  </a:moveTo>
                  <a:cubicBezTo>
                    <a:pt x="3" y="5"/>
                    <a:pt x="0" y="0"/>
                    <a:pt x="1" y="0"/>
                  </a:cubicBezTo>
                  <a:cubicBezTo>
                    <a:pt x="2" y="1"/>
                    <a:pt x="7" y="3"/>
                    <a:pt x="5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63" name="Freeform 546">
              <a:extLst>
                <a:ext uri="{FF2B5EF4-FFF2-40B4-BE49-F238E27FC236}">
                  <a16:creationId xmlns:a16="http://schemas.microsoft.com/office/drawing/2014/main" id="{CB6DAA1F-FC97-4B65-A7BD-FAC26F188360}"/>
                </a:ext>
              </a:extLst>
            </p:cNvPr>
            <p:cNvSpPr>
              <a:spLocks/>
            </p:cNvSpPr>
            <p:nvPr/>
          </p:nvSpPr>
          <p:spPr bwMode="auto">
            <a:xfrm>
              <a:off x="3875465" y="2548967"/>
              <a:ext cx="17521" cy="23893"/>
            </a:xfrm>
            <a:custGeom>
              <a:avLst/>
              <a:gdLst>
                <a:gd name="T0" fmla="*/ 3 w 4"/>
                <a:gd name="T1" fmla="*/ 4 h 5"/>
                <a:gd name="T2" fmla="*/ 0 w 4"/>
                <a:gd name="T3" fmla="*/ 1 h 5"/>
                <a:gd name="T4" fmla="*/ 3 w 4"/>
                <a:gd name="T5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5">
                  <a:moveTo>
                    <a:pt x="3" y="4"/>
                  </a:moveTo>
                  <a:cubicBezTo>
                    <a:pt x="1" y="5"/>
                    <a:pt x="0" y="2"/>
                    <a:pt x="0" y="1"/>
                  </a:cubicBezTo>
                  <a:cubicBezTo>
                    <a:pt x="1" y="0"/>
                    <a:pt x="4" y="3"/>
                    <a:pt x="3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64" name="Freeform 547">
              <a:extLst>
                <a:ext uri="{FF2B5EF4-FFF2-40B4-BE49-F238E27FC236}">
                  <a16:creationId xmlns:a16="http://schemas.microsoft.com/office/drawing/2014/main" id="{F39AAC96-8D74-41EB-9159-7EAA4C1D7012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2461" y="2459773"/>
              <a:ext cx="14335" cy="28669"/>
            </a:xfrm>
            <a:custGeom>
              <a:avLst/>
              <a:gdLst>
                <a:gd name="T0" fmla="*/ 3 w 3"/>
                <a:gd name="T1" fmla="*/ 5 h 6"/>
                <a:gd name="T2" fmla="*/ 3 w 3"/>
                <a:gd name="T3" fmla="*/ 2 h 6"/>
                <a:gd name="T4" fmla="*/ 1 w 3"/>
                <a:gd name="T5" fmla="*/ 1 h 6"/>
                <a:gd name="T6" fmla="*/ 1 w 3"/>
                <a:gd name="T7" fmla="*/ 4 h 6"/>
                <a:gd name="T8" fmla="*/ 3 w 3"/>
                <a:gd name="T9" fmla="*/ 5 h 6"/>
                <a:gd name="T10" fmla="*/ 3 w 3"/>
                <a:gd name="T11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6">
                  <a:moveTo>
                    <a:pt x="3" y="5"/>
                  </a:moveTo>
                  <a:cubicBezTo>
                    <a:pt x="3" y="4"/>
                    <a:pt x="3" y="3"/>
                    <a:pt x="3" y="2"/>
                  </a:cubicBezTo>
                  <a:cubicBezTo>
                    <a:pt x="3" y="2"/>
                    <a:pt x="1" y="0"/>
                    <a:pt x="1" y="1"/>
                  </a:cubicBezTo>
                  <a:cubicBezTo>
                    <a:pt x="1" y="2"/>
                    <a:pt x="0" y="4"/>
                    <a:pt x="1" y="4"/>
                  </a:cubicBezTo>
                  <a:cubicBezTo>
                    <a:pt x="1" y="5"/>
                    <a:pt x="2" y="6"/>
                    <a:pt x="3" y="5"/>
                  </a:cubicBezTo>
                  <a:cubicBezTo>
                    <a:pt x="3" y="4"/>
                    <a:pt x="2" y="6"/>
                    <a:pt x="3" y="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65" name="Freeform 548">
              <a:extLst>
                <a:ext uri="{FF2B5EF4-FFF2-40B4-BE49-F238E27FC236}">
                  <a16:creationId xmlns:a16="http://schemas.microsoft.com/office/drawing/2014/main" id="{E86FA99A-4553-44B1-86BD-4623A2794AFA}"/>
                </a:ext>
              </a:extLst>
            </p:cNvPr>
            <p:cNvSpPr>
              <a:spLocks/>
            </p:cNvSpPr>
            <p:nvPr/>
          </p:nvSpPr>
          <p:spPr bwMode="auto">
            <a:xfrm>
              <a:off x="3762380" y="2216077"/>
              <a:ext cx="672149" cy="492169"/>
            </a:xfrm>
            <a:custGeom>
              <a:avLst/>
              <a:gdLst>
                <a:gd name="T0" fmla="*/ 63 w 144"/>
                <a:gd name="T1" fmla="*/ 86 h 105"/>
                <a:gd name="T2" fmla="*/ 81 w 144"/>
                <a:gd name="T3" fmla="*/ 76 h 105"/>
                <a:gd name="T4" fmla="*/ 91 w 144"/>
                <a:gd name="T5" fmla="*/ 67 h 105"/>
                <a:gd name="T6" fmla="*/ 103 w 144"/>
                <a:gd name="T7" fmla="*/ 68 h 105"/>
                <a:gd name="T8" fmla="*/ 87 w 144"/>
                <a:gd name="T9" fmla="*/ 66 h 105"/>
                <a:gd name="T10" fmla="*/ 80 w 144"/>
                <a:gd name="T11" fmla="*/ 48 h 105"/>
                <a:gd name="T12" fmla="*/ 67 w 144"/>
                <a:gd name="T13" fmla="*/ 49 h 105"/>
                <a:gd name="T14" fmla="*/ 64 w 144"/>
                <a:gd name="T15" fmla="*/ 40 h 105"/>
                <a:gd name="T16" fmla="*/ 54 w 144"/>
                <a:gd name="T17" fmla="*/ 32 h 105"/>
                <a:gd name="T18" fmla="*/ 53 w 144"/>
                <a:gd name="T19" fmla="*/ 38 h 105"/>
                <a:gd name="T20" fmla="*/ 52 w 144"/>
                <a:gd name="T21" fmla="*/ 39 h 105"/>
                <a:gd name="T22" fmla="*/ 37 w 144"/>
                <a:gd name="T23" fmla="*/ 38 h 105"/>
                <a:gd name="T24" fmla="*/ 5 w 144"/>
                <a:gd name="T25" fmla="*/ 32 h 105"/>
                <a:gd name="T26" fmla="*/ 8 w 144"/>
                <a:gd name="T27" fmla="*/ 26 h 105"/>
                <a:gd name="T28" fmla="*/ 16 w 144"/>
                <a:gd name="T29" fmla="*/ 2 h 105"/>
                <a:gd name="T30" fmla="*/ 18 w 144"/>
                <a:gd name="T31" fmla="*/ 18 h 105"/>
                <a:gd name="T32" fmla="*/ 26 w 144"/>
                <a:gd name="T33" fmla="*/ 29 h 105"/>
                <a:gd name="T34" fmla="*/ 20 w 144"/>
                <a:gd name="T35" fmla="*/ 19 h 105"/>
                <a:gd name="T36" fmla="*/ 22 w 144"/>
                <a:gd name="T37" fmla="*/ 13 h 105"/>
                <a:gd name="T38" fmla="*/ 25 w 144"/>
                <a:gd name="T39" fmla="*/ 7 h 105"/>
                <a:gd name="T40" fmla="*/ 34 w 144"/>
                <a:gd name="T41" fmla="*/ 3 h 105"/>
                <a:gd name="T42" fmla="*/ 43 w 144"/>
                <a:gd name="T43" fmla="*/ 16 h 105"/>
                <a:gd name="T44" fmla="*/ 52 w 144"/>
                <a:gd name="T45" fmla="*/ 16 h 105"/>
                <a:gd name="T46" fmla="*/ 54 w 144"/>
                <a:gd name="T47" fmla="*/ 15 h 105"/>
                <a:gd name="T48" fmla="*/ 66 w 144"/>
                <a:gd name="T49" fmla="*/ 13 h 105"/>
                <a:gd name="T50" fmla="*/ 70 w 144"/>
                <a:gd name="T51" fmla="*/ 21 h 105"/>
                <a:gd name="T52" fmla="*/ 76 w 144"/>
                <a:gd name="T53" fmla="*/ 22 h 105"/>
                <a:gd name="T54" fmla="*/ 81 w 144"/>
                <a:gd name="T55" fmla="*/ 23 h 105"/>
                <a:gd name="T56" fmla="*/ 86 w 144"/>
                <a:gd name="T57" fmla="*/ 23 h 105"/>
                <a:gd name="T58" fmla="*/ 92 w 144"/>
                <a:gd name="T59" fmla="*/ 28 h 105"/>
                <a:gd name="T60" fmla="*/ 94 w 144"/>
                <a:gd name="T61" fmla="*/ 31 h 105"/>
                <a:gd name="T62" fmla="*/ 100 w 144"/>
                <a:gd name="T63" fmla="*/ 29 h 105"/>
                <a:gd name="T64" fmla="*/ 99 w 144"/>
                <a:gd name="T65" fmla="*/ 38 h 105"/>
                <a:gd name="T66" fmla="*/ 104 w 144"/>
                <a:gd name="T67" fmla="*/ 38 h 105"/>
                <a:gd name="T68" fmla="*/ 109 w 144"/>
                <a:gd name="T69" fmla="*/ 40 h 105"/>
                <a:gd name="T70" fmla="*/ 106 w 144"/>
                <a:gd name="T71" fmla="*/ 45 h 105"/>
                <a:gd name="T72" fmla="*/ 118 w 144"/>
                <a:gd name="T73" fmla="*/ 54 h 105"/>
                <a:gd name="T74" fmla="*/ 124 w 144"/>
                <a:gd name="T75" fmla="*/ 55 h 105"/>
                <a:gd name="T76" fmla="*/ 128 w 144"/>
                <a:gd name="T77" fmla="*/ 60 h 105"/>
                <a:gd name="T78" fmla="*/ 141 w 144"/>
                <a:gd name="T79" fmla="*/ 64 h 105"/>
                <a:gd name="T80" fmla="*/ 139 w 144"/>
                <a:gd name="T81" fmla="*/ 69 h 105"/>
                <a:gd name="T82" fmla="*/ 133 w 144"/>
                <a:gd name="T83" fmla="*/ 73 h 105"/>
                <a:gd name="T84" fmla="*/ 128 w 144"/>
                <a:gd name="T85" fmla="*/ 77 h 105"/>
                <a:gd name="T86" fmla="*/ 125 w 144"/>
                <a:gd name="T87" fmla="*/ 74 h 105"/>
                <a:gd name="T88" fmla="*/ 120 w 144"/>
                <a:gd name="T89" fmla="*/ 72 h 105"/>
                <a:gd name="T90" fmla="*/ 113 w 144"/>
                <a:gd name="T91" fmla="*/ 67 h 105"/>
                <a:gd name="T92" fmla="*/ 108 w 144"/>
                <a:gd name="T93" fmla="*/ 70 h 105"/>
                <a:gd name="T94" fmla="*/ 118 w 144"/>
                <a:gd name="T95" fmla="*/ 80 h 105"/>
                <a:gd name="T96" fmla="*/ 123 w 144"/>
                <a:gd name="T97" fmla="*/ 82 h 105"/>
                <a:gd name="T98" fmla="*/ 128 w 144"/>
                <a:gd name="T99" fmla="*/ 93 h 105"/>
                <a:gd name="T100" fmla="*/ 126 w 144"/>
                <a:gd name="T101" fmla="*/ 95 h 105"/>
                <a:gd name="T102" fmla="*/ 118 w 144"/>
                <a:gd name="T103" fmla="*/ 96 h 105"/>
                <a:gd name="T104" fmla="*/ 110 w 144"/>
                <a:gd name="T105" fmla="*/ 93 h 105"/>
                <a:gd name="T106" fmla="*/ 109 w 144"/>
                <a:gd name="T107" fmla="*/ 94 h 105"/>
                <a:gd name="T108" fmla="*/ 103 w 144"/>
                <a:gd name="T109" fmla="*/ 99 h 105"/>
                <a:gd name="T110" fmla="*/ 91 w 144"/>
                <a:gd name="T111" fmla="*/ 90 h 105"/>
                <a:gd name="T112" fmla="*/ 77 w 144"/>
                <a:gd name="T113" fmla="*/ 83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44" h="105">
                  <a:moveTo>
                    <a:pt x="77" y="83"/>
                  </a:moveTo>
                  <a:cubicBezTo>
                    <a:pt x="76" y="86"/>
                    <a:pt x="74" y="83"/>
                    <a:pt x="71" y="84"/>
                  </a:cubicBezTo>
                  <a:cubicBezTo>
                    <a:pt x="70" y="84"/>
                    <a:pt x="69" y="85"/>
                    <a:pt x="68" y="86"/>
                  </a:cubicBezTo>
                  <a:cubicBezTo>
                    <a:pt x="66" y="87"/>
                    <a:pt x="65" y="86"/>
                    <a:pt x="63" y="86"/>
                  </a:cubicBezTo>
                  <a:cubicBezTo>
                    <a:pt x="60" y="85"/>
                    <a:pt x="56" y="83"/>
                    <a:pt x="60" y="80"/>
                  </a:cubicBezTo>
                  <a:cubicBezTo>
                    <a:pt x="62" y="78"/>
                    <a:pt x="62" y="76"/>
                    <a:pt x="65" y="76"/>
                  </a:cubicBezTo>
                  <a:cubicBezTo>
                    <a:pt x="68" y="77"/>
                    <a:pt x="71" y="78"/>
                    <a:pt x="75" y="77"/>
                  </a:cubicBezTo>
                  <a:cubicBezTo>
                    <a:pt x="77" y="77"/>
                    <a:pt x="79" y="76"/>
                    <a:pt x="81" y="76"/>
                  </a:cubicBezTo>
                  <a:cubicBezTo>
                    <a:pt x="82" y="76"/>
                    <a:pt x="81" y="75"/>
                    <a:pt x="81" y="74"/>
                  </a:cubicBezTo>
                  <a:cubicBezTo>
                    <a:pt x="78" y="72"/>
                    <a:pt x="77" y="71"/>
                    <a:pt x="80" y="69"/>
                  </a:cubicBezTo>
                  <a:cubicBezTo>
                    <a:pt x="82" y="66"/>
                    <a:pt x="84" y="66"/>
                    <a:pt x="87" y="66"/>
                  </a:cubicBezTo>
                  <a:cubicBezTo>
                    <a:pt x="88" y="66"/>
                    <a:pt x="90" y="66"/>
                    <a:pt x="91" y="67"/>
                  </a:cubicBezTo>
                  <a:cubicBezTo>
                    <a:pt x="93" y="68"/>
                    <a:pt x="93" y="69"/>
                    <a:pt x="93" y="71"/>
                  </a:cubicBezTo>
                  <a:cubicBezTo>
                    <a:pt x="94" y="73"/>
                    <a:pt x="95" y="70"/>
                    <a:pt x="96" y="70"/>
                  </a:cubicBezTo>
                  <a:cubicBezTo>
                    <a:pt x="96" y="69"/>
                    <a:pt x="99" y="70"/>
                    <a:pt x="99" y="70"/>
                  </a:cubicBezTo>
                  <a:cubicBezTo>
                    <a:pt x="100" y="70"/>
                    <a:pt x="103" y="70"/>
                    <a:pt x="103" y="68"/>
                  </a:cubicBezTo>
                  <a:cubicBezTo>
                    <a:pt x="103" y="67"/>
                    <a:pt x="100" y="66"/>
                    <a:pt x="99" y="66"/>
                  </a:cubicBezTo>
                  <a:cubicBezTo>
                    <a:pt x="97" y="65"/>
                    <a:pt x="96" y="64"/>
                    <a:pt x="95" y="63"/>
                  </a:cubicBezTo>
                  <a:cubicBezTo>
                    <a:pt x="94" y="63"/>
                    <a:pt x="93" y="65"/>
                    <a:pt x="93" y="66"/>
                  </a:cubicBezTo>
                  <a:cubicBezTo>
                    <a:pt x="92" y="67"/>
                    <a:pt x="88" y="66"/>
                    <a:pt x="87" y="66"/>
                  </a:cubicBezTo>
                  <a:cubicBezTo>
                    <a:pt x="81" y="65"/>
                    <a:pt x="89" y="63"/>
                    <a:pt x="88" y="61"/>
                  </a:cubicBezTo>
                  <a:cubicBezTo>
                    <a:pt x="87" y="58"/>
                    <a:pt x="86" y="54"/>
                    <a:pt x="84" y="52"/>
                  </a:cubicBezTo>
                  <a:cubicBezTo>
                    <a:pt x="83" y="52"/>
                    <a:pt x="81" y="53"/>
                    <a:pt x="81" y="52"/>
                  </a:cubicBezTo>
                  <a:cubicBezTo>
                    <a:pt x="81" y="51"/>
                    <a:pt x="81" y="49"/>
                    <a:pt x="80" y="48"/>
                  </a:cubicBezTo>
                  <a:cubicBezTo>
                    <a:pt x="79" y="47"/>
                    <a:pt x="78" y="53"/>
                    <a:pt x="79" y="53"/>
                  </a:cubicBezTo>
                  <a:cubicBezTo>
                    <a:pt x="78" y="53"/>
                    <a:pt x="75" y="46"/>
                    <a:pt x="75" y="46"/>
                  </a:cubicBezTo>
                  <a:cubicBezTo>
                    <a:pt x="73" y="46"/>
                    <a:pt x="72" y="47"/>
                    <a:pt x="71" y="48"/>
                  </a:cubicBezTo>
                  <a:cubicBezTo>
                    <a:pt x="70" y="48"/>
                    <a:pt x="67" y="50"/>
                    <a:pt x="67" y="49"/>
                  </a:cubicBezTo>
                  <a:cubicBezTo>
                    <a:pt x="67" y="46"/>
                    <a:pt x="66" y="46"/>
                    <a:pt x="69" y="46"/>
                  </a:cubicBezTo>
                  <a:cubicBezTo>
                    <a:pt x="70" y="46"/>
                    <a:pt x="71" y="45"/>
                    <a:pt x="71" y="44"/>
                  </a:cubicBezTo>
                  <a:cubicBezTo>
                    <a:pt x="72" y="43"/>
                    <a:pt x="69" y="43"/>
                    <a:pt x="69" y="43"/>
                  </a:cubicBezTo>
                  <a:cubicBezTo>
                    <a:pt x="68" y="42"/>
                    <a:pt x="64" y="40"/>
                    <a:pt x="64" y="40"/>
                  </a:cubicBezTo>
                  <a:cubicBezTo>
                    <a:pt x="64" y="37"/>
                    <a:pt x="63" y="39"/>
                    <a:pt x="62" y="39"/>
                  </a:cubicBezTo>
                  <a:cubicBezTo>
                    <a:pt x="61" y="39"/>
                    <a:pt x="62" y="34"/>
                    <a:pt x="60" y="35"/>
                  </a:cubicBezTo>
                  <a:cubicBezTo>
                    <a:pt x="59" y="35"/>
                    <a:pt x="59" y="36"/>
                    <a:pt x="57" y="34"/>
                  </a:cubicBezTo>
                  <a:cubicBezTo>
                    <a:pt x="56" y="34"/>
                    <a:pt x="55" y="32"/>
                    <a:pt x="54" y="32"/>
                  </a:cubicBezTo>
                  <a:cubicBezTo>
                    <a:pt x="54" y="32"/>
                    <a:pt x="55" y="33"/>
                    <a:pt x="55" y="33"/>
                  </a:cubicBezTo>
                  <a:cubicBezTo>
                    <a:pt x="55" y="33"/>
                    <a:pt x="52" y="33"/>
                    <a:pt x="52" y="34"/>
                  </a:cubicBezTo>
                  <a:cubicBezTo>
                    <a:pt x="53" y="35"/>
                    <a:pt x="55" y="34"/>
                    <a:pt x="56" y="36"/>
                  </a:cubicBezTo>
                  <a:cubicBezTo>
                    <a:pt x="56" y="38"/>
                    <a:pt x="54" y="38"/>
                    <a:pt x="53" y="38"/>
                  </a:cubicBezTo>
                  <a:cubicBezTo>
                    <a:pt x="51" y="39"/>
                    <a:pt x="46" y="35"/>
                    <a:pt x="44" y="37"/>
                  </a:cubicBezTo>
                  <a:cubicBezTo>
                    <a:pt x="43" y="37"/>
                    <a:pt x="45" y="38"/>
                    <a:pt x="46" y="39"/>
                  </a:cubicBezTo>
                  <a:cubicBezTo>
                    <a:pt x="46" y="40"/>
                    <a:pt x="47" y="39"/>
                    <a:pt x="48" y="39"/>
                  </a:cubicBezTo>
                  <a:cubicBezTo>
                    <a:pt x="49" y="39"/>
                    <a:pt x="52" y="38"/>
                    <a:pt x="52" y="39"/>
                  </a:cubicBezTo>
                  <a:cubicBezTo>
                    <a:pt x="52" y="40"/>
                    <a:pt x="51" y="41"/>
                    <a:pt x="50" y="42"/>
                  </a:cubicBezTo>
                  <a:cubicBezTo>
                    <a:pt x="50" y="42"/>
                    <a:pt x="39" y="35"/>
                    <a:pt x="37" y="36"/>
                  </a:cubicBezTo>
                  <a:cubicBezTo>
                    <a:pt x="38" y="36"/>
                    <a:pt x="39" y="37"/>
                    <a:pt x="40" y="37"/>
                  </a:cubicBezTo>
                  <a:cubicBezTo>
                    <a:pt x="42" y="39"/>
                    <a:pt x="37" y="38"/>
                    <a:pt x="37" y="38"/>
                  </a:cubicBezTo>
                  <a:cubicBezTo>
                    <a:pt x="34" y="36"/>
                    <a:pt x="30" y="38"/>
                    <a:pt x="27" y="37"/>
                  </a:cubicBezTo>
                  <a:cubicBezTo>
                    <a:pt x="23" y="36"/>
                    <a:pt x="20" y="37"/>
                    <a:pt x="17" y="34"/>
                  </a:cubicBezTo>
                  <a:cubicBezTo>
                    <a:pt x="14" y="32"/>
                    <a:pt x="12" y="35"/>
                    <a:pt x="9" y="34"/>
                  </a:cubicBezTo>
                  <a:cubicBezTo>
                    <a:pt x="8" y="33"/>
                    <a:pt x="6" y="33"/>
                    <a:pt x="5" y="32"/>
                  </a:cubicBezTo>
                  <a:cubicBezTo>
                    <a:pt x="5" y="31"/>
                    <a:pt x="2" y="28"/>
                    <a:pt x="4" y="28"/>
                  </a:cubicBezTo>
                  <a:cubicBezTo>
                    <a:pt x="7" y="28"/>
                    <a:pt x="11" y="31"/>
                    <a:pt x="14" y="29"/>
                  </a:cubicBezTo>
                  <a:cubicBezTo>
                    <a:pt x="15" y="28"/>
                    <a:pt x="13" y="27"/>
                    <a:pt x="13" y="27"/>
                  </a:cubicBezTo>
                  <a:cubicBezTo>
                    <a:pt x="11" y="26"/>
                    <a:pt x="9" y="26"/>
                    <a:pt x="8" y="26"/>
                  </a:cubicBezTo>
                  <a:cubicBezTo>
                    <a:pt x="5" y="26"/>
                    <a:pt x="0" y="26"/>
                    <a:pt x="0" y="23"/>
                  </a:cubicBezTo>
                  <a:cubicBezTo>
                    <a:pt x="0" y="19"/>
                    <a:pt x="0" y="16"/>
                    <a:pt x="2" y="12"/>
                  </a:cubicBezTo>
                  <a:cubicBezTo>
                    <a:pt x="3" y="9"/>
                    <a:pt x="6" y="7"/>
                    <a:pt x="9" y="5"/>
                  </a:cubicBezTo>
                  <a:cubicBezTo>
                    <a:pt x="11" y="3"/>
                    <a:pt x="13" y="3"/>
                    <a:pt x="16" y="2"/>
                  </a:cubicBezTo>
                  <a:cubicBezTo>
                    <a:pt x="18" y="2"/>
                    <a:pt x="24" y="0"/>
                    <a:pt x="25" y="3"/>
                  </a:cubicBezTo>
                  <a:cubicBezTo>
                    <a:pt x="25" y="2"/>
                    <a:pt x="20" y="7"/>
                    <a:pt x="19" y="7"/>
                  </a:cubicBezTo>
                  <a:cubicBezTo>
                    <a:pt x="17" y="9"/>
                    <a:pt x="15" y="11"/>
                    <a:pt x="17" y="13"/>
                  </a:cubicBezTo>
                  <a:cubicBezTo>
                    <a:pt x="19" y="15"/>
                    <a:pt x="17" y="16"/>
                    <a:pt x="18" y="18"/>
                  </a:cubicBezTo>
                  <a:cubicBezTo>
                    <a:pt x="18" y="20"/>
                    <a:pt x="20" y="21"/>
                    <a:pt x="21" y="22"/>
                  </a:cubicBezTo>
                  <a:cubicBezTo>
                    <a:pt x="22" y="23"/>
                    <a:pt x="24" y="24"/>
                    <a:pt x="25" y="25"/>
                  </a:cubicBezTo>
                  <a:cubicBezTo>
                    <a:pt x="26" y="26"/>
                    <a:pt x="22" y="26"/>
                    <a:pt x="22" y="27"/>
                  </a:cubicBezTo>
                  <a:cubicBezTo>
                    <a:pt x="22" y="26"/>
                    <a:pt x="26" y="29"/>
                    <a:pt x="26" y="29"/>
                  </a:cubicBezTo>
                  <a:cubicBezTo>
                    <a:pt x="27" y="28"/>
                    <a:pt x="26" y="26"/>
                    <a:pt x="26" y="25"/>
                  </a:cubicBezTo>
                  <a:cubicBezTo>
                    <a:pt x="26" y="25"/>
                    <a:pt x="28" y="24"/>
                    <a:pt x="27" y="23"/>
                  </a:cubicBezTo>
                  <a:cubicBezTo>
                    <a:pt x="26" y="22"/>
                    <a:pt x="22" y="21"/>
                    <a:pt x="21" y="20"/>
                  </a:cubicBezTo>
                  <a:cubicBezTo>
                    <a:pt x="20" y="20"/>
                    <a:pt x="19" y="19"/>
                    <a:pt x="20" y="19"/>
                  </a:cubicBezTo>
                  <a:cubicBezTo>
                    <a:pt x="22" y="19"/>
                    <a:pt x="22" y="18"/>
                    <a:pt x="23" y="17"/>
                  </a:cubicBezTo>
                  <a:cubicBezTo>
                    <a:pt x="25" y="16"/>
                    <a:pt x="28" y="18"/>
                    <a:pt x="29" y="19"/>
                  </a:cubicBezTo>
                  <a:cubicBezTo>
                    <a:pt x="28" y="18"/>
                    <a:pt x="27" y="17"/>
                    <a:pt x="27" y="16"/>
                  </a:cubicBezTo>
                  <a:cubicBezTo>
                    <a:pt x="27" y="14"/>
                    <a:pt x="22" y="15"/>
                    <a:pt x="22" y="13"/>
                  </a:cubicBezTo>
                  <a:cubicBezTo>
                    <a:pt x="20" y="7"/>
                    <a:pt x="29" y="12"/>
                    <a:pt x="29" y="12"/>
                  </a:cubicBezTo>
                  <a:cubicBezTo>
                    <a:pt x="29" y="11"/>
                    <a:pt x="23" y="9"/>
                    <a:pt x="23" y="9"/>
                  </a:cubicBezTo>
                  <a:cubicBezTo>
                    <a:pt x="23" y="8"/>
                    <a:pt x="28" y="9"/>
                    <a:pt x="28" y="9"/>
                  </a:cubicBezTo>
                  <a:cubicBezTo>
                    <a:pt x="28" y="8"/>
                    <a:pt x="25" y="7"/>
                    <a:pt x="25" y="7"/>
                  </a:cubicBezTo>
                  <a:cubicBezTo>
                    <a:pt x="24" y="6"/>
                    <a:pt x="25" y="6"/>
                    <a:pt x="26" y="6"/>
                  </a:cubicBezTo>
                  <a:cubicBezTo>
                    <a:pt x="27" y="7"/>
                    <a:pt x="27" y="6"/>
                    <a:pt x="28" y="6"/>
                  </a:cubicBezTo>
                  <a:cubicBezTo>
                    <a:pt x="30" y="5"/>
                    <a:pt x="30" y="6"/>
                    <a:pt x="32" y="6"/>
                  </a:cubicBezTo>
                  <a:cubicBezTo>
                    <a:pt x="29" y="5"/>
                    <a:pt x="33" y="3"/>
                    <a:pt x="34" y="3"/>
                  </a:cubicBezTo>
                  <a:cubicBezTo>
                    <a:pt x="36" y="2"/>
                    <a:pt x="42" y="2"/>
                    <a:pt x="43" y="4"/>
                  </a:cubicBezTo>
                  <a:cubicBezTo>
                    <a:pt x="44" y="5"/>
                    <a:pt x="44" y="6"/>
                    <a:pt x="44" y="7"/>
                  </a:cubicBezTo>
                  <a:cubicBezTo>
                    <a:pt x="45" y="8"/>
                    <a:pt x="46" y="9"/>
                    <a:pt x="47" y="10"/>
                  </a:cubicBezTo>
                  <a:cubicBezTo>
                    <a:pt x="48" y="12"/>
                    <a:pt x="43" y="16"/>
                    <a:pt x="43" y="16"/>
                  </a:cubicBezTo>
                  <a:cubicBezTo>
                    <a:pt x="44" y="17"/>
                    <a:pt x="46" y="14"/>
                    <a:pt x="47" y="14"/>
                  </a:cubicBezTo>
                  <a:cubicBezTo>
                    <a:pt x="47" y="14"/>
                    <a:pt x="45" y="20"/>
                    <a:pt x="46" y="19"/>
                  </a:cubicBezTo>
                  <a:cubicBezTo>
                    <a:pt x="47" y="19"/>
                    <a:pt x="47" y="17"/>
                    <a:pt x="48" y="17"/>
                  </a:cubicBezTo>
                  <a:cubicBezTo>
                    <a:pt x="50" y="17"/>
                    <a:pt x="50" y="18"/>
                    <a:pt x="52" y="16"/>
                  </a:cubicBezTo>
                  <a:cubicBezTo>
                    <a:pt x="53" y="15"/>
                    <a:pt x="53" y="16"/>
                    <a:pt x="54" y="17"/>
                  </a:cubicBezTo>
                  <a:cubicBezTo>
                    <a:pt x="55" y="18"/>
                    <a:pt x="54" y="18"/>
                    <a:pt x="54" y="19"/>
                  </a:cubicBezTo>
                  <a:cubicBezTo>
                    <a:pt x="54" y="20"/>
                    <a:pt x="59" y="21"/>
                    <a:pt x="60" y="21"/>
                  </a:cubicBezTo>
                  <a:cubicBezTo>
                    <a:pt x="60" y="21"/>
                    <a:pt x="55" y="16"/>
                    <a:pt x="54" y="15"/>
                  </a:cubicBezTo>
                  <a:cubicBezTo>
                    <a:pt x="54" y="15"/>
                    <a:pt x="63" y="18"/>
                    <a:pt x="63" y="17"/>
                  </a:cubicBezTo>
                  <a:cubicBezTo>
                    <a:pt x="63" y="17"/>
                    <a:pt x="57" y="16"/>
                    <a:pt x="57" y="14"/>
                  </a:cubicBezTo>
                  <a:cubicBezTo>
                    <a:pt x="57" y="13"/>
                    <a:pt x="60" y="12"/>
                    <a:pt x="61" y="12"/>
                  </a:cubicBezTo>
                  <a:cubicBezTo>
                    <a:pt x="63" y="11"/>
                    <a:pt x="64" y="12"/>
                    <a:pt x="66" y="13"/>
                  </a:cubicBezTo>
                  <a:cubicBezTo>
                    <a:pt x="69" y="14"/>
                    <a:pt x="73" y="13"/>
                    <a:pt x="74" y="17"/>
                  </a:cubicBezTo>
                  <a:cubicBezTo>
                    <a:pt x="74" y="17"/>
                    <a:pt x="67" y="17"/>
                    <a:pt x="68" y="20"/>
                  </a:cubicBezTo>
                  <a:cubicBezTo>
                    <a:pt x="68" y="19"/>
                    <a:pt x="71" y="18"/>
                    <a:pt x="71" y="18"/>
                  </a:cubicBezTo>
                  <a:cubicBezTo>
                    <a:pt x="73" y="18"/>
                    <a:pt x="70" y="20"/>
                    <a:pt x="70" y="21"/>
                  </a:cubicBezTo>
                  <a:cubicBezTo>
                    <a:pt x="70" y="21"/>
                    <a:pt x="73" y="19"/>
                    <a:pt x="73" y="19"/>
                  </a:cubicBezTo>
                  <a:cubicBezTo>
                    <a:pt x="73" y="18"/>
                    <a:pt x="77" y="18"/>
                    <a:pt x="78" y="19"/>
                  </a:cubicBezTo>
                  <a:cubicBezTo>
                    <a:pt x="82" y="19"/>
                    <a:pt x="73" y="22"/>
                    <a:pt x="74" y="23"/>
                  </a:cubicBezTo>
                  <a:cubicBezTo>
                    <a:pt x="74" y="23"/>
                    <a:pt x="76" y="21"/>
                    <a:pt x="76" y="22"/>
                  </a:cubicBezTo>
                  <a:cubicBezTo>
                    <a:pt x="76" y="23"/>
                    <a:pt x="74" y="25"/>
                    <a:pt x="75" y="26"/>
                  </a:cubicBezTo>
                  <a:cubicBezTo>
                    <a:pt x="74" y="25"/>
                    <a:pt x="78" y="21"/>
                    <a:pt x="79" y="22"/>
                  </a:cubicBezTo>
                  <a:cubicBezTo>
                    <a:pt x="79" y="24"/>
                    <a:pt x="78" y="26"/>
                    <a:pt x="79" y="27"/>
                  </a:cubicBezTo>
                  <a:cubicBezTo>
                    <a:pt x="79" y="27"/>
                    <a:pt x="79" y="23"/>
                    <a:pt x="81" y="23"/>
                  </a:cubicBezTo>
                  <a:cubicBezTo>
                    <a:pt x="83" y="24"/>
                    <a:pt x="80" y="27"/>
                    <a:pt x="81" y="28"/>
                  </a:cubicBezTo>
                  <a:cubicBezTo>
                    <a:pt x="81" y="28"/>
                    <a:pt x="82" y="25"/>
                    <a:pt x="83" y="25"/>
                  </a:cubicBezTo>
                  <a:cubicBezTo>
                    <a:pt x="83" y="25"/>
                    <a:pt x="82" y="28"/>
                    <a:pt x="83" y="28"/>
                  </a:cubicBezTo>
                  <a:cubicBezTo>
                    <a:pt x="82" y="28"/>
                    <a:pt x="85" y="24"/>
                    <a:pt x="86" y="23"/>
                  </a:cubicBezTo>
                  <a:cubicBezTo>
                    <a:pt x="87" y="22"/>
                    <a:pt x="90" y="23"/>
                    <a:pt x="91" y="24"/>
                  </a:cubicBezTo>
                  <a:cubicBezTo>
                    <a:pt x="93" y="25"/>
                    <a:pt x="94" y="27"/>
                    <a:pt x="91" y="27"/>
                  </a:cubicBezTo>
                  <a:cubicBezTo>
                    <a:pt x="90" y="27"/>
                    <a:pt x="86" y="27"/>
                    <a:pt x="86" y="30"/>
                  </a:cubicBezTo>
                  <a:cubicBezTo>
                    <a:pt x="86" y="29"/>
                    <a:pt x="92" y="27"/>
                    <a:pt x="92" y="28"/>
                  </a:cubicBezTo>
                  <a:cubicBezTo>
                    <a:pt x="92" y="28"/>
                    <a:pt x="88" y="30"/>
                    <a:pt x="88" y="31"/>
                  </a:cubicBezTo>
                  <a:cubicBezTo>
                    <a:pt x="88" y="30"/>
                    <a:pt x="92" y="30"/>
                    <a:pt x="92" y="30"/>
                  </a:cubicBezTo>
                  <a:cubicBezTo>
                    <a:pt x="93" y="29"/>
                    <a:pt x="95" y="26"/>
                    <a:pt x="96" y="27"/>
                  </a:cubicBezTo>
                  <a:cubicBezTo>
                    <a:pt x="97" y="29"/>
                    <a:pt x="96" y="31"/>
                    <a:pt x="94" y="31"/>
                  </a:cubicBezTo>
                  <a:cubicBezTo>
                    <a:pt x="93" y="32"/>
                    <a:pt x="92" y="33"/>
                    <a:pt x="91" y="34"/>
                  </a:cubicBezTo>
                  <a:cubicBezTo>
                    <a:pt x="91" y="34"/>
                    <a:pt x="93" y="32"/>
                    <a:pt x="94" y="32"/>
                  </a:cubicBezTo>
                  <a:cubicBezTo>
                    <a:pt x="94" y="32"/>
                    <a:pt x="93" y="36"/>
                    <a:pt x="93" y="36"/>
                  </a:cubicBezTo>
                  <a:cubicBezTo>
                    <a:pt x="92" y="34"/>
                    <a:pt x="99" y="27"/>
                    <a:pt x="100" y="29"/>
                  </a:cubicBezTo>
                  <a:cubicBezTo>
                    <a:pt x="101" y="30"/>
                    <a:pt x="99" y="31"/>
                    <a:pt x="98" y="31"/>
                  </a:cubicBezTo>
                  <a:cubicBezTo>
                    <a:pt x="99" y="31"/>
                    <a:pt x="102" y="31"/>
                    <a:pt x="103" y="31"/>
                  </a:cubicBezTo>
                  <a:cubicBezTo>
                    <a:pt x="104" y="31"/>
                    <a:pt x="106" y="31"/>
                    <a:pt x="107" y="32"/>
                  </a:cubicBezTo>
                  <a:cubicBezTo>
                    <a:pt x="108" y="35"/>
                    <a:pt x="98" y="35"/>
                    <a:pt x="99" y="38"/>
                  </a:cubicBezTo>
                  <a:cubicBezTo>
                    <a:pt x="99" y="38"/>
                    <a:pt x="102" y="35"/>
                    <a:pt x="103" y="35"/>
                  </a:cubicBezTo>
                  <a:cubicBezTo>
                    <a:pt x="104" y="35"/>
                    <a:pt x="106" y="35"/>
                    <a:pt x="106" y="36"/>
                  </a:cubicBezTo>
                  <a:cubicBezTo>
                    <a:pt x="107" y="37"/>
                    <a:pt x="101" y="39"/>
                    <a:pt x="101" y="39"/>
                  </a:cubicBezTo>
                  <a:cubicBezTo>
                    <a:pt x="101" y="39"/>
                    <a:pt x="104" y="38"/>
                    <a:pt x="104" y="38"/>
                  </a:cubicBezTo>
                  <a:cubicBezTo>
                    <a:pt x="105" y="38"/>
                    <a:pt x="107" y="37"/>
                    <a:pt x="108" y="36"/>
                  </a:cubicBezTo>
                  <a:cubicBezTo>
                    <a:pt x="109" y="36"/>
                    <a:pt x="108" y="35"/>
                    <a:pt x="109" y="34"/>
                  </a:cubicBezTo>
                  <a:cubicBezTo>
                    <a:pt x="110" y="34"/>
                    <a:pt x="112" y="36"/>
                    <a:pt x="112" y="37"/>
                  </a:cubicBezTo>
                  <a:cubicBezTo>
                    <a:pt x="116" y="40"/>
                    <a:pt x="112" y="39"/>
                    <a:pt x="109" y="40"/>
                  </a:cubicBezTo>
                  <a:cubicBezTo>
                    <a:pt x="109" y="40"/>
                    <a:pt x="102" y="42"/>
                    <a:pt x="102" y="41"/>
                  </a:cubicBezTo>
                  <a:cubicBezTo>
                    <a:pt x="102" y="42"/>
                    <a:pt x="118" y="42"/>
                    <a:pt x="117" y="44"/>
                  </a:cubicBezTo>
                  <a:cubicBezTo>
                    <a:pt x="116" y="45"/>
                    <a:pt x="111" y="45"/>
                    <a:pt x="110" y="44"/>
                  </a:cubicBezTo>
                  <a:cubicBezTo>
                    <a:pt x="110" y="44"/>
                    <a:pt x="106" y="45"/>
                    <a:pt x="106" y="45"/>
                  </a:cubicBezTo>
                  <a:cubicBezTo>
                    <a:pt x="107" y="46"/>
                    <a:pt x="110" y="45"/>
                    <a:pt x="110" y="46"/>
                  </a:cubicBezTo>
                  <a:cubicBezTo>
                    <a:pt x="111" y="46"/>
                    <a:pt x="107" y="47"/>
                    <a:pt x="107" y="48"/>
                  </a:cubicBezTo>
                  <a:cubicBezTo>
                    <a:pt x="107" y="50"/>
                    <a:pt x="111" y="51"/>
                    <a:pt x="112" y="51"/>
                  </a:cubicBezTo>
                  <a:cubicBezTo>
                    <a:pt x="114" y="52"/>
                    <a:pt x="117" y="52"/>
                    <a:pt x="118" y="54"/>
                  </a:cubicBezTo>
                  <a:cubicBezTo>
                    <a:pt x="119" y="55"/>
                    <a:pt x="119" y="56"/>
                    <a:pt x="120" y="56"/>
                  </a:cubicBezTo>
                  <a:cubicBezTo>
                    <a:pt x="120" y="56"/>
                    <a:pt x="122" y="55"/>
                    <a:pt x="122" y="55"/>
                  </a:cubicBezTo>
                  <a:cubicBezTo>
                    <a:pt x="122" y="55"/>
                    <a:pt x="122" y="57"/>
                    <a:pt x="123" y="57"/>
                  </a:cubicBezTo>
                  <a:cubicBezTo>
                    <a:pt x="123" y="57"/>
                    <a:pt x="123" y="55"/>
                    <a:pt x="124" y="55"/>
                  </a:cubicBezTo>
                  <a:cubicBezTo>
                    <a:pt x="124" y="55"/>
                    <a:pt x="124" y="57"/>
                    <a:pt x="124" y="57"/>
                  </a:cubicBezTo>
                  <a:cubicBezTo>
                    <a:pt x="124" y="58"/>
                    <a:pt x="126" y="57"/>
                    <a:pt x="127" y="57"/>
                  </a:cubicBezTo>
                  <a:cubicBezTo>
                    <a:pt x="127" y="57"/>
                    <a:pt x="129" y="58"/>
                    <a:pt x="129" y="59"/>
                  </a:cubicBezTo>
                  <a:cubicBezTo>
                    <a:pt x="129" y="60"/>
                    <a:pt x="128" y="59"/>
                    <a:pt x="128" y="60"/>
                  </a:cubicBezTo>
                  <a:cubicBezTo>
                    <a:pt x="129" y="59"/>
                    <a:pt x="138" y="62"/>
                    <a:pt x="138" y="62"/>
                  </a:cubicBezTo>
                  <a:cubicBezTo>
                    <a:pt x="137" y="63"/>
                    <a:pt x="137" y="63"/>
                    <a:pt x="137" y="63"/>
                  </a:cubicBezTo>
                  <a:cubicBezTo>
                    <a:pt x="137" y="64"/>
                    <a:pt x="139" y="63"/>
                    <a:pt x="139" y="63"/>
                  </a:cubicBezTo>
                  <a:cubicBezTo>
                    <a:pt x="140" y="62"/>
                    <a:pt x="140" y="63"/>
                    <a:pt x="141" y="64"/>
                  </a:cubicBezTo>
                  <a:cubicBezTo>
                    <a:pt x="142" y="64"/>
                    <a:pt x="144" y="66"/>
                    <a:pt x="143" y="67"/>
                  </a:cubicBezTo>
                  <a:cubicBezTo>
                    <a:pt x="143" y="67"/>
                    <a:pt x="141" y="67"/>
                    <a:pt x="141" y="67"/>
                  </a:cubicBezTo>
                  <a:cubicBezTo>
                    <a:pt x="141" y="68"/>
                    <a:pt x="143" y="68"/>
                    <a:pt x="142" y="69"/>
                  </a:cubicBezTo>
                  <a:cubicBezTo>
                    <a:pt x="142" y="69"/>
                    <a:pt x="139" y="69"/>
                    <a:pt x="139" y="69"/>
                  </a:cubicBezTo>
                  <a:cubicBezTo>
                    <a:pt x="137" y="70"/>
                    <a:pt x="139" y="70"/>
                    <a:pt x="139" y="71"/>
                  </a:cubicBezTo>
                  <a:cubicBezTo>
                    <a:pt x="140" y="73"/>
                    <a:pt x="136" y="71"/>
                    <a:pt x="135" y="71"/>
                  </a:cubicBezTo>
                  <a:cubicBezTo>
                    <a:pt x="136" y="72"/>
                    <a:pt x="138" y="73"/>
                    <a:pt x="137" y="74"/>
                  </a:cubicBezTo>
                  <a:cubicBezTo>
                    <a:pt x="136" y="74"/>
                    <a:pt x="132" y="74"/>
                    <a:pt x="133" y="73"/>
                  </a:cubicBezTo>
                  <a:cubicBezTo>
                    <a:pt x="132" y="74"/>
                    <a:pt x="135" y="76"/>
                    <a:pt x="134" y="77"/>
                  </a:cubicBezTo>
                  <a:cubicBezTo>
                    <a:pt x="133" y="77"/>
                    <a:pt x="133" y="75"/>
                    <a:pt x="132" y="76"/>
                  </a:cubicBezTo>
                  <a:cubicBezTo>
                    <a:pt x="131" y="77"/>
                    <a:pt x="135" y="82"/>
                    <a:pt x="131" y="79"/>
                  </a:cubicBezTo>
                  <a:cubicBezTo>
                    <a:pt x="131" y="79"/>
                    <a:pt x="128" y="77"/>
                    <a:pt x="128" y="77"/>
                  </a:cubicBezTo>
                  <a:cubicBezTo>
                    <a:pt x="127" y="78"/>
                    <a:pt x="127" y="79"/>
                    <a:pt x="126" y="79"/>
                  </a:cubicBezTo>
                  <a:cubicBezTo>
                    <a:pt x="126" y="78"/>
                    <a:pt x="127" y="77"/>
                    <a:pt x="127" y="76"/>
                  </a:cubicBezTo>
                  <a:cubicBezTo>
                    <a:pt x="127" y="77"/>
                    <a:pt x="125" y="77"/>
                    <a:pt x="125" y="77"/>
                  </a:cubicBezTo>
                  <a:cubicBezTo>
                    <a:pt x="124" y="76"/>
                    <a:pt x="126" y="75"/>
                    <a:pt x="125" y="74"/>
                  </a:cubicBezTo>
                  <a:cubicBezTo>
                    <a:pt x="125" y="74"/>
                    <a:pt x="123" y="75"/>
                    <a:pt x="123" y="75"/>
                  </a:cubicBezTo>
                  <a:cubicBezTo>
                    <a:pt x="122" y="74"/>
                    <a:pt x="123" y="72"/>
                    <a:pt x="123" y="72"/>
                  </a:cubicBezTo>
                  <a:cubicBezTo>
                    <a:pt x="124" y="72"/>
                    <a:pt x="128" y="70"/>
                    <a:pt x="127" y="70"/>
                  </a:cubicBezTo>
                  <a:cubicBezTo>
                    <a:pt x="126" y="69"/>
                    <a:pt x="122" y="73"/>
                    <a:pt x="120" y="72"/>
                  </a:cubicBezTo>
                  <a:cubicBezTo>
                    <a:pt x="120" y="72"/>
                    <a:pt x="123" y="69"/>
                    <a:pt x="122" y="69"/>
                  </a:cubicBezTo>
                  <a:cubicBezTo>
                    <a:pt x="121" y="69"/>
                    <a:pt x="120" y="71"/>
                    <a:pt x="119" y="70"/>
                  </a:cubicBezTo>
                  <a:cubicBezTo>
                    <a:pt x="118" y="69"/>
                    <a:pt x="117" y="69"/>
                    <a:pt x="116" y="68"/>
                  </a:cubicBezTo>
                  <a:cubicBezTo>
                    <a:pt x="115" y="67"/>
                    <a:pt x="114" y="66"/>
                    <a:pt x="113" y="67"/>
                  </a:cubicBezTo>
                  <a:cubicBezTo>
                    <a:pt x="113" y="68"/>
                    <a:pt x="113" y="68"/>
                    <a:pt x="113" y="69"/>
                  </a:cubicBezTo>
                  <a:cubicBezTo>
                    <a:pt x="113" y="69"/>
                    <a:pt x="112" y="69"/>
                    <a:pt x="112" y="69"/>
                  </a:cubicBezTo>
                  <a:cubicBezTo>
                    <a:pt x="112" y="70"/>
                    <a:pt x="116" y="72"/>
                    <a:pt x="112" y="72"/>
                  </a:cubicBezTo>
                  <a:cubicBezTo>
                    <a:pt x="111" y="72"/>
                    <a:pt x="107" y="71"/>
                    <a:pt x="108" y="70"/>
                  </a:cubicBezTo>
                  <a:cubicBezTo>
                    <a:pt x="107" y="72"/>
                    <a:pt x="111" y="74"/>
                    <a:pt x="112" y="75"/>
                  </a:cubicBezTo>
                  <a:cubicBezTo>
                    <a:pt x="114" y="75"/>
                    <a:pt x="114" y="78"/>
                    <a:pt x="115" y="79"/>
                  </a:cubicBezTo>
                  <a:cubicBezTo>
                    <a:pt x="116" y="80"/>
                    <a:pt x="116" y="81"/>
                    <a:pt x="117" y="81"/>
                  </a:cubicBezTo>
                  <a:cubicBezTo>
                    <a:pt x="118" y="81"/>
                    <a:pt x="117" y="80"/>
                    <a:pt x="118" y="80"/>
                  </a:cubicBezTo>
                  <a:cubicBezTo>
                    <a:pt x="118" y="80"/>
                    <a:pt x="119" y="81"/>
                    <a:pt x="119" y="82"/>
                  </a:cubicBezTo>
                  <a:cubicBezTo>
                    <a:pt x="120" y="83"/>
                    <a:pt x="120" y="82"/>
                    <a:pt x="121" y="81"/>
                  </a:cubicBezTo>
                  <a:cubicBezTo>
                    <a:pt x="122" y="81"/>
                    <a:pt x="121" y="85"/>
                    <a:pt x="122" y="84"/>
                  </a:cubicBezTo>
                  <a:cubicBezTo>
                    <a:pt x="123" y="84"/>
                    <a:pt x="122" y="83"/>
                    <a:pt x="123" y="82"/>
                  </a:cubicBezTo>
                  <a:cubicBezTo>
                    <a:pt x="123" y="82"/>
                    <a:pt x="123" y="84"/>
                    <a:pt x="123" y="85"/>
                  </a:cubicBezTo>
                  <a:cubicBezTo>
                    <a:pt x="123" y="86"/>
                    <a:pt x="123" y="86"/>
                    <a:pt x="124" y="87"/>
                  </a:cubicBezTo>
                  <a:cubicBezTo>
                    <a:pt x="125" y="87"/>
                    <a:pt x="126" y="88"/>
                    <a:pt x="126" y="89"/>
                  </a:cubicBezTo>
                  <a:cubicBezTo>
                    <a:pt x="127" y="89"/>
                    <a:pt x="128" y="93"/>
                    <a:pt x="128" y="93"/>
                  </a:cubicBezTo>
                  <a:cubicBezTo>
                    <a:pt x="127" y="92"/>
                    <a:pt x="127" y="91"/>
                    <a:pt x="127" y="91"/>
                  </a:cubicBezTo>
                  <a:cubicBezTo>
                    <a:pt x="126" y="91"/>
                    <a:pt x="127" y="95"/>
                    <a:pt x="127" y="95"/>
                  </a:cubicBezTo>
                  <a:cubicBezTo>
                    <a:pt x="127" y="95"/>
                    <a:pt x="125" y="91"/>
                    <a:pt x="124" y="90"/>
                  </a:cubicBezTo>
                  <a:cubicBezTo>
                    <a:pt x="124" y="90"/>
                    <a:pt x="125" y="94"/>
                    <a:pt x="126" y="95"/>
                  </a:cubicBezTo>
                  <a:cubicBezTo>
                    <a:pt x="126" y="98"/>
                    <a:pt x="124" y="95"/>
                    <a:pt x="124" y="96"/>
                  </a:cubicBezTo>
                  <a:cubicBezTo>
                    <a:pt x="123" y="97"/>
                    <a:pt x="128" y="99"/>
                    <a:pt x="128" y="100"/>
                  </a:cubicBezTo>
                  <a:cubicBezTo>
                    <a:pt x="128" y="101"/>
                    <a:pt x="119" y="95"/>
                    <a:pt x="118" y="95"/>
                  </a:cubicBezTo>
                  <a:cubicBezTo>
                    <a:pt x="118" y="95"/>
                    <a:pt x="118" y="96"/>
                    <a:pt x="118" y="96"/>
                  </a:cubicBezTo>
                  <a:cubicBezTo>
                    <a:pt x="118" y="97"/>
                    <a:pt x="116" y="93"/>
                    <a:pt x="115" y="93"/>
                  </a:cubicBezTo>
                  <a:cubicBezTo>
                    <a:pt x="115" y="93"/>
                    <a:pt x="116" y="95"/>
                    <a:pt x="116" y="95"/>
                  </a:cubicBezTo>
                  <a:cubicBezTo>
                    <a:pt x="115" y="96"/>
                    <a:pt x="113" y="92"/>
                    <a:pt x="112" y="91"/>
                  </a:cubicBezTo>
                  <a:cubicBezTo>
                    <a:pt x="111" y="90"/>
                    <a:pt x="111" y="92"/>
                    <a:pt x="110" y="93"/>
                  </a:cubicBezTo>
                  <a:cubicBezTo>
                    <a:pt x="110" y="94"/>
                    <a:pt x="108" y="90"/>
                    <a:pt x="108" y="90"/>
                  </a:cubicBezTo>
                  <a:cubicBezTo>
                    <a:pt x="108" y="90"/>
                    <a:pt x="105" y="90"/>
                    <a:pt x="105" y="90"/>
                  </a:cubicBezTo>
                  <a:cubicBezTo>
                    <a:pt x="105" y="91"/>
                    <a:pt x="106" y="92"/>
                    <a:pt x="107" y="92"/>
                  </a:cubicBezTo>
                  <a:cubicBezTo>
                    <a:pt x="108" y="93"/>
                    <a:pt x="108" y="93"/>
                    <a:pt x="109" y="94"/>
                  </a:cubicBezTo>
                  <a:cubicBezTo>
                    <a:pt x="110" y="95"/>
                    <a:pt x="112" y="96"/>
                    <a:pt x="114" y="97"/>
                  </a:cubicBezTo>
                  <a:cubicBezTo>
                    <a:pt x="116" y="99"/>
                    <a:pt x="117" y="100"/>
                    <a:pt x="118" y="102"/>
                  </a:cubicBezTo>
                  <a:cubicBezTo>
                    <a:pt x="120" y="105"/>
                    <a:pt x="120" y="105"/>
                    <a:pt x="117" y="104"/>
                  </a:cubicBezTo>
                  <a:cubicBezTo>
                    <a:pt x="113" y="102"/>
                    <a:pt x="106" y="103"/>
                    <a:pt x="103" y="99"/>
                  </a:cubicBezTo>
                  <a:cubicBezTo>
                    <a:pt x="102" y="97"/>
                    <a:pt x="99" y="99"/>
                    <a:pt x="97" y="97"/>
                  </a:cubicBezTo>
                  <a:cubicBezTo>
                    <a:pt x="96" y="96"/>
                    <a:pt x="90" y="94"/>
                    <a:pt x="90" y="93"/>
                  </a:cubicBezTo>
                  <a:cubicBezTo>
                    <a:pt x="90" y="92"/>
                    <a:pt x="93" y="93"/>
                    <a:pt x="93" y="92"/>
                  </a:cubicBezTo>
                  <a:cubicBezTo>
                    <a:pt x="94" y="91"/>
                    <a:pt x="91" y="90"/>
                    <a:pt x="91" y="90"/>
                  </a:cubicBezTo>
                  <a:cubicBezTo>
                    <a:pt x="88" y="89"/>
                    <a:pt x="86" y="87"/>
                    <a:pt x="84" y="86"/>
                  </a:cubicBezTo>
                  <a:cubicBezTo>
                    <a:pt x="83" y="85"/>
                    <a:pt x="84" y="84"/>
                    <a:pt x="82" y="84"/>
                  </a:cubicBezTo>
                  <a:cubicBezTo>
                    <a:pt x="82" y="83"/>
                    <a:pt x="77" y="83"/>
                    <a:pt x="77" y="83"/>
                  </a:cubicBezTo>
                  <a:cubicBezTo>
                    <a:pt x="77" y="84"/>
                    <a:pt x="78" y="82"/>
                    <a:pt x="77" y="8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66" name="Freeform 549">
              <a:extLst>
                <a:ext uri="{FF2B5EF4-FFF2-40B4-BE49-F238E27FC236}">
                  <a16:creationId xmlns:a16="http://schemas.microsoft.com/office/drawing/2014/main" id="{FCFE0B38-3F5E-4D6B-807E-68645CA8721F}"/>
                </a:ext>
              </a:extLst>
            </p:cNvPr>
            <p:cNvSpPr>
              <a:spLocks/>
            </p:cNvSpPr>
            <p:nvPr/>
          </p:nvSpPr>
          <p:spPr bwMode="auto">
            <a:xfrm>
              <a:off x="4197204" y="2674799"/>
              <a:ext cx="28669" cy="9557"/>
            </a:xfrm>
            <a:custGeom>
              <a:avLst/>
              <a:gdLst>
                <a:gd name="T0" fmla="*/ 5 w 6"/>
                <a:gd name="T1" fmla="*/ 1 h 2"/>
                <a:gd name="T2" fmla="*/ 1 w 6"/>
                <a:gd name="T3" fmla="*/ 0 h 2"/>
                <a:gd name="T4" fmla="*/ 5 w 6"/>
                <a:gd name="T5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2">
                  <a:moveTo>
                    <a:pt x="5" y="1"/>
                  </a:moveTo>
                  <a:cubicBezTo>
                    <a:pt x="5" y="2"/>
                    <a:pt x="0" y="0"/>
                    <a:pt x="1" y="0"/>
                  </a:cubicBezTo>
                  <a:cubicBezTo>
                    <a:pt x="3" y="0"/>
                    <a:pt x="6" y="0"/>
                    <a:pt x="5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67" name="Freeform 550">
              <a:extLst>
                <a:ext uri="{FF2B5EF4-FFF2-40B4-BE49-F238E27FC236}">
                  <a16:creationId xmlns:a16="http://schemas.microsoft.com/office/drawing/2014/main" id="{85AFED22-AA29-4D74-AF4E-1424012ED49E}"/>
                </a:ext>
              </a:extLst>
            </p:cNvPr>
            <p:cNvSpPr>
              <a:spLocks/>
            </p:cNvSpPr>
            <p:nvPr/>
          </p:nvSpPr>
          <p:spPr bwMode="auto">
            <a:xfrm>
              <a:off x="4112789" y="2469329"/>
              <a:ext cx="38226" cy="9557"/>
            </a:xfrm>
            <a:custGeom>
              <a:avLst/>
              <a:gdLst>
                <a:gd name="T0" fmla="*/ 7 w 8"/>
                <a:gd name="T1" fmla="*/ 1 h 2"/>
                <a:gd name="T2" fmla="*/ 2 w 8"/>
                <a:gd name="T3" fmla="*/ 2 h 2"/>
                <a:gd name="T4" fmla="*/ 3 w 8"/>
                <a:gd name="T5" fmla="*/ 0 h 2"/>
                <a:gd name="T6" fmla="*/ 7 w 8"/>
                <a:gd name="T7" fmla="*/ 1 h 2"/>
                <a:gd name="T8" fmla="*/ 7 w 8"/>
                <a:gd name="T9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2">
                  <a:moveTo>
                    <a:pt x="7" y="1"/>
                  </a:moveTo>
                  <a:cubicBezTo>
                    <a:pt x="8" y="2"/>
                    <a:pt x="3" y="2"/>
                    <a:pt x="2" y="2"/>
                  </a:cubicBezTo>
                  <a:cubicBezTo>
                    <a:pt x="0" y="1"/>
                    <a:pt x="2" y="0"/>
                    <a:pt x="3" y="0"/>
                  </a:cubicBezTo>
                  <a:cubicBezTo>
                    <a:pt x="5" y="0"/>
                    <a:pt x="7" y="0"/>
                    <a:pt x="7" y="1"/>
                  </a:cubicBezTo>
                  <a:cubicBezTo>
                    <a:pt x="8" y="2"/>
                    <a:pt x="7" y="0"/>
                    <a:pt x="7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68" name="Freeform 551">
              <a:extLst>
                <a:ext uri="{FF2B5EF4-FFF2-40B4-BE49-F238E27FC236}">
                  <a16:creationId xmlns:a16="http://schemas.microsoft.com/office/drawing/2014/main" id="{5055530A-D4BA-4173-A88A-2E332891B18B}"/>
                </a:ext>
              </a:extLst>
            </p:cNvPr>
            <p:cNvSpPr>
              <a:spLocks/>
            </p:cNvSpPr>
            <p:nvPr/>
          </p:nvSpPr>
          <p:spPr bwMode="auto">
            <a:xfrm>
              <a:off x="4057042" y="2459773"/>
              <a:ext cx="55746" cy="46190"/>
            </a:xfrm>
            <a:custGeom>
              <a:avLst/>
              <a:gdLst>
                <a:gd name="T0" fmla="*/ 10 w 12"/>
                <a:gd name="T1" fmla="*/ 7 h 10"/>
                <a:gd name="T2" fmla="*/ 3 w 12"/>
                <a:gd name="T3" fmla="*/ 9 h 10"/>
                <a:gd name="T4" fmla="*/ 2 w 12"/>
                <a:gd name="T5" fmla="*/ 2 h 10"/>
                <a:gd name="T6" fmla="*/ 9 w 12"/>
                <a:gd name="T7" fmla="*/ 0 h 10"/>
                <a:gd name="T8" fmla="*/ 10 w 12"/>
                <a:gd name="T9" fmla="*/ 7 h 10"/>
                <a:gd name="T10" fmla="*/ 10 w 12"/>
                <a:gd name="T11" fmla="*/ 7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" h="10">
                  <a:moveTo>
                    <a:pt x="10" y="7"/>
                  </a:moveTo>
                  <a:cubicBezTo>
                    <a:pt x="8" y="8"/>
                    <a:pt x="6" y="10"/>
                    <a:pt x="3" y="9"/>
                  </a:cubicBezTo>
                  <a:cubicBezTo>
                    <a:pt x="0" y="7"/>
                    <a:pt x="0" y="4"/>
                    <a:pt x="2" y="2"/>
                  </a:cubicBezTo>
                  <a:cubicBezTo>
                    <a:pt x="3" y="0"/>
                    <a:pt x="7" y="0"/>
                    <a:pt x="9" y="0"/>
                  </a:cubicBezTo>
                  <a:cubicBezTo>
                    <a:pt x="11" y="0"/>
                    <a:pt x="12" y="5"/>
                    <a:pt x="10" y="7"/>
                  </a:cubicBezTo>
                  <a:cubicBezTo>
                    <a:pt x="9" y="8"/>
                    <a:pt x="12" y="6"/>
                    <a:pt x="10" y="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69" name="Freeform 552">
              <a:extLst>
                <a:ext uri="{FF2B5EF4-FFF2-40B4-BE49-F238E27FC236}">
                  <a16:creationId xmlns:a16="http://schemas.microsoft.com/office/drawing/2014/main" id="{D9B92D58-571A-427E-A12E-CC236D85286E}"/>
                </a:ext>
              </a:extLst>
            </p:cNvPr>
            <p:cNvSpPr>
              <a:spLocks/>
            </p:cNvSpPr>
            <p:nvPr/>
          </p:nvSpPr>
          <p:spPr bwMode="auto">
            <a:xfrm>
              <a:off x="4006073" y="2418360"/>
              <a:ext cx="31856" cy="17521"/>
            </a:xfrm>
            <a:custGeom>
              <a:avLst/>
              <a:gdLst>
                <a:gd name="T0" fmla="*/ 1 w 7"/>
                <a:gd name="T1" fmla="*/ 4 h 4"/>
                <a:gd name="T2" fmla="*/ 5 w 7"/>
                <a:gd name="T3" fmla="*/ 0 h 4"/>
                <a:gd name="T4" fmla="*/ 1 w 7"/>
                <a:gd name="T5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4">
                  <a:moveTo>
                    <a:pt x="1" y="4"/>
                  </a:moveTo>
                  <a:cubicBezTo>
                    <a:pt x="0" y="4"/>
                    <a:pt x="4" y="0"/>
                    <a:pt x="5" y="0"/>
                  </a:cubicBezTo>
                  <a:cubicBezTo>
                    <a:pt x="7" y="1"/>
                    <a:pt x="3" y="4"/>
                    <a:pt x="1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70" name="Freeform 553">
              <a:extLst>
                <a:ext uri="{FF2B5EF4-FFF2-40B4-BE49-F238E27FC236}">
                  <a16:creationId xmlns:a16="http://schemas.microsoft.com/office/drawing/2014/main" id="{486647A9-AE01-4C0A-9FFD-A31E99A4A3BB}"/>
                </a:ext>
              </a:extLst>
            </p:cNvPr>
            <p:cNvSpPr>
              <a:spLocks/>
            </p:cNvSpPr>
            <p:nvPr/>
          </p:nvSpPr>
          <p:spPr bwMode="auto">
            <a:xfrm>
              <a:off x="4052264" y="2413581"/>
              <a:ext cx="28669" cy="14335"/>
            </a:xfrm>
            <a:custGeom>
              <a:avLst/>
              <a:gdLst>
                <a:gd name="T0" fmla="*/ 2 w 6"/>
                <a:gd name="T1" fmla="*/ 3 h 3"/>
                <a:gd name="T2" fmla="*/ 2 w 6"/>
                <a:gd name="T3" fmla="*/ 1 h 3"/>
                <a:gd name="T4" fmla="*/ 2 w 6"/>
                <a:gd name="T5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3">
                  <a:moveTo>
                    <a:pt x="2" y="3"/>
                  </a:moveTo>
                  <a:cubicBezTo>
                    <a:pt x="2" y="3"/>
                    <a:pt x="0" y="1"/>
                    <a:pt x="2" y="1"/>
                  </a:cubicBezTo>
                  <a:cubicBezTo>
                    <a:pt x="3" y="0"/>
                    <a:pt x="6" y="3"/>
                    <a:pt x="2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71" name="Freeform 554">
              <a:extLst>
                <a:ext uri="{FF2B5EF4-FFF2-40B4-BE49-F238E27FC236}">
                  <a16:creationId xmlns:a16="http://schemas.microsoft.com/office/drawing/2014/main" id="{B2C66BC3-D2DB-4956-9D5A-321DAECA9C79}"/>
                </a:ext>
              </a:extLst>
            </p:cNvPr>
            <p:cNvSpPr>
              <a:spLocks/>
            </p:cNvSpPr>
            <p:nvPr/>
          </p:nvSpPr>
          <p:spPr bwMode="auto">
            <a:xfrm>
              <a:off x="4025187" y="2404025"/>
              <a:ext cx="22299" cy="9557"/>
            </a:xfrm>
            <a:custGeom>
              <a:avLst/>
              <a:gdLst>
                <a:gd name="T0" fmla="*/ 0 w 5"/>
                <a:gd name="T1" fmla="*/ 1 h 2"/>
                <a:gd name="T2" fmla="*/ 4 w 5"/>
                <a:gd name="T3" fmla="*/ 0 h 2"/>
                <a:gd name="T4" fmla="*/ 0 w 5"/>
                <a:gd name="T5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2">
                  <a:moveTo>
                    <a:pt x="0" y="1"/>
                  </a:moveTo>
                  <a:cubicBezTo>
                    <a:pt x="2" y="2"/>
                    <a:pt x="5" y="1"/>
                    <a:pt x="4" y="0"/>
                  </a:cubicBezTo>
                  <a:cubicBezTo>
                    <a:pt x="2" y="0"/>
                    <a:pt x="0" y="1"/>
                    <a:pt x="0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72" name="Freeform 555">
              <a:extLst>
                <a:ext uri="{FF2B5EF4-FFF2-40B4-BE49-F238E27FC236}">
                  <a16:creationId xmlns:a16="http://schemas.microsoft.com/office/drawing/2014/main" id="{8C5E4E2F-8861-4E23-A963-7E376BADD9C6}"/>
                </a:ext>
              </a:extLst>
            </p:cNvPr>
            <p:cNvSpPr>
              <a:spLocks/>
            </p:cNvSpPr>
            <p:nvPr/>
          </p:nvSpPr>
          <p:spPr bwMode="auto">
            <a:xfrm>
              <a:off x="3967847" y="2225632"/>
              <a:ext cx="122642" cy="52563"/>
            </a:xfrm>
            <a:custGeom>
              <a:avLst/>
              <a:gdLst>
                <a:gd name="T0" fmla="*/ 25 w 26"/>
                <a:gd name="T1" fmla="*/ 9 h 11"/>
                <a:gd name="T2" fmla="*/ 18 w 26"/>
                <a:gd name="T3" fmla="*/ 8 h 11"/>
                <a:gd name="T4" fmla="*/ 10 w 26"/>
                <a:gd name="T5" fmla="*/ 10 h 11"/>
                <a:gd name="T6" fmla="*/ 3 w 26"/>
                <a:gd name="T7" fmla="*/ 6 h 11"/>
                <a:gd name="T8" fmla="*/ 2 w 26"/>
                <a:gd name="T9" fmla="*/ 1 h 11"/>
                <a:gd name="T10" fmla="*/ 8 w 26"/>
                <a:gd name="T11" fmla="*/ 2 h 11"/>
                <a:gd name="T12" fmla="*/ 17 w 26"/>
                <a:gd name="T13" fmla="*/ 2 h 11"/>
                <a:gd name="T14" fmla="*/ 22 w 26"/>
                <a:gd name="T15" fmla="*/ 5 h 11"/>
                <a:gd name="T16" fmla="*/ 25 w 26"/>
                <a:gd name="T17" fmla="*/ 9 h 11"/>
                <a:gd name="T18" fmla="*/ 25 w 26"/>
                <a:gd name="T19" fmla="*/ 9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6" h="11">
                  <a:moveTo>
                    <a:pt x="25" y="9"/>
                  </a:moveTo>
                  <a:cubicBezTo>
                    <a:pt x="22" y="9"/>
                    <a:pt x="20" y="8"/>
                    <a:pt x="18" y="8"/>
                  </a:cubicBezTo>
                  <a:cubicBezTo>
                    <a:pt x="15" y="8"/>
                    <a:pt x="13" y="10"/>
                    <a:pt x="10" y="10"/>
                  </a:cubicBezTo>
                  <a:cubicBezTo>
                    <a:pt x="7" y="11"/>
                    <a:pt x="6" y="7"/>
                    <a:pt x="3" y="6"/>
                  </a:cubicBezTo>
                  <a:cubicBezTo>
                    <a:pt x="2" y="5"/>
                    <a:pt x="0" y="3"/>
                    <a:pt x="2" y="1"/>
                  </a:cubicBezTo>
                  <a:cubicBezTo>
                    <a:pt x="3" y="0"/>
                    <a:pt x="7" y="2"/>
                    <a:pt x="8" y="2"/>
                  </a:cubicBezTo>
                  <a:cubicBezTo>
                    <a:pt x="11" y="3"/>
                    <a:pt x="14" y="1"/>
                    <a:pt x="17" y="2"/>
                  </a:cubicBezTo>
                  <a:cubicBezTo>
                    <a:pt x="19" y="2"/>
                    <a:pt x="20" y="4"/>
                    <a:pt x="22" y="5"/>
                  </a:cubicBezTo>
                  <a:cubicBezTo>
                    <a:pt x="22" y="6"/>
                    <a:pt x="25" y="9"/>
                    <a:pt x="25" y="9"/>
                  </a:cubicBezTo>
                  <a:cubicBezTo>
                    <a:pt x="23" y="9"/>
                    <a:pt x="26" y="9"/>
                    <a:pt x="25" y="9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73" name="Freeform 556">
              <a:extLst>
                <a:ext uri="{FF2B5EF4-FFF2-40B4-BE49-F238E27FC236}">
                  <a16:creationId xmlns:a16="http://schemas.microsoft.com/office/drawing/2014/main" id="{9680DD51-C4A3-43E4-B87C-23C592B8785B}"/>
                </a:ext>
              </a:extLst>
            </p:cNvPr>
            <p:cNvSpPr>
              <a:spLocks/>
            </p:cNvSpPr>
            <p:nvPr/>
          </p:nvSpPr>
          <p:spPr bwMode="auto">
            <a:xfrm>
              <a:off x="2865652" y="3072994"/>
              <a:ext cx="135385" cy="89196"/>
            </a:xfrm>
            <a:custGeom>
              <a:avLst/>
              <a:gdLst>
                <a:gd name="T0" fmla="*/ 27 w 29"/>
                <a:gd name="T1" fmla="*/ 16 h 19"/>
                <a:gd name="T2" fmla="*/ 24 w 29"/>
                <a:gd name="T3" fmla="*/ 12 h 19"/>
                <a:gd name="T4" fmla="*/ 19 w 29"/>
                <a:gd name="T5" fmla="*/ 10 h 19"/>
                <a:gd name="T6" fmla="*/ 14 w 29"/>
                <a:gd name="T7" fmla="*/ 3 h 19"/>
                <a:gd name="T8" fmla="*/ 8 w 29"/>
                <a:gd name="T9" fmla="*/ 2 h 19"/>
                <a:gd name="T10" fmla="*/ 2 w 29"/>
                <a:gd name="T11" fmla="*/ 0 h 19"/>
                <a:gd name="T12" fmla="*/ 3 w 29"/>
                <a:gd name="T13" fmla="*/ 2 h 19"/>
                <a:gd name="T14" fmla="*/ 5 w 29"/>
                <a:gd name="T15" fmla="*/ 3 h 19"/>
                <a:gd name="T16" fmla="*/ 6 w 29"/>
                <a:gd name="T17" fmla="*/ 4 h 19"/>
                <a:gd name="T18" fmla="*/ 4 w 29"/>
                <a:gd name="T19" fmla="*/ 2 h 19"/>
                <a:gd name="T20" fmla="*/ 4 w 29"/>
                <a:gd name="T21" fmla="*/ 4 h 19"/>
                <a:gd name="T22" fmla="*/ 7 w 29"/>
                <a:gd name="T23" fmla="*/ 6 h 19"/>
                <a:gd name="T24" fmla="*/ 12 w 29"/>
                <a:gd name="T25" fmla="*/ 9 h 19"/>
                <a:gd name="T26" fmla="*/ 10 w 29"/>
                <a:gd name="T27" fmla="*/ 10 h 19"/>
                <a:gd name="T28" fmla="*/ 14 w 29"/>
                <a:gd name="T29" fmla="*/ 10 h 19"/>
                <a:gd name="T30" fmla="*/ 14 w 29"/>
                <a:gd name="T31" fmla="*/ 12 h 19"/>
                <a:gd name="T32" fmla="*/ 19 w 29"/>
                <a:gd name="T33" fmla="*/ 12 h 19"/>
                <a:gd name="T34" fmla="*/ 27 w 29"/>
                <a:gd name="T35" fmla="*/ 16 h 19"/>
                <a:gd name="T36" fmla="*/ 27 w 29"/>
                <a:gd name="T37" fmla="*/ 16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9" h="19">
                  <a:moveTo>
                    <a:pt x="27" y="16"/>
                  </a:moveTo>
                  <a:cubicBezTo>
                    <a:pt x="26" y="15"/>
                    <a:pt x="25" y="13"/>
                    <a:pt x="24" y="12"/>
                  </a:cubicBezTo>
                  <a:cubicBezTo>
                    <a:pt x="23" y="10"/>
                    <a:pt x="21" y="10"/>
                    <a:pt x="19" y="10"/>
                  </a:cubicBezTo>
                  <a:cubicBezTo>
                    <a:pt x="17" y="8"/>
                    <a:pt x="17" y="4"/>
                    <a:pt x="14" y="3"/>
                  </a:cubicBezTo>
                  <a:cubicBezTo>
                    <a:pt x="13" y="3"/>
                    <a:pt x="10" y="3"/>
                    <a:pt x="8" y="2"/>
                  </a:cubicBezTo>
                  <a:cubicBezTo>
                    <a:pt x="7" y="1"/>
                    <a:pt x="5" y="0"/>
                    <a:pt x="2" y="0"/>
                  </a:cubicBezTo>
                  <a:cubicBezTo>
                    <a:pt x="0" y="0"/>
                    <a:pt x="1" y="2"/>
                    <a:pt x="3" y="2"/>
                  </a:cubicBezTo>
                  <a:cubicBezTo>
                    <a:pt x="4" y="2"/>
                    <a:pt x="4" y="2"/>
                    <a:pt x="5" y="3"/>
                  </a:cubicBezTo>
                  <a:cubicBezTo>
                    <a:pt x="5" y="3"/>
                    <a:pt x="6" y="4"/>
                    <a:pt x="6" y="4"/>
                  </a:cubicBezTo>
                  <a:cubicBezTo>
                    <a:pt x="5" y="4"/>
                    <a:pt x="4" y="3"/>
                    <a:pt x="4" y="2"/>
                  </a:cubicBezTo>
                  <a:cubicBezTo>
                    <a:pt x="4" y="2"/>
                    <a:pt x="4" y="4"/>
                    <a:pt x="4" y="4"/>
                  </a:cubicBezTo>
                  <a:cubicBezTo>
                    <a:pt x="4" y="6"/>
                    <a:pt x="6" y="6"/>
                    <a:pt x="7" y="6"/>
                  </a:cubicBezTo>
                  <a:cubicBezTo>
                    <a:pt x="7" y="6"/>
                    <a:pt x="12" y="9"/>
                    <a:pt x="12" y="9"/>
                  </a:cubicBezTo>
                  <a:cubicBezTo>
                    <a:pt x="12" y="9"/>
                    <a:pt x="11" y="9"/>
                    <a:pt x="10" y="10"/>
                  </a:cubicBezTo>
                  <a:cubicBezTo>
                    <a:pt x="10" y="10"/>
                    <a:pt x="14" y="10"/>
                    <a:pt x="14" y="10"/>
                  </a:cubicBezTo>
                  <a:cubicBezTo>
                    <a:pt x="16" y="11"/>
                    <a:pt x="14" y="12"/>
                    <a:pt x="14" y="12"/>
                  </a:cubicBezTo>
                  <a:cubicBezTo>
                    <a:pt x="15" y="13"/>
                    <a:pt x="18" y="12"/>
                    <a:pt x="19" y="12"/>
                  </a:cubicBezTo>
                  <a:cubicBezTo>
                    <a:pt x="14" y="13"/>
                    <a:pt x="29" y="19"/>
                    <a:pt x="27" y="16"/>
                  </a:cubicBezTo>
                  <a:cubicBezTo>
                    <a:pt x="26" y="15"/>
                    <a:pt x="28" y="18"/>
                    <a:pt x="27" y="1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74" name="Freeform 557">
              <a:extLst>
                <a:ext uri="{FF2B5EF4-FFF2-40B4-BE49-F238E27FC236}">
                  <a16:creationId xmlns:a16="http://schemas.microsoft.com/office/drawing/2014/main" id="{3339BC64-4C49-48DF-A0E8-142CB7A982F5}"/>
                </a:ext>
              </a:extLst>
            </p:cNvPr>
            <p:cNvSpPr>
              <a:spLocks/>
            </p:cNvSpPr>
            <p:nvPr/>
          </p:nvSpPr>
          <p:spPr bwMode="auto">
            <a:xfrm>
              <a:off x="2758938" y="2969463"/>
              <a:ext cx="60524" cy="65304"/>
            </a:xfrm>
            <a:custGeom>
              <a:avLst/>
              <a:gdLst>
                <a:gd name="T0" fmla="*/ 11 w 13"/>
                <a:gd name="T1" fmla="*/ 14 h 14"/>
                <a:gd name="T2" fmla="*/ 11 w 13"/>
                <a:gd name="T3" fmla="*/ 14 h 14"/>
                <a:gd name="T4" fmla="*/ 8 w 13"/>
                <a:gd name="T5" fmla="*/ 11 h 14"/>
                <a:gd name="T6" fmla="*/ 7 w 13"/>
                <a:gd name="T7" fmla="*/ 7 h 14"/>
                <a:gd name="T8" fmla="*/ 6 w 13"/>
                <a:gd name="T9" fmla="*/ 5 h 14"/>
                <a:gd name="T10" fmla="*/ 7 w 13"/>
                <a:gd name="T11" fmla="*/ 2 h 14"/>
                <a:gd name="T12" fmla="*/ 4 w 13"/>
                <a:gd name="T13" fmla="*/ 4 h 14"/>
                <a:gd name="T14" fmla="*/ 6 w 13"/>
                <a:gd name="T15" fmla="*/ 1 h 14"/>
                <a:gd name="T16" fmla="*/ 1 w 13"/>
                <a:gd name="T17" fmla="*/ 0 h 14"/>
                <a:gd name="T18" fmla="*/ 3 w 13"/>
                <a:gd name="T19" fmla="*/ 6 h 14"/>
                <a:gd name="T20" fmla="*/ 11 w 13"/>
                <a:gd name="T21" fmla="*/ 14 h 14"/>
                <a:gd name="T22" fmla="*/ 11 w 13"/>
                <a:gd name="T23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" h="14">
                  <a:moveTo>
                    <a:pt x="11" y="14"/>
                  </a:moveTo>
                  <a:cubicBezTo>
                    <a:pt x="11" y="14"/>
                    <a:pt x="11" y="14"/>
                    <a:pt x="11" y="14"/>
                  </a:cubicBezTo>
                  <a:cubicBezTo>
                    <a:pt x="11" y="13"/>
                    <a:pt x="9" y="11"/>
                    <a:pt x="8" y="11"/>
                  </a:cubicBezTo>
                  <a:cubicBezTo>
                    <a:pt x="7" y="9"/>
                    <a:pt x="8" y="8"/>
                    <a:pt x="7" y="7"/>
                  </a:cubicBezTo>
                  <a:cubicBezTo>
                    <a:pt x="6" y="6"/>
                    <a:pt x="6" y="6"/>
                    <a:pt x="6" y="5"/>
                  </a:cubicBezTo>
                  <a:cubicBezTo>
                    <a:pt x="5" y="3"/>
                    <a:pt x="6" y="3"/>
                    <a:pt x="7" y="2"/>
                  </a:cubicBezTo>
                  <a:cubicBezTo>
                    <a:pt x="9" y="0"/>
                    <a:pt x="3" y="3"/>
                    <a:pt x="4" y="4"/>
                  </a:cubicBezTo>
                  <a:cubicBezTo>
                    <a:pt x="3" y="3"/>
                    <a:pt x="6" y="1"/>
                    <a:pt x="6" y="1"/>
                  </a:cubicBezTo>
                  <a:cubicBezTo>
                    <a:pt x="5" y="0"/>
                    <a:pt x="1" y="0"/>
                    <a:pt x="1" y="0"/>
                  </a:cubicBezTo>
                  <a:cubicBezTo>
                    <a:pt x="0" y="1"/>
                    <a:pt x="2" y="5"/>
                    <a:pt x="3" y="6"/>
                  </a:cubicBezTo>
                  <a:cubicBezTo>
                    <a:pt x="5" y="8"/>
                    <a:pt x="8" y="13"/>
                    <a:pt x="11" y="14"/>
                  </a:cubicBezTo>
                  <a:cubicBezTo>
                    <a:pt x="13" y="14"/>
                    <a:pt x="8" y="13"/>
                    <a:pt x="11" y="1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75" name="Freeform 558">
              <a:extLst>
                <a:ext uri="{FF2B5EF4-FFF2-40B4-BE49-F238E27FC236}">
                  <a16:creationId xmlns:a16="http://schemas.microsoft.com/office/drawing/2014/main" id="{840E58D0-05AB-47CD-82D3-5E197A0B3366}"/>
                </a:ext>
              </a:extLst>
            </p:cNvPr>
            <p:cNvSpPr>
              <a:spLocks/>
            </p:cNvSpPr>
            <p:nvPr/>
          </p:nvSpPr>
          <p:spPr bwMode="auto">
            <a:xfrm>
              <a:off x="2763717" y="2894602"/>
              <a:ext cx="19114" cy="19114"/>
            </a:xfrm>
            <a:custGeom>
              <a:avLst/>
              <a:gdLst>
                <a:gd name="T0" fmla="*/ 3 w 4"/>
                <a:gd name="T1" fmla="*/ 3 h 4"/>
                <a:gd name="T2" fmla="*/ 2 w 4"/>
                <a:gd name="T3" fmla="*/ 1 h 4"/>
                <a:gd name="T4" fmla="*/ 3 w 4"/>
                <a:gd name="T5" fmla="*/ 3 h 4"/>
                <a:gd name="T6" fmla="*/ 3 w 4"/>
                <a:gd name="T7" fmla="*/ 3 h 4"/>
                <a:gd name="T8" fmla="*/ 3 w 4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4">
                  <a:moveTo>
                    <a:pt x="3" y="3"/>
                  </a:moveTo>
                  <a:cubicBezTo>
                    <a:pt x="2" y="2"/>
                    <a:pt x="0" y="2"/>
                    <a:pt x="2" y="1"/>
                  </a:cubicBezTo>
                  <a:cubicBezTo>
                    <a:pt x="3" y="0"/>
                    <a:pt x="4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2" y="2"/>
                    <a:pt x="4" y="4"/>
                    <a:pt x="3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76" name="Freeform 559">
              <a:extLst>
                <a:ext uri="{FF2B5EF4-FFF2-40B4-BE49-F238E27FC236}">
                  <a16:creationId xmlns:a16="http://schemas.microsoft.com/office/drawing/2014/main" id="{96F0B0A9-BE90-4F8D-B566-27CD03FD104C}"/>
                </a:ext>
              </a:extLst>
            </p:cNvPr>
            <p:cNvSpPr>
              <a:spLocks/>
            </p:cNvSpPr>
            <p:nvPr/>
          </p:nvSpPr>
          <p:spPr bwMode="auto">
            <a:xfrm>
              <a:off x="2739824" y="2872304"/>
              <a:ext cx="28669" cy="27078"/>
            </a:xfrm>
            <a:custGeom>
              <a:avLst/>
              <a:gdLst>
                <a:gd name="T0" fmla="*/ 5 w 6"/>
                <a:gd name="T1" fmla="*/ 2 h 6"/>
                <a:gd name="T2" fmla="*/ 0 w 6"/>
                <a:gd name="T3" fmla="*/ 1 h 6"/>
                <a:gd name="T4" fmla="*/ 1 w 6"/>
                <a:gd name="T5" fmla="*/ 3 h 6"/>
                <a:gd name="T6" fmla="*/ 1 w 6"/>
                <a:gd name="T7" fmla="*/ 6 h 6"/>
                <a:gd name="T8" fmla="*/ 5 w 6"/>
                <a:gd name="T9" fmla="*/ 5 h 6"/>
                <a:gd name="T10" fmla="*/ 3 w 6"/>
                <a:gd name="T11" fmla="*/ 3 h 6"/>
                <a:gd name="T12" fmla="*/ 5 w 6"/>
                <a:gd name="T13" fmla="*/ 2 h 6"/>
                <a:gd name="T14" fmla="*/ 5 w 6"/>
                <a:gd name="T15" fmla="*/ 2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" h="6">
                  <a:moveTo>
                    <a:pt x="5" y="2"/>
                  </a:moveTo>
                  <a:cubicBezTo>
                    <a:pt x="4" y="2"/>
                    <a:pt x="1" y="0"/>
                    <a:pt x="0" y="1"/>
                  </a:cubicBezTo>
                  <a:cubicBezTo>
                    <a:pt x="1" y="0"/>
                    <a:pt x="2" y="4"/>
                    <a:pt x="1" y="3"/>
                  </a:cubicBezTo>
                  <a:cubicBezTo>
                    <a:pt x="1" y="4"/>
                    <a:pt x="1" y="5"/>
                    <a:pt x="1" y="6"/>
                  </a:cubicBezTo>
                  <a:cubicBezTo>
                    <a:pt x="1" y="5"/>
                    <a:pt x="5" y="4"/>
                    <a:pt x="5" y="5"/>
                  </a:cubicBezTo>
                  <a:cubicBezTo>
                    <a:pt x="5" y="4"/>
                    <a:pt x="4" y="4"/>
                    <a:pt x="3" y="3"/>
                  </a:cubicBezTo>
                  <a:cubicBezTo>
                    <a:pt x="4" y="4"/>
                    <a:pt x="6" y="2"/>
                    <a:pt x="5" y="2"/>
                  </a:cubicBezTo>
                  <a:cubicBezTo>
                    <a:pt x="4" y="2"/>
                    <a:pt x="6" y="2"/>
                    <a:pt x="5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77" name="Freeform 560">
              <a:extLst>
                <a:ext uri="{FF2B5EF4-FFF2-40B4-BE49-F238E27FC236}">
                  <a16:creationId xmlns:a16="http://schemas.microsoft.com/office/drawing/2014/main" id="{1A3E1BF5-E994-4A4A-B792-8BAD72E327A0}"/>
                </a:ext>
              </a:extLst>
            </p:cNvPr>
            <p:cNvSpPr>
              <a:spLocks/>
            </p:cNvSpPr>
            <p:nvPr/>
          </p:nvSpPr>
          <p:spPr bwMode="auto">
            <a:xfrm>
              <a:off x="2727082" y="2880267"/>
              <a:ext cx="17521" cy="28669"/>
            </a:xfrm>
            <a:custGeom>
              <a:avLst/>
              <a:gdLst>
                <a:gd name="T0" fmla="*/ 2 w 4"/>
                <a:gd name="T1" fmla="*/ 0 h 6"/>
                <a:gd name="T2" fmla="*/ 2 w 4"/>
                <a:gd name="T3" fmla="*/ 2 h 6"/>
                <a:gd name="T4" fmla="*/ 2 w 4"/>
                <a:gd name="T5" fmla="*/ 5 h 6"/>
                <a:gd name="T6" fmla="*/ 3 w 4"/>
                <a:gd name="T7" fmla="*/ 3 h 6"/>
                <a:gd name="T8" fmla="*/ 2 w 4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6">
                  <a:moveTo>
                    <a:pt x="2" y="0"/>
                  </a:moveTo>
                  <a:cubicBezTo>
                    <a:pt x="0" y="0"/>
                    <a:pt x="2" y="1"/>
                    <a:pt x="2" y="2"/>
                  </a:cubicBezTo>
                  <a:cubicBezTo>
                    <a:pt x="2" y="3"/>
                    <a:pt x="1" y="5"/>
                    <a:pt x="2" y="5"/>
                  </a:cubicBezTo>
                  <a:cubicBezTo>
                    <a:pt x="3" y="6"/>
                    <a:pt x="3" y="3"/>
                    <a:pt x="3" y="3"/>
                  </a:cubicBezTo>
                  <a:cubicBezTo>
                    <a:pt x="3" y="2"/>
                    <a:pt x="4" y="0"/>
                    <a:pt x="2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78" name="Freeform 561">
              <a:extLst>
                <a:ext uri="{FF2B5EF4-FFF2-40B4-BE49-F238E27FC236}">
                  <a16:creationId xmlns:a16="http://schemas.microsoft.com/office/drawing/2014/main" id="{CC0B3CCD-3B58-430D-ACCF-F203A315B5F2}"/>
                </a:ext>
              </a:extLst>
            </p:cNvPr>
            <p:cNvSpPr>
              <a:spLocks/>
            </p:cNvSpPr>
            <p:nvPr/>
          </p:nvSpPr>
          <p:spPr bwMode="auto">
            <a:xfrm>
              <a:off x="2698412" y="2853189"/>
              <a:ext cx="23891" cy="50968"/>
            </a:xfrm>
            <a:custGeom>
              <a:avLst/>
              <a:gdLst>
                <a:gd name="T0" fmla="*/ 4 w 5"/>
                <a:gd name="T1" fmla="*/ 10 h 11"/>
                <a:gd name="T2" fmla="*/ 2 w 5"/>
                <a:gd name="T3" fmla="*/ 6 h 11"/>
                <a:gd name="T4" fmla="*/ 1 w 5"/>
                <a:gd name="T5" fmla="*/ 3 h 11"/>
                <a:gd name="T6" fmla="*/ 5 w 5"/>
                <a:gd name="T7" fmla="*/ 5 h 11"/>
                <a:gd name="T8" fmla="*/ 4 w 5"/>
                <a:gd name="T9" fmla="*/ 10 h 11"/>
                <a:gd name="T10" fmla="*/ 4 w 5"/>
                <a:gd name="T11" fmla="*/ 1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11">
                  <a:moveTo>
                    <a:pt x="4" y="10"/>
                  </a:moveTo>
                  <a:cubicBezTo>
                    <a:pt x="4" y="9"/>
                    <a:pt x="2" y="6"/>
                    <a:pt x="2" y="6"/>
                  </a:cubicBezTo>
                  <a:cubicBezTo>
                    <a:pt x="4" y="4"/>
                    <a:pt x="0" y="4"/>
                    <a:pt x="1" y="3"/>
                  </a:cubicBezTo>
                  <a:cubicBezTo>
                    <a:pt x="2" y="0"/>
                    <a:pt x="5" y="5"/>
                    <a:pt x="5" y="5"/>
                  </a:cubicBezTo>
                  <a:cubicBezTo>
                    <a:pt x="5" y="6"/>
                    <a:pt x="5" y="11"/>
                    <a:pt x="4" y="10"/>
                  </a:cubicBezTo>
                  <a:cubicBezTo>
                    <a:pt x="4" y="9"/>
                    <a:pt x="5" y="11"/>
                    <a:pt x="4" y="1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79" name="Freeform 562">
              <a:extLst>
                <a:ext uri="{FF2B5EF4-FFF2-40B4-BE49-F238E27FC236}">
                  <a16:creationId xmlns:a16="http://schemas.microsoft.com/office/drawing/2014/main" id="{3F92A40B-B9F2-4DCE-84DE-EA6DA0414F2E}"/>
                </a:ext>
              </a:extLst>
            </p:cNvPr>
            <p:cNvSpPr>
              <a:spLocks/>
            </p:cNvSpPr>
            <p:nvPr/>
          </p:nvSpPr>
          <p:spPr bwMode="auto">
            <a:xfrm>
              <a:off x="2679298" y="2834075"/>
              <a:ext cx="33448" cy="33448"/>
            </a:xfrm>
            <a:custGeom>
              <a:avLst/>
              <a:gdLst>
                <a:gd name="T0" fmla="*/ 4 w 7"/>
                <a:gd name="T1" fmla="*/ 6 h 7"/>
                <a:gd name="T2" fmla="*/ 2 w 7"/>
                <a:gd name="T3" fmla="*/ 3 h 7"/>
                <a:gd name="T4" fmla="*/ 0 w 7"/>
                <a:gd name="T5" fmla="*/ 2 h 7"/>
                <a:gd name="T6" fmla="*/ 5 w 7"/>
                <a:gd name="T7" fmla="*/ 1 h 7"/>
                <a:gd name="T8" fmla="*/ 4 w 7"/>
                <a:gd name="T9" fmla="*/ 3 h 7"/>
                <a:gd name="T10" fmla="*/ 7 w 7"/>
                <a:gd name="T11" fmla="*/ 4 h 7"/>
                <a:gd name="T12" fmla="*/ 5 w 7"/>
                <a:gd name="T13" fmla="*/ 5 h 7"/>
                <a:gd name="T14" fmla="*/ 4 w 7"/>
                <a:gd name="T15" fmla="*/ 6 h 7"/>
                <a:gd name="T16" fmla="*/ 4 w 7"/>
                <a:gd name="T17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" h="7">
                  <a:moveTo>
                    <a:pt x="4" y="6"/>
                  </a:moveTo>
                  <a:cubicBezTo>
                    <a:pt x="2" y="4"/>
                    <a:pt x="1" y="4"/>
                    <a:pt x="2" y="3"/>
                  </a:cubicBezTo>
                  <a:cubicBezTo>
                    <a:pt x="2" y="2"/>
                    <a:pt x="0" y="2"/>
                    <a:pt x="0" y="2"/>
                  </a:cubicBezTo>
                  <a:cubicBezTo>
                    <a:pt x="0" y="1"/>
                    <a:pt x="4" y="0"/>
                    <a:pt x="5" y="1"/>
                  </a:cubicBezTo>
                  <a:cubicBezTo>
                    <a:pt x="5" y="1"/>
                    <a:pt x="3" y="2"/>
                    <a:pt x="4" y="3"/>
                  </a:cubicBezTo>
                  <a:cubicBezTo>
                    <a:pt x="5" y="3"/>
                    <a:pt x="7" y="4"/>
                    <a:pt x="7" y="4"/>
                  </a:cubicBezTo>
                  <a:cubicBezTo>
                    <a:pt x="7" y="5"/>
                    <a:pt x="5" y="5"/>
                    <a:pt x="5" y="5"/>
                  </a:cubicBezTo>
                  <a:cubicBezTo>
                    <a:pt x="4" y="5"/>
                    <a:pt x="5" y="7"/>
                    <a:pt x="4" y="6"/>
                  </a:cubicBezTo>
                  <a:cubicBezTo>
                    <a:pt x="2" y="5"/>
                    <a:pt x="4" y="6"/>
                    <a:pt x="4" y="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80" name="Freeform 563">
              <a:extLst>
                <a:ext uri="{FF2B5EF4-FFF2-40B4-BE49-F238E27FC236}">
                  <a16:creationId xmlns:a16="http://schemas.microsoft.com/office/drawing/2014/main" id="{F92B31AD-6EF5-47C0-81DF-9211420DE723}"/>
                </a:ext>
              </a:extLst>
            </p:cNvPr>
            <p:cNvSpPr>
              <a:spLocks/>
            </p:cNvSpPr>
            <p:nvPr/>
          </p:nvSpPr>
          <p:spPr bwMode="auto">
            <a:xfrm>
              <a:off x="2712746" y="2834075"/>
              <a:ext cx="31856" cy="43005"/>
            </a:xfrm>
            <a:custGeom>
              <a:avLst/>
              <a:gdLst>
                <a:gd name="T0" fmla="*/ 3 w 7"/>
                <a:gd name="T1" fmla="*/ 8 h 9"/>
                <a:gd name="T2" fmla="*/ 4 w 7"/>
                <a:gd name="T3" fmla="*/ 6 h 9"/>
                <a:gd name="T4" fmla="*/ 2 w 7"/>
                <a:gd name="T5" fmla="*/ 4 h 9"/>
                <a:gd name="T6" fmla="*/ 3 w 7"/>
                <a:gd name="T7" fmla="*/ 1 h 9"/>
                <a:gd name="T8" fmla="*/ 6 w 7"/>
                <a:gd name="T9" fmla="*/ 5 h 9"/>
                <a:gd name="T10" fmla="*/ 3 w 7"/>
                <a:gd name="T11" fmla="*/ 8 h 9"/>
                <a:gd name="T12" fmla="*/ 3 w 7"/>
                <a:gd name="T13" fmla="*/ 8 h 9"/>
                <a:gd name="T14" fmla="*/ 3 w 7"/>
                <a:gd name="T15" fmla="*/ 8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" h="9">
                  <a:moveTo>
                    <a:pt x="3" y="8"/>
                  </a:moveTo>
                  <a:cubicBezTo>
                    <a:pt x="4" y="7"/>
                    <a:pt x="5" y="7"/>
                    <a:pt x="4" y="6"/>
                  </a:cubicBezTo>
                  <a:cubicBezTo>
                    <a:pt x="4" y="5"/>
                    <a:pt x="2" y="5"/>
                    <a:pt x="2" y="4"/>
                  </a:cubicBezTo>
                  <a:cubicBezTo>
                    <a:pt x="3" y="3"/>
                    <a:pt x="0" y="0"/>
                    <a:pt x="3" y="1"/>
                  </a:cubicBezTo>
                  <a:cubicBezTo>
                    <a:pt x="6" y="2"/>
                    <a:pt x="6" y="3"/>
                    <a:pt x="6" y="5"/>
                  </a:cubicBezTo>
                  <a:cubicBezTo>
                    <a:pt x="7" y="7"/>
                    <a:pt x="3" y="8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4" y="7"/>
                    <a:pt x="2" y="9"/>
                    <a:pt x="3" y="8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81" name="Freeform 564">
              <a:extLst>
                <a:ext uri="{FF2B5EF4-FFF2-40B4-BE49-F238E27FC236}">
                  <a16:creationId xmlns:a16="http://schemas.microsoft.com/office/drawing/2014/main" id="{73F155C4-CEC2-4A70-A814-308FF3289CD4}"/>
                </a:ext>
              </a:extLst>
            </p:cNvPr>
            <p:cNvSpPr>
              <a:spLocks/>
            </p:cNvSpPr>
            <p:nvPr/>
          </p:nvSpPr>
          <p:spPr bwMode="auto">
            <a:xfrm>
              <a:off x="2703189" y="2843632"/>
              <a:ext cx="14335" cy="4778"/>
            </a:xfrm>
            <a:custGeom>
              <a:avLst/>
              <a:gdLst>
                <a:gd name="T0" fmla="*/ 2 w 3"/>
                <a:gd name="T1" fmla="*/ 1 h 1"/>
                <a:gd name="T2" fmla="*/ 0 w 3"/>
                <a:gd name="T3" fmla="*/ 0 h 1"/>
                <a:gd name="T4" fmla="*/ 3 w 3"/>
                <a:gd name="T5" fmla="*/ 0 h 1"/>
                <a:gd name="T6" fmla="*/ 2 w 3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1">
                  <a:moveTo>
                    <a:pt x="2" y="1"/>
                  </a:moveTo>
                  <a:cubicBezTo>
                    <a:pt x="1" y="1"/>
                    <a:pt x="0" y="1"/>
                    <a:pt x="0" y="0"/>
                  </a:cubicBezTo>
                  <a:cubicBezTo>
                    <a:pt x="0" y="0"/>
                    <a:pt x="2" y="0"/>
                    <a:pt x="3" y="0"/>
                  </a:cubicBezTo>
                  <a:cubicBezTo>
                    <a:pt x="3" y="0"/>
                    <a:pt x="2" y="1"/>
                    <a:pt x="2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82" name="Freeform 565">
              <a:extLst>
                <a:ext uri="{FF2B5EF4-FFF2-40B4-BE49-F238E27FC236}">
                  <a16:creationId xmlns:a16="http://schemas.microsoft.com/office/drawing/2014/main" id="{030480AC-DED2-4A0E-8B68-4A7F9808488B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4030" y="2848411"/>
              <a:ext cx="62117" cy="31857"/>
            </a:xfrm>
            <a:custGeom>
              <a:avLst/>
              <a:gdLst>
                <a:gd name="T0" fmla="*/ 10 w 13"/>
                <a:gd name="T1" fmla="*/ 1 h 7"/>
                <a:gd name="T2" fmla="*/ 7 w 13"/>
                <a:gd name="T3" fmla="*/ 1 h 7"/>
                <a:gd name="T4" fmla="*/ 5 w 13"/>
                <a:gd name="T5" fmla="*/ 1 h 7"/>
                <a:gd name="T6" fmla="*/ 5 w 13"/>
                <a:gd name="T7" fmla="*/ 4 h 7"/>
                <a:gd name="T8" fmla="*/ 1 w 13"/>
                <a:gd name="T9" fmla="*/ 3 h 7"/>
                <a:gd name="T10" fmla="*/ 1 w 13"/>
                <a:gd name="T11" fmla="*/ 6 h 7"/>
                <a:gd name="T12" fmla="*/ 11 w 13"/>
                <a:gd name="T13" fmla="*/ 4 h 7"/>
                <a:gd name="T14" fmla="*/ 9 w 13"/>
                <a:gd name="T15" fmla="*/ 3 h 7"/>
                <a:gd name="T16" fmla="*/ 12 w 13"/>
                <a:gd name="T17" fmla="*/ 3 h 7"/>
                <a:gd name="T18" fmla="*/ 10 w 13"/>
                <a:gd name="T19" fmla="*/ 1 h 7"/>
                <a:gd name="T20" fmla="*/ 10 w 13"/>
                <a:gd name="T21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" h="7">
                  <a:moveTo>
                    <a:pt x="10" y="1"/>
                  </a:moveTo>
                  <a:cubicBezTo>
                    <a:pt x="9" y="1"/>
                    <a:pt x="8" y="1"/>
                    <a:pt x="7" y="1"/>
                  </a:cubicBezTo>
                  <a:cubicBezTo>
                    <a:pt x="6" y="1"/>
                    <a:pt x="6" y="1"/>
                    <a:pt x="5" y="1"/>
                  </a:cubicBezTo>
                  <a:cubicBezTo>
                    <a:pt x="3" y="2"/>
                    <a:pt x="4" y="4"/>
                    <a:pt x="5" y="4"/>
                  </a:cubicBezTo>
                  <a:cubicBezTo>
                    <a:pt x="4" y="4"/>
                    <a:pt x="2" y="1"/>
                    <a:pt x="1" y="3"/>
                  </a:cubicBezTo>
                  <a:cubicBezTo>
                    <a:pt x="0" y="4"/>
                    <a:pt x="0" y="5"/>
                    <a:pt x="1" y="6"/>
                  </a:cubicBezTo>
                  <a:cubicBezTo>
                    <a:pt x="2" y="7"/>
                    <a:pt x="10" y="5"/>
                    <a:pt x="11" y="4"/>
                  </a:cubicBezTo>
                  <a:cubicBezTo>
                    <a:pt x="11" y="4"/>
                    <a:pt x="10" y="3"/>
                    <a:pt x="9" y="3"/>
                  </a:cubicBezTo>
                  <a:cubicBezTo>
                    <a:pt x="10" y="3"/>
                    <a:pt x="12" y="3"/>
                    <a:pt x="12" y="3"/>
                  </a:cubicBezTo>
                  <a:cubicBezTo>
                    <a:pt x="13" y="2"/>
                    <a:pt x="11" y="0"/>
                    <a:pt x="10" y="1"/>
                  </a:cubicBezTo>
                  <a:cubicBezTo>
                    <a:pt x="9" y="1"/>
                    <a:pt x="11" y="0"/>
                    <a:pt x="10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83" name="Freeform 566">
              <a:extLst>
                <a:ext uri="{FF2B5EF4-FFF2-40B4-BE49-F238E27FC236}">
                  <a16:creationId xmlns:a16="http://schemas.microsoft.com/office/drawing/2014/main" id="{A0304B69-EA96-4631-BB70-F0A18BA500D4}"/>
                </a:ext>
              </a:extLst>
            </p:cNvPr>
            <p:cNvSpPr>
              <a:spLocks/>
            </p:cNvSpPr>
            <p:nvPr/>
          </p:nvSpPr>
          <p:spPr bwMode="auto">
            <a:xfrm>
              <a:off x="2277921" y="2819740"/>
              <a:ext cx="38226" cy="33448"/>
            </a:xfrm>
            <a:custGeom>
              <a:avLst/>
              <a:gdLst>
                <a:gd name="T0" fmla="*/ 2 w 8"/>
                <a:gd name="T1" fmla="*/ 6 h 7"/>
                <a:gd name="T2" fmla="*/ 5 w 8"/>
                <a:gd name="T3" fmla="*/ 4 h 7"/>
                <a:gd name="T4" fmla="*/ 8 w 8"/>
                <a:gd name="T5" fmla="*/ 4 h 7"/>
                <a:gd name="T6" fmla="*/ 5 w 8"/>
                <a:gd name="T7" fmla="*/ 2 h 7"/>
                <a:gd name="T8" fmla="*/ 2 w 8"/>
                <a:gd name="T9" fmla="*/ 6 h 7"/>
                <a:gd name="T10" fmla="*/ 2 w 8"/>
                <a:gd name="T11" fmla="*/ 6 h 7"/>
                <a:gd name="T12" fmla="*/ 2 w 8"/>
                <a:gd name="T13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7">
                  <a:moveTo>
                    <a:pt x="2" y="6"/>
                  </a:moveTo>
                  <a:cubicBezTo>
                    <a:pt x="3" y="5"/>
                    <a:pt x="4" y="5"/>
                    <a:pt x="5" y="4"/>
                  </a:cubicBezTo>
                  <a:cubicBezTo>
                    <a:pt x="6" y="4"/>
                    <a:pt x="8" y="4"/>
                    <a:pt x="8" y="4"/>
                  </a:cubicBezTo>
                  <a:cubicBezTo>
                    <a:pt x="8" y="4"/>
                    <a:pt x="7" y="0"/>
                    <a:pt x="5" y="2"/>
                  </a:cubicBezTo>
                  <a:cubicBezTo>
                    <a:pt x="5" y="2"/>
                    <a:pt x="1" y="5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4" y="5"/>
                    <a:pt x="0" y="7"/>
                    <a:pt x="2" y="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84" name="Freeform 567">
              <a:extLst>
                <a:ext uri="{FF2B5EF4-FFF2-40B4-BE49-F238E27FC236}">
                  <a16:creationId xmlns:a16="http://schemas.microsoft.com/office/drawing/2014/main" id="{4E3D0B37-1896-4547-8F25-ECF4F839D9B2}"/>
                </a:ext>
              </a:extLst>
            </p:cNvPr>
            <p:cNvSpPr>
              <a:spLocks/>
            </p:cNvSpPr>
            <p:nvPr/>
          </p:nvSpPr>
          <p:spPr bwMode="auto">
            <a:xfrm>
              <a:off x="2011928" y="2947163"/>
              <a:ext cx="46189" cy="17521"/>
            </a:xfrm>
            <a:custGeom>
              <a:avLst/>
              <a:gdLst>
                <a:gd name="T0" fmla="*/ 9 w 10"/>
                <a:gd name="T1" fmla="*/ 2 h 4"/>
                <a:gd name="T2" fmla="*/ 9 w 10"/>
                <a:gd name="T3" fmla="*/ 1 h 4"/>
                <a:gd name="T4" fmla="*/ 6 w 10"/>
                <a:gd name="T5" fmla="*/ 0 h 4"/>
                <a:gd name="T6" fmla="*/ 2 w 10"/>
                <a:gd name="T7" fmla="*/ 2 h 4"/>
                <a:gd name="T8" fmla="*/ 3 w 10"/>
                <a:gd name="T9" fmla="*/ 4 h 4"/>
                <a:gd name="T10" fmla="*/ 9 w 10"/>
                <a:gd name="T11" fmla="*/ 2 h 4"/>
                <a:gd name="T12" fmla="*/ 9 w 10"/>
                <a:gd name="T13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4">
                  <a:moveTo>
                    <a:pt x="9" y="2"/>
                  </a:moveTo>
                  <a:cubicBezTo>
                    <a:pt x="10" y="2"/>
                    <a:pt x="8" y="1"/>
                    <a:pt x="9" y="1"/>
                  </a:cubicBezTo>
                  <a:cubicBezTo>
                    <a:pt x="8" y="0"/>
                    <a:pt x="7" y="0"/>
                    <a:pt x="6" y="0"/>
                  </a:cubicBezTo>
                  <a:cubicBezTo>
                    <a:pt x="5" y="1"/>
                    <a:pt x="3" y="1"/>
                    <a:pt x="2" y="2"/>
                  </a:cubicBezTo>
                  <a:cubicBezTo>
                    <a:pt x="0" y="3"/>
                    <a:pt x="2" y="4"/>
                    <a:pt x="3" y="4"/>
                  </a:cubicBezTo>
                  <a:cubicBezTo>
                    <a:pt x="5" y="4"/>
                    <a:pt x="7" y="1"/>
                    <a:pt x="9" y="2"/>
                  </a:cubicBezTo>
                  <a:cubicBezTo>
                    <a:pt x="10" y="2"/>
                    <a:pt x="7" y="1"/>
                    <a:pt x="9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85" name="Freeform 568">
              <a:extLst>
                <a:ext uri="{FF2B5EF4-FFF2-40B4-BE49-F238E27FC236}">
                  <a16:creationId xmlns:a16="http://schemas.microsoft.com/office/drawing/2014/main" id="{403D0986-D11F-4BE4-99D3-B9469CA61C79}"/>
                </a:ext>
              </a:extLst>
            </p:cNvPr>
            <p:cNvSpPr>
              <a:spLocks/>
            </p:cNvSpPr>
            <p:nvPr/>
          </p:nvSpPr>
          <p:spPr bwMode="auto">
            <a:xfrm>
              <a:off x="1956182" y="2974240"/>
              <a:ext cx="27077" cy="23893"/>
            </a:xfrm>
            <a:custGeom>
              <a:avLst/>
              <a:gdLst>
                <a:gd name="T0" fmla="*/ 6 w 6"/>
                <a:gd name="T1" fmla="*/ 2 h 5"/>
                <a:gd name="T2" fmla="*/ 3 w 6"/>
                <a:gd name="T3" fmla="*/ 2 h 5"/>
                <a:gd name="T4" fmla="*/ 3 w 6"/>
                <a:gd name="T5" fmla="*/ 4 h 5"/>
                <a:gd name="T6" fmla="*/ 0 w 6"/>
                <a:gd name="T7" fmla="*/ 5 h 5"/>
                <a:gd name="T8" fmla="*/ 6 w 6"/>
                <a:gd name="T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5">
                  <a:moveTo>
                    <a:pt x="6" y="2"/>
                  </a:moveTo>
                  <a:cubicBezTo>
                    <a:pt x="6" y="0"/>
                    <a:pt x="4" y="1"/>
                    <a:pt x="3" y="2"/>
                  </a:cubicBezTo>
                  <a:cubicBezTo>
                    <a:pt x="3" y="2"/>
                    <a:pt x="3" y="3"/>
                    <a:pt x="3" y="4"/>
                  </a:cubicBezTo>
                  <a:cubicBezTo>
                    <a:pt x="2" y="4"/>
                    <a:pt x="0" y="5"/>
                    <a:pt x="0" y="5"/>
                  </a:cubicBezTo>
                  <a:cubicBezTo>
                    <a:pt x="0" y="5"/>
                    <a:pt x="6" y="5"/>
                    <a:pt x="6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86" name="Freeform 569">
              <a:extLst>
                <a:ext uri="{FF2B5EF4-FFF2-40B4-BE49-F238E27FC236}">
                  <a16:creationId xmlns:a16="http://schemas.microsoft.com/office/drawing/2014/main" id="{82BD7275-358A-4ABC-A491-AD65FC4C4789}"/>
                </a:ext>
              </a:extLst>
            </p:cNvPr>
            <p:cNvSpPr>
              <a:spLocks/>
            </p:cNvSpPr>
            <p:nvPr/>
          </p:nvSpPr>
          <p:spPr bwMode="auto">
            <a:xfrm>
              <a:off x="3544170" y="2394467"/>
              <a:ext cx="97159" cy="60525"/>
            </a:xfrm>
            <a:custGeom>
              <a:avLst/>
              <a:gdLst>
                <a:gd name="T0" fmla="*/ 19 w 21"/>
                <a:gd name="T1" fmla="*/ 9 h 13"/>
                <a:gd name="T2" fmla="*/ 18 w 21"/>
                <a:gd name="T3" fmla="*/ 7 h 13"/>
                <a:gd name="T4" fmla="*/ 14 w 21"/>
                <a:gd name="T5" fmla="*/ 4 h 13"/>
                <a:gd name="T6" fmla="*/ 8 w 21"/>
                <a:gd name="T7" fmla="*/ 1 h 13"/>
                <a:gd name="T8" fmla="*/ 5 w 21"/>
                <a:gd name="T9" fmla="*/ 6 h 13"/>
                <a:gd name="T10" fmla="*/ 0 w 21"/>
                <a:gd name="T11" fmla="*/ 8 h 13"/>
                <a:gd name="T12" fmla="*/ 7 w 21"/>
                <a:gd name="T13" fmla="*/ 11 h 13"/>
                <a:gd name="T14" fmla="*/ 15 w 21"/>
                <a:gd name="T15" fmla="*/ 12 h 13"/>
                <a:gd name="T16" fmla="*/ 20 w 21"/>
                <a:gd name="T17" fmla="*/ 9 h 13"/>
                <a:gd name="T18" fmla="*/ 19 w 21"/>
                <a:gd name="T19" fmla="*/ 9 h 13"/>
                <a:gd name="T20" fmla="*/ 19 w 21"/>
                <a:gd name="T21" fmla="*/ 9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1" h="13">
                  <a:moveTo>
                    <a:pt x="19" y="9"/>
                  </a:moveTo>
                  <a:cubicBezTo>
                    <a:pt x="15" y="10"/>
                    <a:pt x="19" y="8"/>
                    <a:pt x="18" y="7"/>
                  </a:cubicBezTo>
                  <a:cubicBezTo>
                    <a:pt x="17" y="7"/>
                    <a:pt x="15" y="4"/>
                    <a:pt x="14" y="4"/>
                  </a:cubicBezTo>
                  <a:cubicBezTo>
                    <a:pt x="12" y="4"/>
                    <a:pt x="10" y="1"/>
                    <a:pt x="8" y="1"/>
                  </a:cubicBezTo>
                  <a:cubicBezTo>
                    <a:pt x="6" y="0"/>
                    <a:pt x="6" y="5"/>
                    <a:pt x="5" y="6"/>
                  </a:cubicBezTo>
                  <a:cubicBezTo>
                    <a:pt x="4" y="6"/>
                    <a:pt x="0" y="6"/>
                    <a:pt x="0" y="8"/>
                  </a:cubicBezTo>
                  <a:cubicBezTo>
                    <a:pt x="1" y="10"/>
                    <a:pt x="6" y="11"/>
                    <a:pt x="7" y="11"/>
                  </a:cubicBezTo>
                  <a:cubicBezTo>
                    <a:pt x="9" y="12"/>
                    <a:pt x="13" y="13"/>
                    <a:pt x="15" y="12"/>
                  </a:cubicBezTo>
                  <a:cubicBezTo>
                    <a:pt x="15" y="12"/>
                    <a:pt x="20" y="10"/>
                    <a:pt x="20" y="9"/>
                  </a:cubicBezTo>
                  <a:cubicBezTo>
                    <a:pt x="20" y="9"/>
                    <a:pt x="19" y="9"/>
                    <a:pt x="19" y="9"/>
                  </a:cubicBezTo>
                  <a:cubicBezTo>
                    <a:pt x="18" y="10"/>
                    <a:pt x="21" y="9"/>
                    <a:pt x="19" y="9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87" name="Freeform 570">
              <a:extLst>
                <a:ext uri="{FF2B5EF4-FFF2-40B4-BE49-F238E27FC236}">
                  <a16:creationId xmlns:a16="http://schemas.microsoft.com/office/drawing/2014/main" id="{3AFD3033-E843-4FAF-8918-1B3A03A58CEE}"/>
                </a:ext>
              </a:extLst>
            </p:cNvPr>
            <p:cNvSpPr>
              <a:spLocks/>
            </p:cNvSpPr>
            <p:nvPr/>
          </p:nvSpPr>
          <p:spPr bwMode="auto">
            <a:xfrm>
              <a:off x="3510724" y="2423138"/>
              <a:ext cx="23891" cy="17521"/>
            </a:xfrm>
            <a:custGeom>
              <a:avLst/>
              <a:gdLst>
                <a:gd name="T0" fmla="*/ 2 w 5"/>
                <a:gd name="T1" fmla="*/ 4 h 4"/>
                <a:gd name="T2" fmla="*/ 4 w 5"/>
                <a:gd name="T3" fmla="*/ 1 h 4"/>
                <a:gd name="T4" fmla="*/ 2 w 5"/>
                <a:gd name="T5" fmla="*/ 4 h 4"/>
                <a:gd name="T6" fmla="*/ 2 w 5"/>
                <a:gd name="T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4">
                  <a:moveTo>
                    <a:pt x="2" y="4"/>
                  </a:moveTo>
                  <a:cubicBezTo>
                    <a:pt x="0" y="4"/>
                    <a:pt x="4" y="0"/>
                    <a:pt x="4" y="1"/>
                  </a:cubicBezTo>
                  <a:cubicBezTo>
                    <a:pt x="5" y="1"/>
                    <a:pt x="3" y="4"/>
                    <a:pt x="2" y="4"/>
                  </a:cubicBezTo>
                  <a:cubicBezTo>
                    <a:pt x="1" y="4"/>
                    <a:pt x="4" y="4"/>
                    <a:pt x="2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88" name="Freeform 571">
              <a:extLst>
                <a:ext uri="{FF2B5EF4-FFF2-40B4-BE49-F238E27FC236}">
                  <a16:creationId xmlns:a16="http://schemas.microsoft.com/office/drawing/2014/main" id="{EB86787A-DF85-4F20-8BFA-5BC28E046A55}"/>
                </a:ext>
              </a:extLst>
            </p:cNvPr>
            <p:cNvSpPr>
              <a:spLocks/>
            </p:cNvSpPr>
            <p:nvPr/>
          </p:nvSpPr>
          <p:spPr bwMode="auto">
            <a:xfrm>
              <a:off x="3482053" y="2440658"/>
              <a:ext cx="9557" cy="9557"/>
            </a:xfrm>
            <a:custGeom>
              <a:avLst/>
              <a:gdLst>
                <a:gd name="T0" fmla="*/ 1 w 2"/>
                <a:gd name="T1" fmla="*/ 2 h 2"/>
                <a:gd name="T2" fmla="*/ 1 w 2"/>
                <a:gd name="T3" fmla="*/ 0 h 2"/>
                <a:gd name="T4" fmla="*/ 1 w 2"/>
                <a:gd name="T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1" y="2"/>
                  </a:moveTo>
                  <a:cubicBezTo>
                    <a:pt x="0" y="2"/>
                    <a:pt x="0" y="1"/>
                    <a:pt x="1" y="0"/>
                  </a:cubicBezTo>
                  <a:cubicBezTo>
                    <a:pt x="2" y="0"/>
                    <a:pt x="2" y="2"/>
                    <a:pt x="1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89" name="Freeform 572">
              <a:extLst>
                <a:ext uri="{FF2B5EF4-FFF2-40B4-BE49-F238E27FC236}">
                  <a16:creationId xmlns:a16="http://schemas.microsoft.com/office/drawing/2014/main" id="{F89ED461-571A-4CDF-BB8A-AB3092705583}"/>
                </a:ext>
              </a:extLst>
            </p:cNvPr>
            <p:cNvSpPr>
              <a:spLocks/>
            </p:cNvSpPr>
            <p:nvPr/>
          </p:nvSpPr>
          <p:spPr bwMode="auto">
            <a:xfrm>
              <a:off x="3080674" y="2244746"/>
              <a:ext cx="430047" cy="210247"/>
            </a:xfrm>
            <a:custGeom>
              <a:avLst/>
              <a:gdLst>
                <a:gd name="T0" fmla="*/ 76 w 92"/>
                <a:gd name="T1" fmla="*/ 41 h 45"/>
                <a:gd name="T2" fmla="*/ 71 w 92"/>
                <a:gd name="T3" fmla="*/ 39 h 45"/>
                <a:gd name="T4" fmla="*/ 61 w 92"/>
                <a:gd name="T5" fmla="*/ 38 h 45"/>
                <a:gd name="T6" fmla="*/ 45 w 92"/>
                <a:gd name="T7" fmla="*/ 43 h 45"/>
                <a:gd name="T8" fmla="*/ 29 w 92"/>
                <a:gd name="T9" fmla="*/ 41 h 45"/>
                <a:gd name="T10" fmla="*/ 21 w 92"/>
                <a:gd name="T11" fmla="*/ 38 h 45"/>
                <a:gd name="T12" fmla="*/ 10 w 92"/>
                <a:gd name="T13" fmla="*/ 31 h 45"/>
                <a:gd name="T14" fmla="*/ 40 w 92"/>
                <a:gd name="T15" fmla="*/ 29 h 45"/>
                <a:gd name="T16" fmla="*/ 9 w 92"/>
                <a:gd name="T17" fmla="*/ 26 h 45"/>
                <a:gd name="T18" fmla="*/ 16 w 92"/>
                <a:gd name="T19" fmla="*/ 19 h 45"/>
                <a:gd name="T20" fmla="*/ 14 w 92"/>
                <a:gd name="T21" fmla="*/ 18 h 45"/>
                <a:gd name="T22" fmla="*/ 7 w 92"/>
                <a:gd name="T23" fmla="*/ 17 h 45"/>
                <a:gd name="T24" fmla="*/ 4 w 92"/>
                <a:gd name="T25" fmla="*/ 11 h 45"/>
                <a:gd name="T26" fmla="*/ 8 w 92"/>
                <a:gd name="T27" fmla="*/ 7 h 45"/>
                <a:gd name="T28" fmla="*/ 24 w 92"/>
                <a:gd name="T29" fmla="*/ 1 h 45"/>
                <a:gd name="T30" fmla="*/ 29 w 92"/>
                <a:gd name="T31" fmla="*/ 7 h 45"/>
                <a:gd name="T32" fmla="*/ 39 w 92"/>
                <a:gd name="T33" fmla="*/ 6 h 45"/>
                <a:gd name="T34" fmla="*/ 43 w 92"/>
                <a:gd name="T35" fmla="*/ 8 h 45"/>
                <a:gd name="T36" fmla="*/ 47 w 92"/>
                <a:gd name="T37" fmla="*/ 9 h 45"/>
                <a:gd name="T38" fmla="*/ 43 w 92"/>
                <a:gd name="T39" fmla="*/ 4 h 45"/>
                <a:gd name="T40" fmla="*/ 54 w 92"/>
                <a:gd name="T41" fmla="*/ 10 h 45"/>
                <a:gd name="T42" fmla="*/ 60 w 92"/>
                <a:gd name="T43" fmla="*/ 14 h 45"/>
                <a:gd name="T44" fmla="*/ 59 w 92"/>
                <a:gd name="T45" fmla="*/ 1 h 45"/>
                <a:gd name="T46" fmla="*/ 69 w 92"/>
                <a:gd name="T47" fmla="*/ 6 h 45"/>
                <a:gd name="T48" fmla="*/ 74 w 92"/>
                <a:gd name="T49" fmla="*/ 19 h 45"/>
                <a:gd name="T50" fmla="*/ 82 w 92"/>
                <a:gd name="T51" fmla="*/ 26 h 45"/>
                <a:gd name="T52" fmla="*/ 92 w 92"/>
                <a:gd name="T53" fmla="*/ 33 h 45"/>
                <a:gd name="T54" fmla="*/ 83 w 92"/>
                <a:gd name="T55" fmla="*/ 35 h 45"/>
                <a:gd name="T56" fmla="*/ 81 w 92"/>
                <a:gd name="T57" fmla="*/ 36 h 45"/>
                <a:gd name="T58" fmla="*/ 85 w 92"/>
                <a:gd name="T59" fmla="*/ 36 h 45"/>
                <a:gd name="T60" fmla="*/ 89 w 92"/>
                <a:gd name="T61" fmla="*/ 39 h 45"/>
                <a:gd name="T62" fmla="*/ 83 w 92"/>
                <a:gd name="T63" fmla="*/ 41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92" h="45">
                  <a:moveTo>
                    <a:pt x="83" y="41"/>
                  </a:moveTo>
                  <a:cubicBezTo>
                    <a:pt x="81" y="41"/>
                    <a:pt x="79" y="41"/>
                    <a:pt x="76" y="41"/>
                  </a:cubicBezTo>
                  <a:cubicBezTo>
                    <a:pt x="75" y="41"/>
                    <a:pt x="74" y="41"/>
                    <a:pt x="73" y="41"/>
                  </a:cubicBezTo>
                  <a:cubicBezTo>
                    <a:pt x="72" y="41"/>
                    <a:pt x="72" y="40"/>
                    <a:pt x="71" y="39"/>
                  </a:cubicBezTo>
                  <a:cubicBezTo>
                    <a:pt x="70" y="39"/>
                    <a:pt x="66" y="40"/>
                    <a:pt x="65" y="38"/>
                  </a:cubicBezTo>
                  <a:cubicBezTo>
                    <a:pt x="65" y="35"/>
                    <a:pt x="63" y="37"/>
                    <a:pt x="61" y="38"/>
                  </a:cubicBezTo>
                  <a:cubicBezTo>
                    <a:pt x="58" y="40"/>
                    <a:pt x="56" y="39"/>
                    <a:pt x="54" y="40"/>
                  </a:cubicBezTo>
                  <a:cubicBezTo>
                    <a:pt x="51" y="41"/>
                    <a:pt x="48" y="42"/>
                    <a:pt x="45" y="43"/>
                  </a:cubicBezTo>
                  <a:cubicBezTo>
                    <a:pt x="41" y="43"/>
                    <a:pt x="35" y="45"/>
                    <a:pt x="31" y="43"/>
                  </a:cubicBezTo>
                  <a:cubicBezTo>
                    <a:pt x="31" y="43"/>
                    <a:pt x="29" y="42"/>
                    <a:pt x="29" y="41"/>
                  </a:cubicBezTo>
                  <a:cubicBezTo>
                    <a:pt x="29" y="40"/>
                    <a:pt x="29" y="38"/>
                    <a:pt x="27" y="38"/>
                  </a:cubicBezTo>
                  <a:cubicBezTo>
                    <a:pt x="25" y="38"/>
                    <a:pt x="23" y="38"/>
                    <a:pt x="21" y="38"/>
                  </a:cubicBezTo>
                  <a:cubicBezTo>
                    <a:pt x="19" y="38"/>
                    <a:pt x="17" y="38"/>
                    <a:pt x="15" y="36"/>
                  </a:cubicBezTo>
                  <a:cubicBezTo>
                    <a:pt x="14" y="36"/>
                    <a:pt x="9" y="32"/>
                    <a:pt x="10" y="31"/>
                  </a:cubicBezTo>
                  <a:cubicBezTo>
                    <a:pt x="16" y="28"/>
                    <a:pt x="23" y="29"/>
                    <a:pt x="28" y="29"/>
                  </a:cubicBezTo>
                  <a:cubicBezTo>
                    <a:pt x="29" y="29"/>
                    <a:pt x="40" y="29"/>
                    <a:pt x="40" y="29"/>
                  </a:cubicBezTo>
                  <a:cubicBezTo>
                    <a:pt x="40" y="27"/>
                    <a:pt x="26" y="25"/>
                    <a:pt x="25" y="25"/>
                  </a:cubicBezTo>
                  <a:cubicBezTo>
                    <a:pt x="20" y="25"/>
                    <a:pt x="14" y="28"/>
                    <a:pt x="9" y="26"/>
                  </a:cubicBezTo>
                  <a:cubicBezTo>
                    <a:pt x="7" y="25"/>
                    <a:pt x="3" y="23"/>
                    <a:pt x="7" y="21"/>
                  </a:cubicBezTo>
                  <a:cubicBezTo>
                    <a:pt x="10" y="20"/>
                    <a:pt x="13" y="19"/>
                    <a:pt x="16" y="19"/>
                  </a:cubicBezTo>
                  <a:cubicBezTo>
                    <a:pt x="18" y="18"/>
                    <a:pt x="20" y="18"/>
                    <a:pt x="21" y="18"/>
                  </a:cubicBezTo>
                  <a:cubicBezTo>
                    <a:pt x="19" y="19"/>
                    <a:pt x="16" y="18"/>
                    <a:pt x="14" y="18"/>
                  </a:cubicBezTo>
                  <a:cubicBezTo>
                    <a:pt x="13" y="18"/>
                    <a:pt x="7" y="19"/>
                    <a:pt x="6" y="18"/>
                  </a:cubicBezTo>
                  <a:cubicBezTo>
                    <a:pt x="6" y="18"/>
                    <a:pt x="7" y="17"/>
                    <a:pt x="7" y="17"/>
                  </a:cubicBezTo>
                  <a:cubicBezTo>
                    <a:pt x="7" y="16"/>
                    <a:pt x="0" y="17"/>
                    <a:pt x="1" y="15"/>
                  </a:cubicBezTo>
                  <a:cubicBezTo>
                    <a:pt x="2" y="14"/>
                    <a:pt x="3" y="12"/>
                    <a:pt x="4" y="11"/>
                  </a:cubicBezTo>
                  <a:cubicBezTo>
                    <a:pt x="8" y="10"/>
                    <a:pt x="4" y="10"/>
                    <a:pt x="4" y="9"/>
                  </a:cubicBezTo>
                  <a:cubicBezTo>
                    <a:pt x="4" y="9"/>
                    <a:pt x="7" y="7"/>
                    <a:pt x="8" y="7"/>
                  </a:cubicBezTo>
                  <a:cubicBezTo>
                    <a:pt x="10" y="6"/>
                    <a:pt x="11" y="5"/>
                    <a:pt x="13" y="4"/>
                  </a:cubicBezTo>
                  <a:cubicBezTo>
                    <a:pt x="17" y="2"/>
                    <a:pt x="20" y="1"/>
                    <a:pt x="24" y="1"/>
                  </a:cubicBezTo>
                  <a:cubicBezTo>
                    <a:pt x="29" y="1"/>
                    <a:pt x="24" y="7"/>
                    <a:pt x="24" y="7"/>
                  </a:cubicBezTo>
                  <a:cubicBezTo>
                    <a:pt x="26" y="8"/>
                    <a:pt x="28" y="8"/>
                    <a:pt x="29" y="7"/>
                  </a:cubicBezTo>
                  <a:cubicBezTo>
                    <a:pt x="30" y="7"/>
                    <a:pt x="30" y="4"/>
                    <a:pt x="31" y="4"/>
                  </a:cubicBezTo>
                  <a:cubicBezTo>
                    <a:pt x="33" y="4"/>
                    <a:pt x="37" y="4"/>
                    <a:pt x="39" y="6"/>
                  </a:cubicBezTo>
                  <a:cubicBezTo>
                    <a:pt x="42" y="8"/>
                    <a:pt x="35" y="11"/>
                    <a:pt x="40" y="10"/>
                  </a:cubicBezTo>
                  <a:cubicBezTo>
                    <a:pt x="41" y="10"/>
                    <a:pt x="42" y="9"/>
                    <a:pt x="43" y="8"/>
                  </a:cubicBezTo>
                  <a:cubicBezTo>
                    <a:pt x="44" y="8"/>
                    <a:pt x="44" y="8"/>
                    <a:pt x="45" y="8"/>
                  </a:cubicBezTo>
                  <a:cubicBezTo>
                    <a:pt x="46" y="8"/>
                    <a:pt x="46" y="8"/>
                    <a:pt x="47" y="9"/>
                  </a:cubicBezTo>
                  <a:cubicBezTo>
                    <a:pt x="48" y="9"/>
                    <a:pt x="48" y="7"/>
                    <a:pt x="48" y="6"/>
                  </a:cubicBezTo>
                  <a:cubicBezTo>
                    <a:pt x="47" y="6"/>
                    <a:pt x="44" y="4"/>
                    <a:pt x="43" y="4"/>
                  </a:cubicBezTo>
                  <a:cubicBezTo>
                    <a:pt x="45" y="3"/>
                    <a:pt x="49" y="5"/>
                    <a:pt x="50" y="6"/>
                  </a:cubicBezTo>
                  <a:cubicBezTo>
                    <a:pt x="53" y="7"/>
                    <a:pt x="53" y="8"/>
                    <a:pt x="54" y="10"/>
                  </a:cubicBezTo>
                  <a:cubicBezTo>
                    <a:pt x="54" y="11"/>
                    <a:pt x="54" y="16"/>
                    <a:pt x="56" y="16"/>
                  </a:cubicBezTo>
                  <a:cubicBezTo>
                    <a:pt x="57" y="16"/>
                    <a:pt x="61" y="16"/>
                    <a:pt x="60" y="14"/>
                  </a:cubicBezTo>
                  <a:cubicBezTo>
                    <a:pt x="59" y="10"/>
                    <a:pt x="57" y="7"/>
                    <a:pt x="56" y="3"/>
                  </a:cubicBezTo>
                  <a:cubicBezTo>
                    <a:pt x="55" y="0"/>
                    <a:pt x="58" y="1"/>
                    <a:pt x="59" y="1"/>
                  </a:cubicBezTo>
                  <a:cubicBezTo>
                    <a:pt x="62" y="2"/>
                    <a:pt x="62" y="0"/>
                    <a:pt x="64" y="1"/>
                  </a:cubicBezTo>
                  <a:cubicBezTo>
                    <a:pt x="66" y="3"/>
                    <a:pt x="69" y="4"/>
                    <a:pt x="69" y="6"/>
                  </a:cubicBezTo>
                  <a:cubicBezTo>
                    <a:pt x="70" y="9"/>
                    <a:pt x="71" y="11"/>
                    <a:pt x="73" y="13"/>
                  </a:cubicBezTo>
                  <a:cubicBezTo>
                    <a:pt x="74" y="16"/>
                    <a:pt x="75" y="17"/>
                    <a:pt x="74" y="19"/>
                  </a:cubicBezTo>
                  <a:cubicBezTo>
                    <a:pt x="73" y="22"/>
                    <a:pt x="76" y="25"/>
                    <a:pt x="78" y="26"/>
                  </a:cubicBezTo>
                  <a:cubicBezTo>
                    <a:pt x="79" y="26"/>
                    <a:pt x="81" y="26"/>
                    <a:pt x="82" y="26"/>
                  </a:cubicBezTo>
                  <a:cubicBezTo>
                    <a:pt x="83" y="27"/>
                    <a:pt x="84" y="28"/>
                    <a:pt x="85" y="28"/>
                  </a:cubicBezTo>
                  <a:cubicBezTo>
                    <a:pt x="88" y="29"/>
                    <a:pt x="92" y="29"/>
                    <a:pt x="92" y="33"/>
                  </a:cubicBezTo>
                  <a:cubicBezTo>
                    <a:pt x="92" y="35"/>
                    <a:pt x="83" y="32"/>
                    <a:pt x="83" y="32"/>
                  </a:cubicBezTo>
                  <a:cubicBezTo>
                    <a:pt x="83" y="33"/>
                    <a:pt x="83" y="34"/>
                    <a:pt x="83" y="35"/>
                  </a:cubicBezTo>
                  <a:cubicBezTo>
                    <a:pt x="83" y="35"/>
                    <a:pt x="80" y="35"/>
                    <a:pt x="80" y="35"/>
                  </a:cubicBezTo>
                  <a:cubicBezTo>
                    <a:pt x="81" y="35"/>
                    <a:pt x="81" y="36"/>
                    <a:pt x="81" y="36"/>
                  </a:cubicBezTo>
                  <a:cubicBezTo>
                    <a:pt x="81" y="37"/>
                    <a:pt x="81" y="38"/>
                    <a:pt x="81" y="38"/>
                  </a:cubicBezTo>
                  <a:cubicBezTo>
                    <a:pt x="81" y="38"/>
                    <a:pt x="85" y="36"/>
                    <a:pt x="85" y="36"/>
                  </a:cubicBezTo>
                  <a:cubicBezTo>
                    <a:pt x="87" y="36"/>
                    <a:pt x="86" y="37"/>
                    <a:pt x="86" y="38"/>
                  </a:cubicBezTo>
                  <a:cubicBezTo>
                    <a:pt x="86" y="38"/>
                    <a:pt x="88" y="38"/>
                    <a:pt x="89" y="39"/>
                  </a:cubicBezTo>
                  <a:cubicBezTo>
                    <a:pt x="89" y="39"/>
                    <a:pt x="83" y="41"/>
                    <a:pt x="83" y="41"/>
                  </a:cubicBezTo>
                  <a:cubicBezTo>
                    <a:pt x="81" y="41"/>
                    <a:pt x="86" y="41"/>
                    <a:pt x="83" y="4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90" name="Freeform 573">
              <a:extLst>
                <a:ext uri="{FF2B5EF4-FFF2-40B4-BE49-F238E27FC236}">
                  <a16:creationId xmlns:a16="http://schemas.microsoft.com/office/drawing/2014/main" id="{099DFBD4-CD9F-4AD6-802A-66F704DB9BE4}"/>
                </a:ext>
              </a:extLst>
            </p:cNvPr>
            <p:cNvSpPr>
              <a:spLocks/>
            </p:cNvSpPr>
            <p:nvPr/>
          </p:nvSpPr>
          <p:spPr bwMode="auto">
            <a:xfrm>
              <a:off x="3365782" y="2225632"/>
              <a:ext cx="65303" cy="43005"/>
            </a:xfrm>
            <a:custGeom>
              <a:avLst/>
              <a:gdLst>
                <a:gd name="T0" fmla="*/ 9 w 14"/>
                <a:gd name="T1" fmla="*/ 8 h 9"/>
                <a:gd name="T2" fmla="*/ 5 w 14"/>
                <a:gd name="T3" fmla="*/ 5 h 9"/>
                <a:gd name="T4" fmla="*/ 0 w 14"/>
                <a:gd name="T5" fmla="*/ 3 h 9"/>
                <a:gd name="T6" fmla="*/ 4 w 14"/>
                <a:gd name="T7" fmla="*/ 0 h 9"/>
                <a:gd name="T8" fmla="*/ 10 w 14"/>
                <a:gd name="T9" fmla="*/ 1 h 9"/>
                <a:gd name="T10" fmla="*/ 12 w 14"/>
                <a:gd name="T11" fmla="*/ 4 h 9"/>
                <a:gd name="T12" fmla="*/ 9 w 14"/>
                <a:gd name="T13" fmla="*/ 8 h 9"/>
                <a:gd name="T14" fmla="*/ 9 w 14"/>
                <a:gd name="T15" fmla="*/ 8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" h="9">
                  <a:moveTo>
                    <a:pt x="9" y="8"/>
                  </a:moveTo>
                  <a:cubicBezTo>
                    <a:pt x="7" y="8"/>
                    <a:pt x="6" y="5"/>
                    <a:pt x="5" y="5"/>
                  </a:cubicBezTo>
                  <a:cubicBezTo>
                    <a:pt x="4" y="4"/>
                    <a:pt x="0" y="3"/>
                    <a:pt x="0" y="3"/>
                  </a:cubicBezTo>
                  <a:cubicBezTo>
                    <a:pt x="1" y="2"/>
                    <a:pt x="3" y="1"/>
                    <a:pt x="4" y="0"/>
                  </a:cubicBezTo>
                  <a:cubicBezTo>
                    <a:pt x="6" y="0"/>
                    <a:pt x="8" y="0"/>
                    <a:pt x="10" y="1"/>
                  </a:cubicBezTo>
                  <a:cubicBezTo>
                    <a:pt x="12" y="2"/>
                    <a:pt x="14" y="2"/>
                    <a:pt x="12" y="4"/>
                  </a:cubicBezTo>
                  <a:cubicBezTo>
                    <a:pt x="11" y="5"/>
                    <a:pt x="10" y="9"/>
                    <a:pt x="9" y="8"/>
                  </a:cubicBezTo>
                  <a:cubicBezTo>
                    <a:pt x="8" y="8"/>
                    <a:pt x="9" y="8"/>
                    <a:pt x="9" y="8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91" name="Freeform 574">
              <a:extLst>
                <a:ext uri="{FF2B5EF4-FFF2-40B4-BE49-F238E27FC236}">
                  <a16:creationId xmlns:a16="http://schemas.microsoft.com/office/drawing/2014/main" id="{5554708E-B7A6-48CE-B13F-53D817397EFC}"/>
                </a:ext>
              </a:extLst>
            </p:cNvPr>
            <p:cNvSpPr>
              <a:spLocks/>
            </p:cNvSpPr>
            <p:nvPr/>
          </p:nvSpPr>
          <p:spPr bwMode="auto">
            <a:xfrm>
              <a:off x="3469311" y="2206519"/>
              <a:ext cx="148126" cy="136980"/>
            </a:xfrm>
            <a:custGeom>
              <a:avLst/>
              <a:gdLst>
                <a:gd name="T0" fmla="*/ 18 w 32"/>
                <a:gd name="T1" fmla="*/ 27 h 29"/>
                <a:gd name="T2" fmla="*/ 10 w 32"/>
                <a:gd name="T3" fmla="*/ 19 h 29"/>
                <a:gd name="T4" fmla="*/ 1 w 32"/>
                <a:gd name="T5" fmla="*/ 15 h 29"/>
                <a:gd name="T6" fmla="*/ 0 w 32"/>
                <a:gd name="T7" fmla="*/ 13 h 29"/>
                <a:gd name="T8" fmla="*/ 4 w 32"/>
                <a:gd name="T9" fmla="*/ 12 h 29"/>
                <a:gd name="T10" fmla="*/ 11 w 32"/>
                <a:gd name="T11" fmla="*/ 14 h 29"/>
                <a:gd name="T12" fmla="*/ 11 w 32"/>
                <a:gd name="T13" fmla="*/ 12 h 29"/>
                <a:gd name="T14" fmla="*/ 13 w 32"/>
                <a:gd name="T15" fmla="*/ 11 h 29"/>
                <a:gd name="T16" fmla="*/ 7 w 32"/>
                <a:gd name="T17" fmla="*/ 8 h 29"/>
                <a:gd name="T18" fmla="*/ 7 w 32"/>
                <a:gd name="T19" fmla="*/ 6 h 29"/>
                <a:gd name="T20" fmla="*/ 10 w 32"/>
                <a:gd name="T21" fmla="*/ 7 h 29"/>
                <a:gd name="T22" fmla="*/ 11 w 32"/>
                <a:gd name="T23" fmla="*/ 5 h 29"/>
                <a:gd name="T24" fmla="*/ 8 w 32"/>
                <a:gd name="T25" fmla="*/ 4 h 29"/>
                <a:gd name="T26" fmla="*/ 10 w 32"/>
                <a:gd name="T27" fmla="*/ 3 h 29"/>
                <a:gd name="T28" fmla="*/ 14 w 32"/>
                <a:gd name="T29" fmla="*/ 4 h 29"/>
                <a:gd name="T30" fmla="*/ 13 w 32"/>
                <a:gd name="T31" fmla="*/ 3 h 29"/>
                <a:gd name="T32" fmla="*/ 19 w 32"/>
                <a:gd name="T33" fmla="*/ 5 h 29"/>
                <a:gd name="T34" fmla="*/ 18 w 32"/>
                <a:gd name="T35" fmla="*/ 3 h 29"/>
                <a:gd name="T36" fmla="*/ 19 w 32"/>
                <a:gd name="T37" fmla="*/ 3 h 29"/>
                <a:gd name="T38" fmla="*/ 17 w 32"/>
                <a:gd name="T39" fmla="*/ 2 h 29"/>
                <a:gd name="T40" fmla="*/ 25 w 32"/>
                <a:gd name="T41" fmla="*/ 1 h 29"/>
                <a:gd name="T42" fmla="*/ 23 w 32"/>
                <a:gd name="T43" fmla="*/ 3 h 29"/>
                <a:gd name="T44" fmla="*/ 28 w 32"/>
                <a:gd name="T45" fmla="*/ 4 h 29"/>
                <a:gd name="T46" fmla="*/ 27 w 32"/>
                <a:gd name="T47" fmla="*/ 7 h 29"/>
                <a:gd name="T48" fmla="*/ 26 w 32"/>
                <a:gd name="T49" fmla="*/ 8 h 29"/>
                <a:gd name="T50" fmla="*/ 23 w 32"/>
                <a:gd name="T51" fmla="*/ 10 h 29"/>
                <a:gd name="T52" fmla="*/ 21 w 32"/>
                <a:gd name="T53" fmla="*/ 13 h 29"/>
                <a:gd name="T54" fmla="*/ 24 w 32"/>
                <a:gd name="T55" fmla="*/ 11 h 29"/>
                <a:gd name="T56" fmla="*/ 26 w 32"/>
                <a:gd name="T57" fmla="*/ 13 h 29"/>
                <a:gd name="T58" fmla="*/ 29 w 32"/>
                <a:gd name="T59" fmla="*/ 13 h 29"/>
                <a:gd name="T60" fmla="*/ 28 w 32"/>
                <a:gd name="T61" fmla="*/ 10 h 29"/>
                <a:gd name="T62" fmla="*/ 30 w 32"/>
                <a:gd name="T63" fmla="*/ 11 h 29"/>
                <a:gd name="T64" fmla="*/ 30 w 32"/>
                <a:gd name="T65" fmla="*/ 14 h 29"/>
                <a:gd name="T66" fmla="*/ 31 w 32"/>
                <a:gd name="T67" fmla="*/ 17 h 29"/>
                <a:gd name="T68" fmla="*/ 28 w 32"/>
                <a:gd name="T69" fmla="*/ 23 h 29"/>
                <a:gd name="T70" fmla="*/ 22 w 32"/>
                <a:gd name="T71" fmla="*/ 23 h 29"/>
                <a:gd name="T72" fmla="*/ 21 w 32"/>
                <a:gd name="T73" fmla="*/ 23 h 29"/>
                <a:gd name="T74" fmla="*/ 23 w 32"/>
                <a:gd name="T75" fmla="*/ 26 h 29"/>
                <a:gd name="T76" fmla="*/ 18 w 32"/>
                <a:gd name="T77" fmla="*/ 27 h 29"/>
                <a:gd name="T78" fmla="*/ 18 w 32"/>
                <a:gd name="T79" fmla="*/ 27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32" h="29">
                  <a:moveTo>
                    <a:pt x="18" y="27"/>
                  </a:moveTo>
                  <a:cubicBezTo>
                    <a:pt x="15" y="25"/>
                    <a:pt x="13" y="21"/>
                    <a:pt x="10" y="19"/>
                  </a:cubicBezTo>
                  <a:cubicBezTo>
                    <a:pt x="7" y="18"/>
                    <a:pt x="4" y="16"/>
                    <a:pt x="1" y="15"/>
                  </a:cubicBezTo>
                  <a:cubicBezTo>
                    <a:pt x="0" y="14"/>
                    <a:pt x="0" y="14"/>
                    <a:pt x="0" y="13"/>
                  </a:cubicBezTo>
                  <a:cubicBezTo>
                    <a:pt x="0" y="10"/>
                    <a:pt x="2" y="11"/>
                    <a:pt x="4" y="12"/>
                  </a:cubicBezTo>
                  <a:cubicBezTo>
                    <a:pt x="6" y="13"/>
                    <a:pt x="8" y="15"/>
                    <a:pt x="11" y="14"/>
                  </a:cubicBezTo>
                  <a:cubicBezTo>
                    <a:pt x="12" y="14"/>
                    <a:pt x="11" y="12"/>
                    <a:pt x="11" y="12"/>
                  </a:cubicBezTo>
                  <a:cubicBezTo>
                    <a:pt x="11" y="11"/>
                    <a:pt x="13" y="12"/>
                    <a:pt x="13" y="11"/>
                  </a:cubicBezTo>
                  <a:cubicBezTo>
                    <a:pt x="14" y="10"/>
                    <a:pt x="7" y="8"/>
                    <a:pt x="7" y="8"/>
                  </a:cubicBezTo>
                  <a:cubicBezTo>
                    <a:pt x="5" y="7"/>
                    <a:pt x="6" y="6"/>
                    <a:pt x="7" y="6"/>
                  </a:cubicBezTo>
                  <a:cubicBezTo>
                    <a:pt x="9" y="5"/>
                    <a:pt x="9" y="6"/>
                    <a:pt x="10" y="7"/>
                  </a:cubicBezTo>
                  <a:cubicBezTo>
                    <a:pt x="10" y="7"/>
                    <a:pt x="11" y="5"/>
                    <a:pt x="11" y="5"/>
                  </a:cubicBezTo>
                  <a:cubicBezTo>
                    <a:pt x="12" y="5"/>
                    <a:pt x="8" y="4"/>
                    <a:pt x="8" y="4"/>
                  </a:cubicBezTo>
                  <a:cubicBezTo>
                    <a:pt x="8" y="4"/>
                    <a:pt x="10" y="3"/>
                    <a:pt x="10" y="3"/>
                  </a:cubicBezTo>
                  <a:cubicBezTo>
                    <a:pt x="11" y="3"/>
                    <a:pt x="13" y="4"/>
                    <a:pt x="14" y="4"/>
                  </a:cubicBezTo>
                  <a:cubicBezTo>
                    <a:pt x="14" y="4"/>
                    <a:pt x="13" y="3"/>
                    <a:pt x="13" y="3"/>
                  </a:cubicBezTo>
                  <a:cubicBezTo>
                    <a:pt x="14" y="2"/>
                    <a:pt x="18" y="5"/>
                    <a:pt x="19" y="5"/>
                  </a:cubicBezTo>
                  <a:cubicBezTo>
                    <a:pt x="20" y="4"/>
                    <a:pt x="18" y="4"/>
                    <a:pt x="18" y="3"/>
                  </a:cubicBezTo>
                  <a:cubicBezTo>
                    <a:pt x="18" y="3"/>
                    <a:pt x="19" y="3"/>
                    <a:pt x="19" y="3"/>
                  </a:cubicBezTo>
                  <a:cubicBezTo>
                    <a:pt x="19" y="3"/>
                    <a:pt x="17" y="3"/>
                    <a:pt x="17" y="2"/>
                  </a:cubicBezTo>
                  <a:cubicBezTo>
                    <a:pt x="17" y="2"/>
                    <a:pt x="24" y="0"/>
                    <a:pt x="25" y="1"/>
                  </a:cubicBezTo>
                  <a:cubicBezTo>
                    <a:pt x="26" y="1"/>
                    <a:pt x="23" y="2"/>
                    <a:pt x="23" y="3"/>
                  </a:cubicBezTo>
                  <a:cubicBezTo>
                    <a:pt x="24" y="4"/>
                    <a:pt x="27" y="3"/>
                    <a:pt x="28" y="4"/>
                  </a:cubicBezTo>
                  <a:cubicBezTo>
                    <a:pt x="28" y="5"/>
                    <a:pt x="24" y="7"/>
                    <a:pt x="27" y="7"/>
                  </a:cubicBezTo>
                  <a:cubicBezTo>
                    <a:pt x="28" y="7"/>
                    <a:pt x="27" y="8"/>
                    <a:pt x="26" y="8"/>
                  </a:cubicBezTo>
                  <a:cubicBezTo>
                    <a:pt x="25" y="8"/>
                    <a:pt x="24" y="8"/>
                    <a:pt x="23" y="10"/>
                  </a:cubicBezTo>
                  <a:cubicBezTo>
                    <a:pt x="23" y="10"/>
                    <a:pt x="21" y="13"/>
                    <a:pt x="21" y="13"/>
                  </a:cubicBezTo>
                  <a:cubicBezTo>
                    <a:pt x="22" y="13"/>
                    <a:pt x="23" y="11"/>
                    <a:pt x="24" y="11"/>
                  </a:cubicBezTo>
                  <a:cubicBezTo>
                    <a:pt x="25" y="11"/>
                    <a:pt x="25" y="12"/>
                    <a:pt x="26" y="13"/>
                  </a:cubicBezTo>
                  <a:cubicBezTo>
                    <a:pt x="27" y="13"/>
                    <a:pt x="30" y="17"/>
                    <a:pt x="29" y="13"/>
                  </a:cubicBezTo>
                  <a:cubicBezTo>
                    <a:pt x="29" y="12"/>
                    <a:pt x="27" y="11"/>
                    <a:pt x="28" y="10"/>
                  </a:cubicBezTo>
                  <a:cubicBezTo>
                    <a:pt x="29" y="10"/>
                    <a:pt x="30" y="10"/>
                    <a:pt x="30" y="11"/>
                  </a:cubicBezTo>
                  <a:cubicBezTo>
                    <a:pt x="30" y="12"/>
                    <a:pt x="29" y="13"/>
                    <a:pt x="30" y="14"/>
                  </a:cubicBezTo>
                  <a:cubicBezTo>
                    <a:pt x="31" y="15"/>
                    <a:pt x="32" y="16"/>
                    <a:pt x="31" y="17"/>
                  </a:cubicBezTo>
                  <a:cubicBezTo>
                    <a:pt x="29" y="19"/>
                    <a:pt x="32" y="22"/>
                    <a:pt x="28" y="23"/>
                  </a:cubicBezTo>
                  <a:cubicBezTo>
                    <a:pt x="28" y="23"/>
                    <a:pt x="21" y="25"/>
                    <a:pt x="22" y="23"/>
                  </a:cubicBezTo>
                  <a:cubicBezTo>
                    <a:pt x="22" y="22"/>
                    <a:pt x="21" y="22"/>
                    <a:pt x="21" y="23"/>
                  </a:cubicBezTo>
                  <a:cubicBezTo>
                    <a:pt x="22" y="24"/>
                    <a:pt x="22" y="25"/>
                    <a:pt x="23" y="26"/>
                  </a:cubicBezTo>
                  <a:cubicBezTo>
                    <a:pt x="23" y="28"/>
                    <a:pt x="19" y="27"/>
                    <a:pt x="18" y="27"/>
                  </a:cubicBezTo>
                  <a:cubicBezTo>
                    <a:pt x="17" y="26"/>
                    <a:pt x="22" y="29"/>
                    <a:pt x="18" y="2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92" name="Freeform 575">
              <a:extLst>
                <a:ext uri="{FF2B5EF4-FFF2-40B4-BE49-F238E27FC236}">
                  <a16:creationId xmlns:a16="http://schemas.microsoft.com/office/drawing/2014/main" id="{8D20D692-66D5-4155-86BD-A1968AFBA907}"/>
                </a:ext>
              </a:extLst>
            </p:cNvPr>
            <p:cNvSpPr>
              <a:spLocks/>
            </p:cNvSpPr>
            <p:nvPr/>
          </p:nvSpPr>
          <p:spPr bwMode="auto">
            <a:xfrm>
              <a:off x="3626994" y="2206519"/>
              <a:ext cx="130606" cy="103530"/>
            </a:xfrm>
            <a:custGeom>
              <a:avLst/>
              <a:gdLst>
                <a:gd name="T0" fmla="*/ 7 w 28"/>
                <a:gd name="T1" fmla="*/ 22 h 22"/>
                <a:gd name="T2" fmla="*/ 3 w 28"/>
                <a:gd name="T3" fmla="*/ 19 h 22"/>
                <a:gd name="T4" fmla="*/ 1 w 28"/>
                <a:gd name="T5" fmla="*/ 11 h 22"/>
                <a:gd name="T6" fmla="*/ 1 w 28"/>
                <a:gd name="T7" fmla="*/ 4 h 22"/>
                <a:gd name="T8" fmla="*/ 6 w 28"/>
                <a:gd name="T9" fmla="*/ 4 h 22"/>
                <a:gd name="T10" fmla="*/ 5 w 28"/>
                <a:gd name="T11" fmla="*/ 1 h 22"/>
                <a:gd name="T12" fmla="*/ 16 w 28"/>
                <a:gd name="T13" fmla="*/ 2 h 22"/>
                <a:gd name="T14" fmla="*/ 25 w 28"/>
                <a:gd name="T15" fmla="*/ 3 h 22"/>
                <a:gd name="T16" fmla="*/ 23 w 28"/>
                <a:gd name="T17" fmla="*/ 8 h 22"/>
                <a:gd name="T18" fmla="*/ 19 w 28"/>
                <a:gd name="T19" fmla="*/ 13 h 22"/>
                <a:gd name="T20" fmla="*/ 12 w 28"/>
                <a:gd name="T21" fmla="*/ 13 h 22"/>
                <a:gd name="T22" fmla="*/ 10 w 28"/>
                <a:gd name="T23" fmla="*/ 14 h 22"/>
                <a:gd name="T24" fmla="*/ 11 w 28"/>
                <a:gd name="T25" fmla="*/ 17 h 22"/>
                <a:gd name="T26" fmla="*/ 7 w 28"/>
                <a:gd name="T27" fmla="*/ 22 h 22"/>
                <a:gd name="T28" fmla="*/ 7 w 28"/>
                <a:gd name="T29" fmla="*/ 2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8" h="22">
                  <a:moveTo>
                    <a:pt x="7" y="22"/>
                  </a:moveTo>
                  <a:cubicBezTo>
                    <a:pt x="5" y="21"/>
                    <a:pt x="3" y="21"/>
                    <a:pt x="3" y="19"/>
                  </a:cubicBezTo>
                  <a:cubicBezTo>
                    <a:pt x="3" y="16"/>
                    <a:pt x="0" y="14"/>
                    <a:pt x="1" y="11"/>
                  </a:cubicBezTo>
                  <a:cubicBezTo>
                    <a:pt x="1" y="9"/>
                    <a:pt x="0" y="6"/>
                    <a:pt x="1" y="4"/>
                  </a:cubicBezTo>
                  <a:cubicBezTo>
                    <a:pt x="2" y="4"/>
                    <a:pt x="6" y="5"/>
                    <a:pt x="6" y="4"/>
                  </a:cubicBezTo>
                  <a:cubicBezTo>
                    <a:pt x="6" y="3"/>
                    <a:pt x="0" y="3"/>
                    <a:pt x="5" y="1"/>
                  </a:cubicBezTo>
                  <a:cubicBezTo>
                    <a:pt x="9" y="0"/>
                    <a:pt x="12" y="1"/>
                    <a:pt x="16" y="2"/>
                  </a:cubicBezTo>
                  <a:cubicBezTo>
                    <a:pt x="19" y="2"/>
                    <a:pt x="22" y="2"/>
                    <a:pt x="25" y="3"/>
                  </a:cubicBezTo>
                  <a:cubicBezTo>
                    <a:pt x="28" y="4"/>
                    <a:pt x="25" y="6"/>
                    <a:pt x="23" y="8"/>
                  </a:cubicBezTo>
                  <a:cubicBezTo>
                    <a:pt x="22" y="10"/>
                    <a:pt x="21" y="12"/>
                    <a:pt x="19" y="13"/>
                  </a:cubicBezTo>
                  <a:cubicBezTo>
                    <a:pt x="18" y="15"/>
                    <a:pt x="14" y="13"/>
                    <a:pt x="12" y="13"/>
                  </a:cubicBezTo>
                  <a:cubicBezTo>
                    <a:pt x="12" y="13"/>
                    <a:pt x="9" y="13"/>
                    <a:pt x="10" y="14"/>
                  </a:cubicBezTo>
                  <a:cubicBezTo>
                    <a:pt x="10" y="15"/>
                    <a:pt x="12" y="15"/>
                    <a:pt x="11" y="17"/>
                  </a:cubicBezTo>
                  <a:cubicBezTo>
                    <a:pt x="10" y="17"/>
                    <a:pt x="8" y="22"/>
                    <a:pt x="7" y="22"/>
                  </a:cubicBezTo>
                  <a:cubicBezTo>
                    <a:pt x="5" y="21"/>
                    <a:pt x="8" y="22"/>
                    <a:pt x="7" y="2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93" name="Freeform 576">
              <a:extLst>
                <a:ext uri="{FF2B5EF4-FFF2-40B4-BE49-F238E27FC236}">
                  <a16:creationId xmlns:a16="http://schemas.microsoft.com/office/drawing/2014/main" id="{98FA9CE0-DDAE-4388-BC5B-79CE0A4272BF}"/>
                </a:ext>
              </a:extLst>
            </p:cNvPr>
            <p:cNvSpPr>
              <a:spLocks/>
            </p:cNvSpPr>
            <p:nvPr/>
          </p:nvSpPr>
          <p:spPr bwMode="auto">
            <a:xfrm>
              <a:off x="2927770" y="2193776"/>
              <a:ext cx="251657" cy="154500"/>
            </a:xfrm>
            <a:custGeom>
              <a:avLst/>
              <a:gdLst>
                <a:gd name="T0" fmla="*/ 52 w 54"/>
                <a:gd name="T1" fmla="*/ 10 h 33"/>
                <a:gd name="T2" fmla="*/ 45 w 54"/>
                <a:gd name="T3" fmla="*/ 4 h 33"/>
                <a:gd name="T4" fmla="*/ 41 w 54"/>
                <a:gd name="T5" fmla="*/ 3 h 33"/>
                <a:gd name="T6" fmla="*/ 35 w 54"/>
                <a:gd name="T7" fmla="*/ 4 h 33"/>
                <a:gd name="T8" fmla="*/ 32 w 54"/>
                <a:gd name="T9" fmla="*/ 3 h 33"/>
                <a:gd name="T10" fmla="*/ 27 w 54"/>
                <a:gd name="T11" fmla="*/ 1 h 33"/>
                <a:gd name="T12" fmla="*/ 20 w 54"/>
                <a:gd name="T13" fmla="*/ 0 h 33"/>
                <a:gd name="T14" fmla="*/ 11 w 54"/>
                <a:gd name="T15" fmla="*/ 1 h 33"/>
                <a:gd name="T16" fmla="*/ 8 w 54"/>
                <a:gd name="T17" fmla="*/ 3 h 33"/>
                <a:gd name="T18" fmla="*/ 7 w 54"/>
                <a:gd name="T19" fmla="*/ 11 h 33"/>
                <a:gd name="T20" fmla="*/ 7 w 54"/>
                <a:gd name="T21" fmla="*/ 15 h 33"/>
                <a:gd name="T22" fmla="*/ 4 w 54"/>
                <a:gd name="T23" fmla="*/ 18 h 33"/>
                <a:gd name="T24" fmla="*/ 0 w 54"/>
                <a:gd name="T25" fmla="*/ 24 h 33"/>
                <a:gd name="T26" fmla="*/ 7 w 54"/>
                <a:gd name="T27" fmla="*/ 26 h 33"/>
                <a:gd name="T28" fmla="*/ 15 w 54"/>
                <a:gd name="T29" fmla="*/ 32 h 33"/>
                <a:gd name="T30" fmla="*/ 19 w 54"/>
                <a:gd name="T31" fmla="*/ 30 h 33"/>
                <a:gd name="T32" fmla="*/ 25 w 54"/>
                <a:gd name="T33" fmla="*/ 29 h 33"/>
                <a:gd name="T34" fmla="*/ 28 w 54"/>
                <a:gd name="T35" fmla="*/ 26 h 33"/>
                <a:gd name="T36" fmla="*/ 31 w 54"/>
                <a:gd name="T37" fmla="*/ 21 h 33"/>
                <a:gd name="T38" fmla="*/ 37 w 54"/>
                <a:gd name="T39" fmla="*/ 17 h 33"/>
                <a:gd name="T40" fmla="*/ 46 w 54"/>
                <a:gd name="T41" fmla="*/ 13 h 33"/>
                <a:gd name="T42" fmla="*/ 52 w 54"/>
                <a:gd name="T43" fmla="*/ 10 h 33"/>
                <a:gd name="T44" fmla="*/ 52 w 54"/>
                <a:gd name="T45" fmla="*/ 1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4" h="33">
                  <a:moveTo>
                    <a:pt x="52" y="10"/>
                  </a:moveTo>
                  <a:cubicBezTo>
                    <a:pt x="50" y="8"/>
                    <a:pt x="48" y="6"/>
                    <a:pt x="45" y="4"/>
                  </a:cubicBezTo>
                  <a:cubicBezTo>
                    <a:pt x="44" y="4"/>
                    <a:pt x="42" y="3"/>
                    <a:pt x="41" y="3"/>
                  </a:cubicBezTo>
                  <a:cubicBezTo>
                    <a:pt x="38" y="2"/>
                    <a:pt x="37" y="3"/>
                    <a:pt x="35" y="4"/>
                  </a:cubicBezTo>
                  <a:cubicBezTo>
                    <a:pt x="34" y="4"/>
                    <a:pt x="33" y="3"/>
                    <a:pt x="32" y="3"/>
                  </a:cubicBezTo>
                  <a:cubicBezTo>
                    <a:pt x="31" y="2"/>
                    <a:pt x="29" y="2"/>
                    <a:pt x="27" y="1"/>
                  </a:cubicBezTo>
                  <a:cubicBezTo>
                    <a:pt x="25" y="1"/>
                    <a:pt x="22" y="0"/>
                    <a:pt x="20" y="0"/>
                  </a:cubicBezTo>
                  <a:cubicBezTo>
                    <a:pt x="17" y="0"/>
                    <a:pt x="14" y="1"/>
                    <a:pt x="11" y="1"/>
                  </a:cubicBezTo>
                  <a:cubicBezTo>
                    <a:pt x="9" y="2"/>
                    <a:pt x="6" y="1"/>
                    <a:pt x="8" y="3"/>
                  </a:cubicBezTo>
                  <a:cubicBezTo>
                    <a:pt x="10" y="7"/>
                    <a:pt x="10" y="8"/>
                    <a:pt x="7" y="11"/>
                  </a:cubicBezTo>
                  <a:cubicBezTo>
                    <a:pt x="5" y="13"/>
                    <a:pt x="7" y="14"/>
                    <a:pt x="7" y="15"/>
                  </a:cubicBezTo>
                  <a:cubicBezTo>
                    <a:pt x="6" y="16"/>
                    <a:pt x="4" y="16"/>
                    <a:pt x="4" y="18"/>
                  </a:cubicBezTo>
                  <a:cubicBezTo>
                    <a:pt x="3" y="20"/>
                    <a:pt x="1" y="22"/>
                    <a:pt x="0" y="24"/>
                  </a:cubicBezTo>
                  <a:cubicBezTo>
                    <a:pt x="0" y="25"/>
                    <a:pt x="6" y="26"/>
                    <a:pt x="7" y="26"/>
                  </a:cubicBezTo>
                  <a:cubicBezTo>
                    <a:pt x="10" y="28"/>
                    <a:pt x="12" y="32"/>
                    <a:pt x="15" y="32"/>
                  </a:cubicBezTo>
                  <a:cubicBezTo>
                    <a:pt x="16" y="33"/>
                    <a:pt x="18" y="31"/>
                    <a:pt x="19" y="30"/>
                  </a:cubicBezTo>
                  <a:cubicBezTo>
                    <a:pt x="21" y="29"/>
                    <a:pt x="23" y="30"/>
                    <a:pt x="25" y="29"/>
                  </a:cubicBezTo>
                  <a:cubicBezTo>
                    <a:pt x="27" y="29"/>
                    <a:pt x="27" y="28"/>
                    <a:pt x="28" y="26"/>
                  </a:cubicBezTo>
                  <a:cubicBezTo>
                    <a:pt x="28" y="24"/>
                    <a:pt x="28" y="23"/>
                    <a:pt x="31" y="21"/>
                  </a:cubicBezTo>
                  <a:cubicBezTo>
                    <a:pt x="33" y="20"/>
                    <a:pt x="34" y="18"/>
                    <a:pt x="37" y="17"/>
                  </a:cubicBezTo>
                  <a:cubicBezTo>
                    <a:pt x="40" y="15"/>
                    <a:pt x="43" y="14"/>
                    <a:pt x="46" y="13"/>
                  </a:cubicBezTo>
                  <a:cubicBezTo>
                    <a:pt x="46" y="13"/>
                    <a:pt x="53" y="10"/>
                    <a:pt x="52" y="10"/>
                  </a:cubicBezTo>
                  <a:cubicBezTo>
                    <a:pt x="51" y="9"/>
                    <a:pt x="54" y="11"/>
                    <a:pt x="52" y="1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94" name="Freeform 577">
              <a:extLst>
                <a:ext uri="{FF2B5EF4-FFF2-40B4-BE49-F238E27FC236}">
                  <a16:creationId xmlns:a16="http://schemas.microsoft.com/office/drawing/2014/main" id="{8B3872C9-D742-4F57-BFE4-C71FD8040C77}"/>
                </a:ext>
              </a:extLst>
            </p:cNvPr>
            <p:cNvSpPr>
              <a:spLocks/>
            </p:cNvSpPr>
            <p:nvPr/>
          </p:nvSpPr>
          <p:spPr bwMode="auto">
            <a:xfrm>
              <a:off x="3416749" y="2150771"/>
              <a:ext cx="33448" cy="19114"/>
            </a:xfrm>
            <a:custGeom>
              <a:avLst/>
              <a:gdLst>
                <a:gd name="T0" fmla="*/ 4 w 7"/>
                <a:gd name="T1" fmla="*/ 4 h 4"/>
                <a:gd name="T2" fmla="*/ 1 w 7"/>
                <a:gd name="T3" fmla="*/ 3 h 4"/>
                <a:gd name="T4" fmla="*/ 3 w 7"/>
                <a:gd name="T5" fmla="*/ 0 h 4"/>
                <a:gd name="T6" fmla="*/ 4 w 7"/>
                <a:gd name="T7" fmla="*/ 4 h 4"/>
                <a:gd name="T8" fmla="*/ 4 w 7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4">
                  <a:moveTo>
                    <a:pt x="4" y="4"/>
                  </a:moveTo>
                  <a:cubicBezTo>
                    <a:pt x="3" y="4"/>
                    <a:pt x="1" y="4"/>
                    <a:pt x="1" y="3"/>
                  </a:cubicBezTo>
                  <a:cubicBezTo>
                    <a:pt x="0" y="2"/>
                    <a:pt x="3" y="0"/>
                    <a:pt x="3" y="0"/>
                  </a:cubicBezTo>
                  <a:cubicBezTo>
                    <a:pt x="6" y="0"/>
                    <a:pt x="7" y="4"/>
                    <a:pt x="4" y="4"/>
                  </a:cubicBezTo>
                  <a:cubicBezTo>
                    <a:pt x="1" y="3"/>
                    <a:pt x="6" y="4"/>
                    <a:pt x="4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95" name="Freeform 578">
              <a:extLst>
                <a:ext uri="{FF2B5EF4-FFF2-40B4-BE49-F238E27FC236}">
                  <a16:creationId xmlns:a16="http://schemas.microsoft.com/office/drawing/2014/main" id="{80DF46B8-155A-46FF-A097-BE3D62420CFB}"/>
                </a:ext>
              </a:extLst>
            </p:cNvPr>
            <p:cNvSpPr>
              <a:spLocks/>
            </p:cNvSpPr>
            <p:nvPr/>
          </p:nvSpPr>
          <p:spPr bwMode="auto">
            <a:xfrm>
              <a:off x="3128458" y="2066355"/>
              <a:ext cx="280326" cy="132201"/>
            </a:xfrm>
            <a:custGeom>
              <a:avLst/>
              <a:gdLst>
                <a:gd name="T0" fmla="*/ 50 w 60"/>
                <a:gd name="T1" fmla="*/ 22 h 28"/>
                <a:gd name="T2" fmla="*/ 48 w 60"/>
                <a:gd name="T3" fmla="*/ 21 h 28"/>
                <a:gd name="T4" fmla="*/ 46 w 60"/>
                <a:gd name="T5" fmla="*/ 23 h 28"/>
                <a:gd name="T6" fmla="*/ 43 w 60"/>
                <a:gd name="T7" fmla="*/ 22 h 28"/>
                <a:gd name="T8" fmla="*/ 40 w 60"/>
                <a:gd name="T9" fmla="*/ 23 h 28"/>
                <a:gd name="T10" fmla="*/ 24 w 60"/>
                <a:gd name="T11" fmla="*/ 27 h 28"/>
                <a:gd name="T12" fmla="*/ 19 w 60"/>
                <a:gd name="T13" fmla="*/ 28 h 28"/>
                <a:gd name="T14" fmla="*/ 17 w 60"/>
                <a:gd name="T15" fmla="*/ 24 h 28"/>
                <a:gd name="T16" fmla="*/ 24 w 60"/>
                <a:gd name="T17" fmla="*/ 22 h 28"/>
                <a:gd name="T18" fmla="*/ 29 w 60"/>
                <a:gd name="T19" fmla="*/ 22 h 28"/>
                <a:gd name="T20" fmla="*/ 31 w 60"/>
                <a:gd name="T21" fmla="*/ 20 h 28"/>
                <a:gd name="T22" fmla="*/ 24 w 60"/>
                <a:gd name="T23" fmla="*/ 20 h 28"/>
                <a:gd name="T24" fmla="*/ 19 w 60"/>
                <a:gd name="T25" fmla="*/ 21 h 28"/>
                <a:gd name="T26" fmla="*/ 19 w 60"/>
                <a:gd name="T27" fmla="*/ 19 h 28"/>
                <a:gd name="T28" fmla="*/ 12 w 60"/>
                <a:gd name="T29" fmla="*/ 21 h 28"/>
                <a:gd name="T30" fmla="*/ 11 w 60"/>
                <a:gd name="T31" fmla="*/ 22 h 28"/>
                <a:gd name="T32" fmla="*/ 9 w 60"/>
                <a:gd name="T33" fmla="*/ 23 h 28"/>
                <a:gd name="T34" fmla="*/ 5 w 60"/>
                <a:gd name="T35" fmla="*/ 21 h 28"/>
                <a:gd name="T36" fmla="*/ 0 w 60"/>
                <a:gd name="T37" fmla="*/ 20 h 28"/>
                <a:gd name="T38" fmla="*/ 4 w 60"/>
                <a:gd name="T39" fmla="*/ 18 h 28"/>
                <a:gd name="T40" fmla="*/ 9 w 60"/>
                <a:gd name="T41" fmla="*/ 17 h 28"/>
                <a:gd name="T42" fmla="*/ 11 w 60"/>
                <a:gd name="T43" fmla="*/ 16 h 28"/>
                <a:gd name="T44" fmla="*/ 5 w 60"/>
                <a:gd name="T45" fmla="*/ 16 h 28"/>
                <a:gd name="T46" fmla="*/ 4 w 60"/>
                <a:gd name="T47" fmla="*/ 14 h 28"/>
                <a:gd name="T48" fmla="*/ 12 w 60"/>
                <a:gd name="T49" fmla="*/ 13 h 28"/>
                <a:gd name="T50" fmla="*/ 4 w 60"/>
                <a:gd name="T51" fmla="*/ 12 h 28"/>
                <a:gd name="T52" fmla="*/ 13 w 60"/>
                <a:gd name="T53" fmla="*/ 10 h 28"/>
                <a:gd name="T54" fmla="*/ 9 w 60"/>
                <a:gd name="T55" fmla="*/ 8 h 28"/>
                <a:gd name="T56" fmla="*/ 14 w 60"/>
                <a:gd name="T57" fmla="*/ 6 h 28"/>
                <a:gd name="T58" fmla="*/ 17 w 60"/>
                <a:gd name="T59" fmla="*/ 10 h 28"/>
                <a:gd name="T60" fmla="*/ 25 w 60"/>
                <a:gd name="T61" fmla="*/ 11 h 28"/>
                <a:gd name="T62" fmla="*/ 29 w 60"/>
                <a:gd name="T63" fmla="*/ 14 h 28"/>
                <a:gd name="T64" fmla="*/ 32 w 60"/>
                <a:gd name="T65" fmla="*/ 17 h 28"/>
                <a:gd name="T66" fmla="*/ 39 w 60"/>
                <a:gd name="T67" fmla="*/ 16 h 28"/>
                <a:gd name="T68" fmla="*/ 37 w 60"/>
                <a:gd name="T69" fmla="*/ 13 h 28"/>
                <a:gd name="T70" fmla="*/ 38 w 60"/>
                <a:gd name="T71" fmla="*/ 9 h 28"/>
                <a:gd name="T72" fmla="*/ 36 w 60"/>
                <a:gd name="T73" fmla="*/ 8 h 28"/>
                <a:gd name="T74" fmla="*/ 38 w 60"/>
                <a:gd name="T75" fmla="*/ 5 h 28"/>
                <a:gd name="T76" fmla="*/ 43 w 60"/>
                <a:gd name="T77" fmla="*/ 3 h 28"/>
                <a:gd name="T78" fmla="*/ 44 w 60"/>
                <a:gd name="T79" fmla="*/ 7 h 28"/>
                <a:gd name="T80" fmla="*/ 45 w 60"/>
                <a:gd name="T81" fmla="*/ 9 h 28"/>
                <a:gd name="T82" fmla="*/ 44 w 60"/>
                <a:gd name="T83" fmla="*/ 10 h 28"/>
                <a:gd name="T84" fmla="*/ 47 w 60"/>
                <a:gd name="T85" fmla="*/ 11 h 28"/>
                <a:gd name="T86" fmla="*/ 51 w 60"/>
                <a:gd name="T87" fmla="*/ 14 h 28"/>
                <a:gd name="T88" fmla="*/ 53 w 60"/>
                <a:gd name="T89" fmla="*/ 13 h 28"/>
                <a:gd name="T90" fmla="*/ 57 w 60"/>
                <a:gd name="T91" fmla="*/ 12 h 28"/>
                <a:gd name="T92" fmla="*/ 59 w 60"/>
                <a:gd name="T93" fmla="*/ 15 h 28"/>
                <a:gd name="T94" fmla="*/ 58 w 60"/>
                <a:gd name="T95" fmla="*/ 20 h 28"/>
                <a:gd name="T96" fmla="*/ 50 w 60"/>
                <a:gd name="T97" fmla="*/ 22 h 28"/>
                <a:gd name="T98" fmla="*/ 50 w 60"/>
                <a:gd name="T99" fmla="*/ 22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60" h="28">
                  <a:moveTo>
                    <a:pt x="50" y="22"/>
                  </a:moveTo>
                  <a:cubicBezTo>
                    <a:pt x="49" y="22"/>
                    <a:pt x="49" y="21"/>
                    <a:pt x="48" y="21"/>
                  </a:cubicBezTo>
                  <a:cubicBezTo>
                    <a:pt x="48" y="21"/>
                    <a:pt x="46" y="22"/>
                    <a:pt x="46" y="23"/>
                  </a:cubicBezTo>
                  <a:cubicBezTo>
                    <a:pt x="45" y="23"/>
                    <a:pt x="44" y="23"/>
                    <a:pt x="43" y="22"/>
                  </a:cubicBezTo>
                  <a:cubicBezTo>
                    <a:pt x="42" y="22"/>
                    <a:pt x="41" y="22"/>
                    <a:pt x="40" y="23"/>
                  </a:cubicBezTo>
                  <a:cubicBezTo>
                    <a:pt x="35" y="25"/>
                    <a:pt x="30" y="26"/>
                    <a:pt x="24" y="27"/>
                  </a:cubicBezTo>
                  <a:cubicBezTo>
                    <a:pt x="23" y="27"/>
                    <a:pt x="20" y="28"/>
                    <a:pt x="19" y="28"/>
                  </a:cubicBezTo>
                  <a:cubicBezTo>
                    <a:pt x="17" y="27"/>
                    <a:pt x="13" y="26"/>
                    <a:pt x="17" y="24"/>
                  </a:cubicBezTo>
                  <a:cubicBezTo>
                    <a:pt x="19" y="24"/>
                    <a:pt x="22" y="22"/>
                    <a:pt x="24" y="22"/>
                  </a:cubicBezTo>
                  <a:cubicBezTo>
                    <a:pt x="26" y="22"/>
                    <a:pt x="28" y="22"/>
                    <a:pt x="29" y="22"/>
                  </a:cubicBezTo>
                  <a:cubicBezTo>
                    <a:pt x="29" y="22"/>
                    <a:pt x="32" y="20"/>
                    <a:pt x="31" y="20"/>
                  </a:cubicBezTo>
                  <a:cubicBezTo>
                    <a:pt x="30" y="19"/>
                    <a:pt x="25" y="20"/>
                    <a:pt x="24" y="20"/>
                  </a:cubicBezTo>
                  <a:cubicBezTo>
                    <a:pt x="22" y="21"/>
                    <a:pt x="21" y="21"/>
                    <a:pt x="19" y="21"/>
                  </a:cubicBezTo>
                  <a:cubicBezTo>
                    <a:pt x="17" y="21"/>
                    <a:pt x="19" y="20"/>
                    <a:pt x="19" y="19"/>
                  </a:cubicBezTo>
                  <a:cubicBezTo>
                    <a:pt x="19" y="16"/>
                    <a:pt x="13" y="21"/>
                    <a:pt x="12" y="21"/>
                  </a:cubicBezTo>
                  <a:cubicBezTo>
                    <a:pt x="12" y="21"/>
                    <a:pt x="11" y="22"/>
                    <a:pt x="11" y="22"/>
                  </a:cubicBezTo>
                  <a:cubicBezTo>
                    <a:pt x="9" y="20"/>
                    <a:pt x="9" y="22"/>
                    <a:pt x="9" y="23"/>
                  </a:cubicBezTo>
                  <a:cubicBezTo>
                    <a:pt x="9" y="23"/>
                    <a:pt x="6" y="21"/>
                    <a:pt x="5" y="21"/>
                  </a:cubicBezTo>
                  <a:cubicBezTo>
                    <a:pt x="4" y="21"/>
                    <a:pt x="0" y="22"/>
                    <a:pt x="0" y="20"/>
                  </a:cubicBezTo>
                  <a:cubicBezTo>
                    <a:pt x="0" y="18"/>
                    <a:pt x="2" y="19"/>
                    <a:pt x="4" y="18"/>
                  </a:cubicBezTo>
                  <a:cubicBezTo>
                    <a:pt x="6" y="18"/>
                    <a:pt x="8" y="18"/>
                    <a:pt x="9" y="17"/>
                  </a:cubicBezTo>
                  <a:cubicBezTo>
                    <a:pt x="9" y="17"/>
                    <a:pt x="12" y="16"/>
                    <a:pt x="11" y="16"/>
                  </a:cubicBezTo>
                  <a:cubicBezTo>
                    <a:pt x="9" y="15"/>
                    <a:pt x="6" y="16"/>
                    <a:pt x="5" y="16"/>
                  </a:cubicBezTo>
                  <a:cubicBezTo>
                    <a:pt x="2" y="16"/>
                    <a:pt x="0" y="14"/>
                    <a:pt x="4" y="14"/>
                  </a:cubicBezTo>
                  <a:cubicBezTo>
                    <a:pt x="6" y="14"/>
                    <a:pt x="10" y="13"/>
                    <a:pt x="12" y="13"/>
                  </a:cubicBezTo>
                  <a:cubicBezTo>
                    <a:pt x="11" y="13"/>
                    <a:pt x="4" y="14"/>
                    <a:pt x="4" y="12"/>
                  </a:cubicBezTo>
                  <a:cubicBezTo>
                    <a:pt x="3" y="10"/>
                    <a:pt x="12" y="11"/>
                    <a:pt x="13" y="10"/>
                  </a:cubicBezTo>
                  <a:cubicBezTo>
                    <a:pt x="13" y="10"/>
                    <a:pt x="9" y="9"/>
                    <a:pt x="9" y="8"/>
                  </a:cubicBezTo>
                  <a:cubicBezTo>
                    <a:pt x="8" y="7"/>
                    <a:pt x="14" y="6"/>
                    <a:pt x="14" y="6"/>
                  </a:cubicBezTo>
                  <a:cubicBezTo>
                    <a:pt x="17" y="6"/>
                    <a:pt x="15" y="10"/>
                    <a:pt x="17" y="10"/>
                  </a:cubicBezTo>
                  <a:cubicBezTo>
                    <a:pt x="20" y="10"/>
                    <a:pt x="22" y="10"/>
                    <a:pt x="25" y="11"/>
                  </a:cubicBezTo>
                  <a:cubicBezTo>
                    <a:pt x="26" y="12"/>
                    <a:pt x="28" y="13"/>
                    <a:pt x="29" y="14"/>
                  </a:cubicBezTo>
                  <a:cubicBezTo>
                    <a:pt x="31" y="16"/>
                    <a:pt x="30" y="17"/>
                    <a:pt x="32" y="17"/>
                  </a:cubicBezTo>
                  <a:cubicBezTo>
                    <a:pt x="35" y="17"/>
                    <a:pt x="37" y="17"/>
                    <a:pt x="39" y="16"/>
                  </a:cubicBezTo>
                  <a:cubicBezTo>
                    <a:pt x="43" y="15"/>
                    <a:pt x="37" y="14"/>
                    <a:pt x="37" y="13"/>
                  </a:cubicBezTo>
                  <a:cubicBezTo>
                    <a:pt x="37" y="13"/>
                    <a:pt x="45" y="12"/>
                    <a:pt x="38" y="9"/>
                  </a:cubicBezTo>
                  <a:cubicBezTo>
                    <a:pt x="37" y="9"/>
                    <a:pt x="35" y="9"/>
                    <a:pt x="36" y="8"/>
                  </a:cubicBezTo>
                  <a:cubicBezTo>
                    <a:pt x="37" y="7"/>
                    <a:pt x="38" y="6"/>
                    <a:pt x="38" y="5"/>
                  </a:cubicBezTo>
                  <a:cubicBezTo>
                    <a:pt x="39" y="4"/>
                    <a:pt x="43" y="0"/>
                    <a:pt x="43" y="3"/>
                  </a:cubicBezTo>
                  <a:cubicBezTo>
                    <a:pt x="43" y="4"/>
                    <a:pt x="44" y="5"/>
                    <a:pt x="44" y="7"/>
                  </a:cubicBezTo>
                  <a:cubicBezTo>
                    <a:pt x="45" y="7"/>
                    <a:pt x="45" y="8"/>
                    <a:pt x="45" y="9"/>
                  </a:cubicBezTo>
                  <a:cubicBezTo>
                    <a:pt x="46" y="10"/>
                    <a:pt x="44" y="9"/>
                    <a:pt x="44" y="10"/>
                  </a:cubicBezTo>
                  <a:cubicBezTo>
                    <a:pt x="44" y="12"/>
                    <a:pt x="47" y="10"/>
                    <a:pt x="47" y="11"/>
                  </a:cubicBezTo>
                  <a:cubicBezTo>
                    <a:pt x="47" y="13"/>
                    <a:pt x="50" y="14"/>
                    <a:pt x="51" y="14"/>
                  </a:cubicBezTo>
                  <a:cubicBezTo>
                    <a:pt x="53" y="14"/>
                    <a:pt x="53" y="15"/>
                    <a:pt x="53" y="13"/>
                  </a:cubicBezTo>
                  <a:cubicBezTo>
                    <a:pt x="53" y="11"/>
                    <a:pt x="55" y="11"/>
                    <a:pt x="57" y="12"/>
                  </a:cubicBezTo>
                  <a:cubicBezTo>
                    <a:pt x="58" y="12"/>
                    <a:pt x="60" y="14"/>
                    <a:pt x="59" y="15"/>
                  </a:cubicBezTo>
                  <a:cubicBezTo>
                    <a:pt x="59" y="16"/>
                    <a:pt x="58" y="19"/>
                    <a:pt x="58" y="20"/>
                  </a:cubicBezTo>
                  <a:cubicBezTo>
                    <a:pt x="57" y="21"/>
                    <a:pt x="51" y="22"/>
                    <a:pt x="50" y="22"/>
                  </a:cubicBezTo>
                  <a:cubicBezTo>
                    <a:pt x="48" y="21"/>
                    <a:pt x="51" y="22"/>
                    <a:pt x="50" y="2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96" name="Freeform 579">
              <a:extLst>
                <a:ext uri="{FF2B5EF4-FFF2-40B4-BE49-F238E27FC236}">
                  <a16:creationId xmlns:a16="http://schemas.microsoft.com/office/drawing/2014/main" id="{3171BFDF-267C-41E3-AA3C-55032F6493A1}"/>
                </a:ext>
              </a:extLst>
            </p:cNvPr>
            <p:cNvSpPr>
              <a:spLocks/>
            </p:cNvSpPr>
            <p:nvPr/>
          </p:nvSpPr>
          <p:spPr bwMode="auto">
            <a:xfrm>
              <a:off x="3080674" y="2118917"/>
              <a:ext cx="47783" cy="31857"/>
            </a:xfrm>
            <a:custGeom>
              <a:avLst/>
              <a:gdLst>
                <a:gd name="T0" fmla="*/ 9 w 10"/>
                <a:gd name="T1" fmla="*/ 1 h 7"/>
                <a:gd name="T2" fmla="*/ 0 w 10"/>
                <a:gd name="T3" fmla="*/ 5 h 7"/>
                <a:gd name="T4" fmla="*/ 6 w 10"/>
                <a:gd name="T5" fmla="*/ 5 h 7"/>
                <a:gd name="T6" fmla="*/ 9 w 10"/>
                <a:gd name="T7" fmla="*/ 1 h 7"/>
                <a:gd name="T8" fmla="*/ 9 w 10"/>
                <a:gd name="T9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7">
                  <a:moveTo>
                    <a:pt x="9" y="1"/>
                  </a:moveTo>
                  <a:cubicBezTo>
                    <a:pt x="8" y="1"/>
                    <a:pt x="0" y="5"/>
                    <a:pt x="0" y="5"/>
                  </a:cubicBezTo>
                  <a:cubicBezTo>
                    <a:pt x="2" y="6"/>
                    <a:pt x="5" y="7"/>
                    <a:pt x="6" y="5"/>
                  </a:cubicBezTo>
                  <a:cubicBezTo>
                    <a:pt x="7" y="4"/>
                    <a:pt x="9" y="0"/>
                    <a:pt x="9" y="1"/>
                  </a:cubicBezTo>
                  <a:cubicBezTo>
                    <a:pt x="7" y="1"/>
                    <a:pt x="10" y="0"/>
                    <a:pt x="9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97" name="Freeform 580">
              <a:extLst>
                <a:ext uri="{FF2B5EF4-FFF2-40B4-BE49-F238E27FC236}">
                  <a16:creationId xmlns:a16="http://schemas.microsoft.com/office/drawing/2014/main" id="{6195F586-38EE-429F-88A0-1647492B6B37}"/>
                </a:ext>
              </a:extLst>
            </p:cNvPr>
            <p:cNvSpPr>
              <a:spLocks/>
            </p:cNvSpPr>
            <p:nvPr/>
          </p:nvSpPr>
          <p:spPr bwMode="auto">
            <a:xfrm>
              <a:off x="2997851" y="2048834"/>
              <a:ext cx="172019" cy="79640"/>
            </a:xfrm>
            <a:custGeom>
              <a:avLst/>
              <a:gdLst>
                <a:gd name="T0" fmla="*/ 30 w 37"/>
                <a:gd name="T1" fmla="*/ 12 h 17"/>
                <a:gd name="T2" fmla="*/ 27 w 37"/>
                <a:gd name="T3" fmla="*/ 13 h 17"/>
                <a:gd name="T4" fmla="*/ 26 w 37"/>
                <a:gd name="T5" fmla="*/ 10 h 17"/>
                <a:gd name="T6" fmla="*/ 23 w 37"/>
                <a:gd name="T7" fmla="*/ 8 h 17"/>
                <a:gd name="T8" fmla="*/ 22 w 37"/>
                <a:gd name="T9" fmla="*/ 10 h 17"/>
                <a:gd name="T10" fmla="*/ 21 w 37"/>
                <a:gd name="T11" fmla="*/ 9 h 17"/>
                <a:gd name="T12" fmla="*/ 20 w 37"/>
                <a:gd name="T13" fmla="*/ 13 h 17"/>
                <a:gd name="T14" fmla="*/ 17 w 37"/>
                <a:gd name="T15" fmla="*/ 14 h 17"/>
                <a:gd name="T16" fmla="*/ 16 w 37"/>
                <a:gd name="T17" fmla="*/ 16 h 17"/>
                <a:gd name="T18" fmla="*/ 12 w 37"/>
                <a:gd name="T19" fmla="*/ 17 h 17"/>
                <a:gd name="T20" fmla="*/ 10 w 37"/>
                <a:gd name="T21" fmla="*/ 15 h 17"/>
                <a:gd name="T22" fmla="*/ 5 w 37"/>
                <a:gd name="T23" fmla="*/ 16 h 17"/>
                <a:gd name="T24" fmla="*/ 1 w 37"/>
                <a:gd name="T25" fmla="*/ 17 h 17"/>
                <a:gd name="T26" fmla="*/ 2 w 37"/>
                <a:gd name="T27" fmla="*/ 13 h 17"/>
                <a:gd name="T28" fmla="*/ 0 w 37"/>
                <a:gd name="T29" fmla="*/ 14 h 17"/>
                <a:gd name="T30" fmla="*/ 6 w 37"/>
                <a:gd name="T31" fmla="*/ 12 h 17"/>
                <a:gd name="T32" fmla="*/ 9 w 37"/>
                <a:gd name="T33" fmla="*/ 10 h 17"/>
                <a:gd name="T34" fmla="*/ 13 w 37"/>
                <a:gd name="T35" fmla="*/ 7 h 17"/>
                <a:gd name="T36" fmla="*/ 18 w 37"/>
                <a:gd name="T37" fmla="*/ 3 h 17"/>
                <a:gd name="T38" fmla="*/ 24 w 37"/>
                <a:gd name="T39" fmla="*/ 3 h 17"/>
                <a:gd name="T40" fmla="*/ 30 w 37"/>
                <a:gd name="T41" fmla="*/ 3 h 17"/>
                <a:gd name="T42" fmla="*/ 32 w 37"/>
                <a:gd name="T43" fmla="*/ 0 h 17"/>
                <a:gd name="T44" fmla="*/ 36 w 37"/>
                <a:gd name="T45" fmla="*/ 2 h 17"/>
                <a:gd name="T46" fmla="*/ 34 w 37"/>
                <a:gd name="T47" fmla="*/ 4 h 17"/>
                <a:gd name="T48" fmla="*/ 34 w 37"/>
                <a:gd name="T49" fmla="*/ 7 h 17"/>
                <a:gd name="T50" fmla="*/ 35 w 37"/>
                <a:gd name="T51" fmla="*/ 9 h 17"/>
                <a:gd name="T52" fmla="*/ 31 w 37"/>
                <a:gd name="T53" fmla="*/ 10 h 17"/>
                <a:gd name="T54" fmla="*/ 30 w 37"/>
                <a:gd name="T55" fmla="*/ 12 h 17"/>
                <a:gd name="T56" fmla="*/ 30 w 37"/>
                <a:gd name="T57" fmla="*/ 12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7" h="17">
                  <a:moveTo>
                    <a:pt x="30" y="12"/>
                  </a:moveTo>
                  <a:cubicBezTo>
                    <a:pt x="29" y="13"/>
                    <a:pt x="27" y="13"/>
                    <a:pt x="27" y="13"/>
                  </a:cubicBezTo>
                  <a:cubicBezTo>
                    <a:pt x="24" y="13"/>
                    <a:pt x="25" y="11"/>
                    <a:pt x="26" y="10"/>
                  </a:cubicBezTo>
                  <a:cubicBezTo>
                    <a:pt x="27" y="8"/>
                    <a:pt x="24" y="7"/>
                    <a:pt x="23" y="8"/>
                  </a:cubicBezTo>
                  <a:cubicBezTo>
                    <a:pt x="23" y="9"/>
                    <a:pt x="23" y="10"/>
                    <a:pt x="22" y="10"/>
                  </a:cubicBezTo>
                  <a:cubicBezTo>
                    <a:pt x="22" y="10"/>
                    <a:pt x="21" y="10"/>
                    <a:pt x="21" y="9"/>
                  </a:cubicBezTo>
                  <a:cubicBezTo>
                    <a:pt x="20" y="10"/>
                    <a:pt x="21" y="12"/>
                    <a:pt x="20" y="13"/>
                  </a:cubicBezTo>
                  <a:cubicBezTo>
                    <a:pt x="19" y="15"/>
                    <a:pt x="18" y="13"/>
                    <a:pt x="17" y="14"/>
                  </a:cubicBezTo>
                  <a:cubicBezTo>
                    <a:pt x="16" y="14"/>
                    <a:pt x="17" y="16"/>
                    <a:pt x="16" y="16"/>
                  </a:cubicBezTo>
                  <a:cubicBezTo>
                    <a:pt x="16" y="17"/>
                    <a:pt x="13" y="17"/>
                    <a:pt x="12" y="17"/>
                  </a:cubicBezTo>
                  <a:cubicBezTo>
                    <a:pt x="11" y="16"/>
                    <a:pt x="11" y="14"/>
                    <a:pt x="10" y="15"/>
                  </a:cubicBezTo>
                  <a:cubicBezTo>
                    <a:pt x="8" y="16"/>
                    <a:pt x="7" y="16"/>
                    <a:pt x="5" y="16"/>
                  </a:cubicBezTo>
                  <a:cubicBezTo>
                    <a:pt x="4" y="16"/>
                    <a:pt x="2" y="17"/>
                    <a:pt x="1" y="17"/>
                  </a:cubicBezTo>
                  <a:cubicBezTo>
                    <a:pt x="0" y="17"/>
                    <a:pt x="3" y="14"/>
                    <a:pt x="2" y="13"/>
                  </a:cubicBezTo>
                  <a:cubicBezTo>
                    <a:pt x="2" y="13"/>
                    <a:pt x="1" y="14"/>
                    <a:pt x="0" y="14"/>
                  </a:cubicBezTo>
                  <a:cubicBezTo>
                    <a:pt x="0" y="13"/>
                    <a:pt x="5" y="12"/>
                    <a:pt x="6" y="12"/>
                  </a:cubicBezTo>
                  <a:cubicBezTo>
                    <a:pt x="8" y="12"/>
                    <a:pt x="8" y="11"/>
                    <a:pt x="9" y="10"/>
                  </a:cubicBezTo>
                  <a:cubicBezTo>
                    <a:pt x="11" y="8"/>
                    <a:pt x="12" y="8"/>
                    <a:pt x="13" y="7"/>
                  </a:cubicBezTo>
                  <a:cubicBezTo>
                    <a:pt x="15" y="5"/>
                    <a:pt x="16" y="3"/>
                    <a:pt x="18" y="3"/>
                  </a:cubicBezTo>
                  <a:cubicBezTo>
                    <a:pt x="20" y="2"/>
                    <a:pt x="22" y="2"/>
                    <a:pt x="24" y="3"/>
                  </a:cubicBezTo>
                  <a:cubicBezTo>
                    <a:pt x="26" y="3"/>
                    <a:pt x="29" y="4"/>
                    <a:pt x="30" y="3"/>
                  </a:cubicBezTo>
                  <a:cubicBezTo>
                    <a:pt x="31" y="2"/>
                    <a:pt x="30" y="0"/>
                    <a:pt x="32" y="0"/>
                  </a:cubicBezTo>
                  <a:cubicBezTo>
                    <a:pt x="32" y="0"/>
                    <a:pt x="36" y="1"/>
                    <a:pt x="36" y="2"/>
                  </a:cubicBezTo>
                  <a:cubicBezTo>
                    <a:pt x="37" y="2"/>
                    <a:pt x="34" y="3"/>
                    <a:pt x="34" y="4"/>
                  </a:cubicBezTo>
                  <a:cubicBezTo>
                    <a:pt x="34" y="5"/>
                    <a:pt x="37" y="6"/>
                    <a:pt x="34" y="7"/>
                  </a:cubicBezTo>
                  <a:cubicBezTo>
                    <a:pt x="33" y="8"/>
                    <a:pt x="36" y="9"/>
                    <a:pt x="35" y="9"/>
                  </a:cubicBezTo>
                  <a:cubicBezTo>
                    <a:pt x="33" y="10"/>
                    <a:pt x="32" y="10"/>
                    <a:pt x="31" y="10"/>
                  </a:cubicBezTo>
                  <a:cubicBezTo>
                    <a:pt x="31" y="11"/>
                    <a:pt x="31" y="11"/>
                    <a:pt x="30" y="12"/>
                  </a:cubicBezTo>
                  <a:cubicBezTo>
                    <a:pt x="29" y="13"/>
                    <a:pt x="31" y="11"/>
                    <a:pt x="30" y="1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98" name="Freeform 581">
              <a:extLst>
                <a:ext uri="{FF2B5EF4-FFF2-40B4-BE49-F238E27FC236}">
                  <a16:creationId xmlns:a16="http://schemas.microsoft.com/office/drawing/2014/main" id="{30A1DEDB-44D4-4A87-BB21-76A87AF85C1F}"/>
                </a:ext>
              </a:extLst>
            </p:cNvPr>
            <p:cNvSpPr>
              <a:spLocks/>
            </p:cNvSpPr>
            <p:nvPr/>
          </p:nvSpPr>
          <p:spPr bwMode="auto">
            <a:xfrm>
              <a:off x="3184206" y="2080689"/>
              <a:ext cx="36632" cy="9557"/>
            </a:xfrm>
            <a:custGeom>
              <a:avLst/>
              <a:gdLst>
                <a:gd name="T0" fmla="*/ 6 w 8"/>
                <a:gd name="T1" fmla="*/ 2 h 2"/>
                <a:gd name="T2" fmla="*/ 3 w 8"/>
                <a:gd name="T3" fmla="*/ 0 h 2"/>
                <a:gd name="T4" fmla="*/ 6 w 8"/>
                <a:gd name="T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" h="2">
                  <a:moveTo>
                    <a:pt x="6" y="2"/>
                  </a:moveTo>
                  <a:cubicBezTo>
                    <a:pt x="4" y="2"/>
                    <a:pt x="0" y="1"/>
                    <a:pt x="3" y="0"/>
                  </a:cubicBezTo>
                  <a:cubicBezTo>
                    <a:pt x="5" y="0"/>
                    <a:pt x="8" y="2"/>
                    <a:pt x="6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99" name="Freeform 582">
              <a:extLst>
                <a:ext uri="{FF2B5EF4-FFF2-40B4-BE49-F238E27FC236}">
                  <a16:creationId xmlns:a16="http://schemas.microsoft.com/office/drawing/2014/main" id="{CDDDB761-6E07-4BE7-AFA3-63A9C450BD4B}"/>
                </a:ext>
              </a:extLst>
            </p:cNvPr>
            <p:cNvSpPr>
              <a:spLocks/>
            </p:cNvSpPr>
            <p:nvPr/>
          </p:nvSpPr>
          <p:spPr bwMode="auto">
            <a:xfrm>
              <a:off x="3216061" y="2015386"/>
              <a:ext cx="98751" cy="46190"/>
            </a:xfrm>
            <a:custGeom>
              <a:avLst/>
              <a:gdLst>
                <a:gd name="T0" fmla="*/ 7 w 21"/>
                <a:gd name="T1" fmla="*/ 9 h 10"/>
                <a:gd name="T2" fmla="*/ 2 w 21"/>
                <a:gd name="T3" fmla="*/ 4 h 10"/>
                <a:gd name="T4" fmla="*/ 9 w 21"/>
                <a:gd name="T5" fmla="*/ 2 h 10"/>
                <a:gd name="T6" fmla="*/ 17 w 21"/>
                <a:gd name="T7" fmla="*/ 0 h 10"/>
                <a:gd name="T8" fmla="*/ 19 w 21"/>
                <a:gd name="T9" fmla="*/ 2 h 10"/>
                <a:gd name="T10" fmla="*/ 14 w 21"/>
                <a:gd name="T11" fmla="*/ 4 h 10"/>
                <a:gd name="T12" fmla="*/ 15 w 21"/>
                <a:gd name="T13" fmla="*/ 7 h 10"/>
                <a:gd name="T14" fmla="*/ 7 w 21"/>
                <a:gd name="T15" fmla="*/ 9 h 10"/>
                <a:gd name="T16" fmla="*/ 7 w 21"/>
                <a:gd name="T17" fmla="*/ 9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" h="10">
                  <a:moveTo>
                    <a:pt x="7" y="9"/>
                  </a:moveTo>
                  <a:cubicBezTo>
                    <a:pt x="6" y="9"/>
                    <a:pt x="0" y="6"/>
                    <a:pt x="2" y="4"/>
                  </a:cubicBezTo>
                  <a:cubicBezTo>
                    <a:pt x="4" y="2"/>
                    <a:pt x="7" y="2"/>
                    <a:pt x="9" y="2"/>
                  </a:cubicBezTo>
                  <a:cubicBezTo>
                    <a:pt x="12" y="1"/>
                    <a:pt x="15" y="0"/>
                    <a:pt x="17" y="0"/>
                  </a:cubicBezTo>
                  <a:cubicBezTo>
                    <a:pt x="18" y="0"/>
                    <a:pt x="21" y="1"/>
                    <a:pt x="19" y="2"/>
                  </a:cubicBezTo>
                  <a:cubicBezTo>
                    <a:pt x="18" y="3"/>
                    <a:pt x="15" y="2"/>
                    <a:pt x="14" y="4"/>
                  </a:cubicBezTo>
                  <a:cubicBezTo>
                    <a:pt x="14" y="4"/>
                    <a:pt x="19" y="6"/>
                    <a:pt x="15" y="7"/>
                  </a:cubicBezTo>
                  <a:cubicBezTo>
                    <a:pt x="13" y="8"/>
                    <a:pt x="10" y="10"/>
                    <a:pt x="7" y="9"/>
                  </a:cubicBezTo>
                  <a:cubicBezTo>
                    <a:pt x="5" y="9"/>
                    <a:pt x="9" y="10"/>
                    <a:pt x="7" y="9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00" name="Freeform 583">
              <a:extLst>
                <a:ext uri="{FF2B5EF4-FFF2-40B4-BE49-F238E27FC236}">
                  <a16:creationId xmlns:a16="http://schemas.microsoft.com/office/drawing/2014/main" id="{B07BA5A2-F638-471E-889D-BB334CDFA44E}"/>
                </a:ext>
              </a:extLst>
            </p:cNvPr>
            <p:cNvSpPr>
              <a:spLocks/>
            </p:cNvSpPr>
            <p:nvPr/>
          </p:nvSpPr>
          <p:spPr bwMode="auto">
            <a:xfrm>
              <a:off x="3174649" y="2024942"/>
              <a:ext cx="36632" cy="19114"/>
            </a:xfrm>
            <a:custGeom>
              <a:avLst/>
              <a:gdLst>
                <a:gd name="T0" fmla="*/ 6 w 8"/>
                <a:gd name="T1" fmla="*/ 4 h 4"/>
                <a:gd name="T2" fmla="*/ 3 w 8"/>
                <a:gd name="T3" fmla="*/ 0 h 4"/>
                <a:gd name="T4" fmla="*/ 6 w 8"/>
                <a:gd name="T5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" h="4">
                  <a:moveTo>
                    <a:pt x="6" y="4"/>
                  </a:moveTo>
                  <a:cubicBezTo>
                    <a:pt x="4" y="4"/>
                    <a:pt x="0" y="0"/>
                    <a:pt x="3" y="0"/>
                  </a:cubicBezTo>
                  <a:cubicBezTo>
                    <a:pt x="6" y="0"/>
                    <a:pt x="8" y="3"/>
                    <a:pt x="6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01" name="Freeform 584">
              <a:extLst>
                <a:ext uri="{FF2B5EF4-FFF2-40B4-BE49-F238E27FC236}">
                  <a16:creationId xmlns:a16="http://schemas.microsoft.com/office/drawing/2014/main" id="{C6BC4A6B-A45E-43C7-A37B-62C032C213F4}"/>
                </a:ext>
              </a:extLst>
            </p:cNvPr>
            <p:cNvSpPr>
              <a:spLocks/>
            </p:cNvSpPr>
            <p:nvPr/>
          </p:nvSpPr>
          <p:spPr bwMode="auto">
            <a:xfrm>
              <a:off x="3225618" y="1981937"/>
              <a:ext cx="98751" cy="33448"/>
            </a:xfrm>
            <a:custGeom>
              <a:avLst/>
              <a:gdLst>
                <a:gd name="T0" fmla="*/ 1 w 21"/>
                <a:gd name="T1" fmla="*/ 5 h 7"/>
                <a:gd name="T2" fmla="*/ 4 w 21"/>
                <a:gd name="T3" fmla="*/ 4 h 7"/>
                <a:gd name="T4" fmla="*/ 9 w 21"/>
                <a:gd name="T5" fmla="*/ 1 h 7"/>
                <a:gd name="T6" fmla="*/ 18 w 21"/>
                <a:gd name="T7" fmla="*/ 3 h 7"/>
                <a:gd name="T8" fmla="*/ 11 w 21"/>
                <a:gd name="T9" fmla="*/ 6 h 7"/>
                <a:gd name="T10" fmla="*/ 6 w 21"/>
                <a:gd name="T11" fmla="*/ 6 h 7"/>
                <a:gd name="T12" fmla="*/ 1 w 21"/>
                <a:gd name="T13" fmla="*/ 5 h 7"/>
                <a:gd name="T14" fmla="*/ 1 w 21"/>
                <a:gd name="T15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" h="7">
                  <a:moveTo>
                    <a:pt x="1" y="5"/>
                  </a:moveTo>
                  <a:cubicBezTo>
                    <a:pt x="0" y="5"/>
                    <a:pt x="3" y="4"/>
                    <a:pt x="4" y="4"/>
                  </a:cubicBezTo>
                  <a:cubicBezTo>
                    <a:pt x="6" y="3"/>
                    <a:pt x="7" y="2"/>
                    <a:pt x="9" y="1"/>
                  </a:cubicBezTo>
                  <a:cubicBezTo>
                    <a:pt x="12" y="0"/>
                    <a:pt x="15" y="1"/>
                    <a:pt x="18" y="3"/>
                  </a:cubicBezTo>
                  <a:cubicBezTo>
                    <a:pt x="21" y="6"/>
                    <a:pt x="12" y="6"/>
                    <a:pt x="11" y="6"/>
                  </a:cubicBezTo>
                  <a:cubicBezTo>
                    <a:pt x="9" y="6"/>
                    <a:pt x="8" y="7"/>
                    <a:pt x="6" y="6"/>
                  </a:cubicBezTo>
                  <a:cubicBezTo>
                    <a:pt x="4" y="5"/>
                    <a:pt x="2" y="6"/>
                    <a:pt x="1" y="5"/>
                  </a:cubicBezTo>
                  <a:cubicBezTo>
                    <a:pt x="0" y="4"/>
                    <a:pt x="2" y="6"/>
                    <a:pt x="1" y="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02" name="Freeform 585">
              <a:extLst>
                <a:ext uri="{FF2B5EF4-FFF2-40B4-BE49-F238E27FC236}">
                  <a16:creationId xmlns:a16="http://schemas.microsoft.com/office/drawing/2014/main" id="{720C323B-C9D5-4628-8831-3BA5C3817FCF}"/>
                </a:ext>
              </a:extLst>
            </p:cNvPr>
            <p:cNvSpPr>
              <a:spLocks/>
            </p:cNvSpPr>
            <p:nvPr/>
          </p:nvSpPr>
          <p:spPr bwMode="auto">
            <a:xfrm>
              <a:off x="3464532" y="2080689"/>
              <a:ext cx="130606" cy="89196"/>
            </a:xfrm>
            <a:custGeom>
              <a:avLst/>
              <a:gdLst>
                <a:gd name="T0" fmla="*/ 22 w 28"/>
                <a:gd name="T1" fmla="*/ 19 h 19"/>
                <a:gd name="T2" fmla="*/ 15 w 28"/>
                <a:gd name="T3" fmla="*/ 19 h 19"/>
                <a:gd name="T4" fmla="*/ 15 w 28"/>
                <a:gd name="T5" fmla="*/ 17 h 19"/>
                <a:gd name="T6" fmla="*/ 12 w 28"/>
                <a:gd name="T7" fmla="*/ 15 h 19"/>
                <a:gd name="T8" fmla="*/ 17 w 28"/>
                <a:gd name="T9" fmla="*/ 13 h 19"/>
                <a:gd name="T10" fmla="*/ 16 w 28"/>
                <a:gd name="T11" fmla="*/ 12 h 19"/>
                <a:gd name="T12" fmla="*/ 9 w 28"/>
                <a:gd name="T13" fmla="*/ 13 h 19"/>
                <a:gd name="T14" fmla="*/ 2 w 28"/>
                <a:gd name="T15" fmla="*/ 13 h 19"/>
                <a:gd name="T16" fmla="*/ 1 w 28"/>
                <a:gd name="T17" fmla="*/ 12 h 19"/>
                <a:gd name="T18" fmla="*/ 7 w 28"/>
                <a:gd name="T19" fmla="*/ 10 h 19"/>
                <a:gd name="T20" fmla="*/ 4 w 28"/>
                <a:gd name="T21" fmla="*/ 8 h 19"/>
                <a:gd name="T22" fmla="*/ 7 w 28"/>
                <a:gd name="T23" fmla="*/ 6 h 19"/>
                <a:gd name="T24" fmla="*/ 3 w 28"/>
                <a:gd name="T25" fmla="*/ 6 h 19"/>
                <a:gd name="T26" fmla="*/ 7 w 28"/>
                <a:gd name="T27" fmla="*/ 4 h 19"/>
                <a:gd name="T28" fmla="*/ 13 w 28"/>
                <a:gd name="T29" fmla="*/ 8 h 19"/>
                <a:gd name="T30" fmla="*/ 16 w 28"/>
                <a:gd name="T31" fmla="*/ 9 h 19"/>
                <a:gd name="T32" fmla="*/ 13 w 28"/>
                <a:gd name="T33" fmla="*/ 7 h 19"/>
                <a:gd name="T34" fmla="*/ 14 w 28"/>
                <a:gd name="T35" fmla="*/ 5 h 19"/>
                <a:gd name="T36" fmla="*/ 11 w 28"/>
                <a:gd name="T37" fmla="*/ 4 h 19"/>
                <a:gd name="T38" fmla="*/ 11 w 28"/>
                <a:gd name="T39" fmla="*/ 2 h 19"/>
                <a:gd name="T40" fmla="*/ 7 w 28"/>
                <a:gd name="T41" fmla="*/ 3 h 19"/>
                <a:gd name="T42" fmla="*/ 13 w 28"/>
                <a:gd name="T43" fmla="*/ 1 h 19"/>
                <a:gd name="T44" fmla="*/ 12 w 28"/>
                <a:gd name="T45" fmla="*/ 2 h 19"/>
                <a:gd name="T46" fmla="*/ 15 w 28"/>
                <a:gd name="T47" fmla="*/ 3 h 19"/>
                <a:gd name="T48" fmla="*/ 21 w 28"/>
                <a:gd name="T49" fmla="*/ 2 h 19"/>
                <a:gd name="T50" fmla="*/ 26 w 28"/>
                <a:gd name="T51" fmla="*/ 8 h 19"/>
                <a:gd name="T52" fmla="*/ 27 w 28"/>
                <a:gd name="T53" fmla="*/ 12 h 19"/>
                <a:gd name="T54" fmla="*/ 26 w 28"/>
                <a:gd name="T55" fmla="*/ 14 h 19"/>
                <a:gd name="T56" fmla="*/ 26 w 28"/>
                <a:gd name="T57" fmla="*/ 17 h 19"/>
                <a:gd name="T58" fmla="*/ 22 w 28"/>
                <a:gd name="T59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8" h="19">
                  <a:moveTo>
                    <a:pt x="22" y="19"/>
                  </a:moveTo>
                  <a:cubicBezTo>
                    <a:pt x="20" y="19"/>
                    <a:pt x="17" y="19"/>
                    <a:pt x="15" y="19"/>
                  </a:cubicBezTo>
                  <a:cubicBezTo>
                    <a:pt x="12" y="19"/>
                    <a:pt x="15" y="18"/>
                    <a:pt x="15" y="17"/>
                  </a:cubicBezTo>
                  <a:cubicBezTo>
                    <a:pt x="16" y="16"/>
                    <a:pt x="11" y="16"/>
                    <a:pt x="12" y="15"/>
                  </a:cubicBezTo>
                  <a:cubicBezTo>
                    <a:pt x="13" y="14"/>
                    <a:pt x="15" y="13"/>
                    <a:pt x="17" y="13"/>
                  </a:cubicBezTo>
                  <a:cubicBezTo>
                    <a:pt x="18" y="12"/>
                    <a:pt x="17" y="12"/>
                    <a:pt x="16" y="12"/>
                  </a:cubicBezTo>
                  <a:cubicBezTo>
                    <a:pt x="14" y="11"/>
                    <a:pt x="12" y="12"/>
                    <a:pt x="9" y="13"/>
                  </a:cubicBezTo>
                  <a:cubicBezTo>
                    <a:pt x="7" y="13"/>
                    <a:pt x="5" y="13"/>
                    <a:pt x="2" y="13"/>
                  </a:cubicBezTo>
                  <a:cubicBezTo>
                    <a:pt x="2" y="14"/>
                    <a:pt x="0" y="14"/>
                    <a:pt x="1" y="12"/>
                  </a:cubicBezTo>
                  <a:cubicBezTo>
                    <a:pt x="3" y="10"/>
                    <a:pt x="5" y="11"/>
                    <a:pt x="7" y="10"/>
                  </a:cubicBezTo>
                  <a:cubicBezTo>
                    <a:pt x="11" y="9"/>
                    <a:pt x="4" y="9"/>
                    <a:pt x="4" y="8"/>
                  </a:cubicBezTo>
                  <a:cubicBezTo>
                    <a:pt x="3" y="8"/>
                    <a:pt x="7" y="6"/>
                    <a:pt x="7" y="6"/>
                  </a:cubicBezTo>
                  <a:cubicBezTo>
                    <a:pt x="7" y="6"/>
                    <a:pt x="4" y="6"/>
                    <a:pt x="3" y="6"/>
                  </a:cubicBezTo>
                  <a:cubicBezTo>
                    <a:pt x="3" y="5"/>
                    <a:pt x="6" y="4"/>
                    <a:pt x="7" y="4"/>
                  </a:cubicBezTo>
                  <a:cubicBezTo>
                    <a:pt x="9" y="4"/>
                    <a:pt x="11" y="7"/>
                    <a:pt x="13" y="8"/>
                  </a:cubicBezTo>
                  <a:cubicBezTo>
                    <a:pt x="14" y="8"/>
                    <a:pt x="15" y="10"/>
                    <a:pt x="16" y="9"/>
                  </a:cubicBezTo>
                  <a:cubicBezTo>
                    <a:pt x="19" y="7"/>
                    <a:pt x="13" y="7"/>
                    <a:pt x="13" y="7"/>
                  </a:cubicBezTo>
                  <a:cubicBezTo>
                    <a:pt x="14" y="7"/>
                    <a:pt x="18" y="6"/>
                    <a:pt x="14" y="5"/>
                  </a:cubicBezTo>
                  <a:cubicBezTo>
                    <a:pt x="13" y="5"/>
                    <a:pt x="12" y="5"/>
                    <a:pt x="11" y="4"/>
                  </a:cubicBezTo>
                  <a:cubicBezTo>
                    <a:pt x="9" y="3"/>
                    <a:pt x="11" y="3"/>
                    <a:pt x="11" y="2"/>
                  </a:cubicBezTo>
                  <a:cubicBezTo>
                    <a:pt x="10" y="2"/>
                    <a:pt x="7" y="3"/>
                    <a:pt x="7" y="3"/>
                  </a:cubicBezTo>
                  <a:cubicBezTo>
                    <a:pt x="6" y="2"/>
                    <a:pt x="13" y="1"/>
                    <a:pt x="13" y="1"/>
                  </a:cubicBezTo>
                  <a:cubicBezTo>
                    <a:pt x="13" y="1"/>
                    <a:pt x="12" y="2"/>
                    <a:pt x="12" y="2"/>
                  </a:cubicBezTo>
                  <a:cubicBezTo>
                    <a:pt x="11" y="3"/>
                    <a:pt x="14" y="3"/>
                    <a:pt x="15" y="3"/>
                  </a:cubicBezTo>
                  <a:cubicBezTo>
                    <a:pt x="18" y="4"/>
                    <a:pt x="19" y="4"/>
                    <a:pt x="21" y="2"/>
                  </a:cubicBezTo>
                  <a:cubicBezTo>
                    <a:pt x="24" y="0"/>
                    <a:pt x="27" y="6"/>
                    <a:pt x="26" y="8"/>
                  </a:cubicBezTo>
                  <a:cubicBezTo>
                    <a:pt x="26" y="10"/>
                    <a:pt x="26" y="11"/>
                    <a:pt x="27" y="12"/>
                  </a:cubicBezTo>
                  <a:cubicBezTo>
                    <a:pt x="28" y="14"/>
                    <a:pt x="28" y="15"/>
                    <a:pt x="26" y="14"/>
                  </a:cubicBezTo>
                  <a:cubicBezTo>
                    <a:pt x="24" y="12"/>
                    <a:pt x="25" y="16"/>
                    <a:pt x="26" y="17"/>
                  </a:cubicBezTo>
                  <a:cubicBezTo>
                    <a:pt x="27" y="18"/>
                    <a:pt x="23" y="19"/>
                    <a:pt x="22" y="19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03" name="Freeform 586">
              <a:extLst>
                <a:ext uri="{FF2B5EF4-FFF2-40B4-BE49-F238E27FC236}">
                  <a16:creationId xmlns:a16="http://schemas.microsoft.com/office/drawing/2014/main" id="{99C881A8-1332-4851-B010-68B11EBFDFEF}"/>
                </a:ext>
              </a:extLst>
            </p:cNvPr>
            <p:cNvSpPr>
              <a:spLocks/>
            </p:cNvSpPr>
            <p:nvPr/>
          </p:nvSpPr>
          <p:spPr bwMode="auto">
            <a:xfrm>
              <a:off x="3450198" y="2123695"/>
              <a:ext cx="41411" cy="12742"/>
            </a:xfrm>
            <a:custGeom>
              <a:avLst/>
              <a:gdLst>
                <a:gd name="T0" fmla="*/ 1 w 9"/>
                <a:gd name="T1" fmla="*/ 3 h 3"/>
                <a:gd name="T2" fmla="*/ 7 w 9"/>
                <a:gd name="T3" fmla="*/ 0 h 3"/>
                <a:gd name="T4" fmla="*/ 1 w 9"/>
                <a:gd name="T5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" h="3">
                  <a:moveTo>
                    <a:pt x="1" y="3"/>
                  </a:moveTo>
                  <a:cubicBezTo>
                    <a:pt x="4" y="2"/>
                    <a:pt x="9" y="0"/>
                    <a:pt x="7" y="0"/>
                  </a:cubicBezTo>
                  <a:cubicBezTo>
                    <a:pt x="4" y="0"/>
                    <a:pt x="0" y="3"/>
                    <a:pt x="1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04" name="Freeform 587">
              <a:extLst>
                <a:ext uri="{FF2B5EF4-FFF2-40B4-BE49-F238E27FC236}">
                  <a16:creationId xmlns:a16="http://schemas.microsoft.com/office/drawing/2014/main" id="{6E625DB0-6D14-44A6-A93E-FEDD3AC4E7C8}"/>
                </a:ext>
              </a:extLst>
            </p:cNvPr>
            <p:cNvSpPr>
              <a:spLocks/>
            </p:cNvSpPr>
            <p:nvPr/>
          </p:nvSpPr>
          <p:spPr bwMode="auto">
            <a:xfrm>
              <a:off x="3440641" y="2118917"/>
              <a:ext cx="38226" cy="9557"/>
            </a:xfrm>
            <a:custGeom>
              <a:avLst/>
              <a:gdLst>
                <a:gd name="T0" fmla="*/ 1 w 8"/>
                <a:gd name="T1" fmla="*/ 2 h 2"/>
                <a:gd name="T2" fmla="*/ 6 w 8"/>
                <a:gd name="T3" fmla="*/ 0 h 2"/>
                <a:gd name="T4" fmla="*/ 1 w 8"/>
                <a:gd name="T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" h="2">
                  <a:moveTo>
                    <a:pt x="1" y="2"/>
                  </a:moveTo>
                  <a:cubicBezTo>
                    <a:pt x="0" y="2"/>
                    <a:pt x="4" y="0"/>
                    <a:pt x="6" y="0"/>
                  </a:cubicBezTo>
                  <a:cubicBezTo>
                    <a:pt x="8" y="0"/>
                    <a:pt x="4" y="2"/>
                    <a:pt x="1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05" name="Freeform 588">
              <a:extLst>
                <a:ext uri="{FF2B5EF4-FFF2-40B4-BE49-F238E27FC236}">
                  <a16:creationId xmlns:a16="http://schemas.microsoft.com/office/drawing/2014/main" id="{59F8EF72-C956-4CBB-AAC6-99DEB677F545}"/>
                </a:ext>
              </a:extLst>
            </p:cNvPr>
            <p:cNvSpPr>
              <a:spLocks/>
            </p:cNvSpPr>
            <p:nvPr/>
          </p:nvSpPr>
          <p:spPr bwMode="auto">
            <a:xfrm>
              <a:off x="3421527" y="2104581"/>
              <a:ext cx="47783" cy="23893"/>
            </a:xfrm>
            <a:custGeom>
              <a:avLst/>
              <a:gdLst>
                <a:gd name="T0" fmla="*/ 2 w 10"/>
                <a:gd name="T1" fmla="*/ 3 h 5"/>
                <a:gd name="T2" fmla="*/ 10 w 10"/>
                <a:gd name="T3" fmla="*/ 1 h 5"/>
                <a:gd name="T4" fmla="*/ 2 w 10"/>
                <a:gd name="T5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" h="5">
                  <a:moveTo>
                    <a:pt x="2" y="3"/>
                  </a:moveTo>
                  <a:cubicBezTo>
                    <a:pt x="0" y="2"/>
                    <a:pt x="10" y="0"/>
                    <a:pt x="10" y="1"/>
                  </a:cubicBezTo>
                  <a:cubicBezTo>
                    <a:pt x="10" y="2"/>
                    <a:pt x="6" y="5"/>
                    <a:pt x="2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06" name="Freeform 589">
              <a:extLst>
                <a:ext uri="{FF2B5EF4-FFF2-40B4-BE49-F238E27FC236}">
                  <a16:creationId xmlns:a16="http://schemas.microsoft.com/office/drawing/2014/main" id="{C455769B-CD04-410C-9482-4665A45CFFC6}"/>
                </a:ext>
              </a:extLst>
            </p:cNvPr>
            <p:cNvSpPr>
              <a:spLocks/>
            </p:cNvSpPr>
            <p:nvPr/>
          </p:nvSpPr>
          <p:spPr bwMode="auto">
            <a:xfrm>
              <a:off x="3426306" y="2085469"/>
              <a:ext cx="33448" cy="23893"/>
            </a:xfrm>
            <a:custGeom>
              <a:avLst/>
              <a:gdLst>
                <a:gd name="T0" fmla="*/ 1 w 7"/>
                <a:gd name="T1" fmla="*/ 5 h 5"/>
                <a:gd name="T2" fmla="*/ 0 w 7"/>
                <a:gd name="T3" fmla="*/ 1 h 5"/>
                <a:gd name="T4" fmla="*/ 4 w 7"/>
                <a:gd name="T5" fmla="*/ 2 h 5"/>
                <a:gd name="T6" fmla="*/ 7 w 7"/>
                <a:gd name="T7" fmla="*/ 4 h 5"/>
                <a:gd name="T8" fmla="*/ 1 w 7"/>
                <a:gd name="T9" fmla="*/ 5 h 5"/>
                <a:gd name="T10" fmla="*/ 1 w 7"/>
                <a:gd name="T11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5">
                  <a:moveTo>
                    <a:pt x="1" y="5"/>
                  </a:moveTo>
                  <a:cubicBezTo>
                    <a:pt x="0" y="4"/>
                    <a:pt x="0" y="2"/>
                    <a:pt x="0" y="1"/>
                  </a:cubicBezTo>
                  <a:cubicBezTo>
                    <a:pt x="1" y="0"/>
                    <a:pt x="3" y="1"/>
                    <a:pt x="4" y="2"/>
                  </a:cubicBezTo>
                  <a:cubicBezTo>
                    <a:pt x="4" y="2"/>
                    <a:pt x="7" y="3"/>
                    <a:pt x="7" y="4"/>
                  </a:cubicBezTo>
                  <a:cubicBezTo>
                    <a:pt x="7" y="4"/>
                    <a:pt x="2" y="5"/>
                    <a:pt x="1" y="5"/>
                  </a:cubicBezTo>
                  <a:cubicBezTo>
                    <a:pt x="0" y="4"/>
                    <a:pt x="4" y="5"/>
                    <a:pt x="1" y="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07" name="Freeform 590">
              <a:extLst>
                <a:ext uri="{FF2B5EF4-FFF2-40B4-BE49-F238E27FC236}">
                  <a16:creationId xmlns:a16="http://schemas.microsoft.com/office/drawing/2014/main" id="{865D6673-F041-4131-8202-C2A263704DE3}"/>
                </a:ext>
              </a:extLst>
            </p:cNvPr>
            <p:cNvSpPr>
              <a:spLocks/>
            </p:cNvSpPr>
            <p:nvPr/>
          </p:nvSpPr>
          <p:spPr bwMode="auto">
            <a:xfrm>
              <a:off x="3380117" y="2029720"/>
              <a:ext cx="55746" cy="41415"/>
            </a:xfrm>
            <a:custGeom>
              <a:avLst/>
              <a:gdLst>
                <a:gd name="T0" fmla="*/ 8 w 12"/>
                <a:gd name="T1" fmla="*/ 8 h 9"/>
                <a:gd name="T2" fmla="*/ 3 w 12"/>
                <a:gd name="T3" fmla="*/ 1 h 9"/>
                <a:gd name="T4" fmla="*/ 8 w 12"/>
                <a:gd name="T5" fmla="*/ 8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" h="9">
                  <a:moveTo>
                    <a:pt x="8" y="8"/>
                  </a:moveTo>
                  <a:cubicBezTo>
                    <a:pt x="6" y="9"/>
                    <a:pt x="0" y="0"/>
                    <a:pt x="3" y="1"/>
                  </a:cubicBezTo>
                  <a:cubicBezTo>
                    <a:pt x="6" y="3"/>
                    <a:pt x="12" y="8"/>
                    <a:pt x="8" y="8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08" name="Freeform 591">
              <a:extLst>
                <a:ext uri="{FF2B5EF4-FFF2-40B4-BE49-F238E27FC236}">
                  <a16:creationId xmlns:a16="http://schemas.microsoft.com/office/drawing/2014/main" id="{5EAE03A6-5041-42B6-8800-99F7B880250A}"/>
                </a:ext>
              </a:extLst>
            </p:cNvPr>
            <p:cNvSpPr>
              <a:spLocks/>
            </p:cNvSpPr>
            <p:nvPr/>
          </p:nvSpPr>
          <p:spPr bwMode="auto">
            <a:xfrm>
              <a:off x="3469311" y="2024942"/>
              <a:ext cx="41411" cy="14335"/>
            </a:xfrm>
            <a:custGeom>
              <a:avLst/>
              <a:gdLst>
                <a:gd name="T0" fmla="*/ 2 w 9"/>
                <a:gd name="T1" fmla="*/ 1 h 3"/>
                <a:gd name="T2" fmla="*/ 8 w 9"/>
                <a:gd name="T3" fmla="*/ 2 h 3"/>
                <a:gd name="T4" fmla="*/ 2 w 9"/>
                <a:gd name="T5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" h="3">
                  <a:moveTo>
                    <a:pt x="2" y="1"/>
                  </a:moveTo>
                  <a:cubicBezTo>
                    <a:pt x="5" y="0"/>
                    <a:pt x="9" y="2"/>
                    <a:pt x="8" y="2"/>
                  </a:cubicBezTo>
                  <a:cubicBezTo>
                    <a:pt x="3" y="3"/>
                    <a:pt x="0" y="2"/>
                    <a:pt x="2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09" name="Freeform 592">
              <a:extLst>
                <a:ext uri="{FF2B5EF4-FFF2-40B4-BE49-F238E27FC236}">
                  <a16:creationId xmlns:a16="http://schemas.microsoft.com/office/drawing/2014/main" id="{7805072D-32F1-49A4-B444-BE016A040A37}"/>
                </a:ext>
              </a:extLst>
            </p:cNvPr>
            <p:cNvSpPr>
              <a:spLocks/>
            </p:cNvSpPr>
            <p:nvPr/>
          </p:nvSpPr>
          <p:spPr bwMode="auto">
            <a:xfrm>
              <a:off x="3389673" y="1950081"/>
              <a:ext cx="167240" cy="89196"/>
            </a:xfrm>
            <a:custGeom>
              <a:avLst/>
              <a:gdLst>
                <a:gd name="T0" fmla="*/ 28 w 36"/>
                <a:gd name="T1" fmla="*/ 17 h 19"/>
                <a:gd name="T2" fmla="*/ 27 w 36"/>
                <a:gd name="T3" fmla="*/ 15 h 19"/>
                <a:gd name="T4" fmla="*/ 22 w 36"/>
                <a:gd name="T5" fmla="*/ 13 h 19"/>
                <a:gd name="T6" fmla="*/ 14 w 36"/>
                <a:gd name="T7" fmla="*/ 14 h 19"/>
                <a:gd name="T8" fmla="*/ 18 w 36"/>
                <a:gd name="T9" fmla="*/ 12 h 19"/>
                <a:gd name="T10" fmla="*/ 8 w 36"/>
                <a:gd name="T11" fmla="*/ 12 h 19"/>
                <a:gd name="T12" fmla="*/ 13 w 36"/>
                <a:gd name="T13" fmla="*/ 10 h 19"/>
                <a:gd name="T14" fmla="*/ 12 w 36"/>
                <a:gd name="T15" fmla="*/ 9 h 19"/>
                <a:gd name="T16" fmla="*/ 13 w 36"/>
                <a:gd name="T17" fmla="*/ 8 h 19"/>
                <a:gd name="T18" fmla="*/ 11 w 36"/>
                <a:gd name="T19" fmla="*/ 8 h 19"/>
                <a:gd name="T20" fmla="*/ 10 w 36"/>
                <a:gd name="T21" fmla="*/ 6 h 19"/>
                <a:gd name="T22" fmla="*/ 6 w 36"/>
                <a:gd name="T23" fmla="*/ 6 h 19"/>
                <a:gd name="T24" fmla="*/ 3 w 36"/>
                <a:gd name="T25" fmla="*/ 5 h 19"/>
                <a:gd name="T26" fmla="*/ 9 w 36"/>
                <a:gd name="T27" fmla="*/ 2 h 19"/>
                <a:gd name="T28" fmla="*/ 16 w 36"/>
                <a:gd name="T29" fmla="*/ 1 h 19"/>
                <a:gd name="T30" fmla="*/ 18 w 36"/>
                <a:gd name="T31" fmla="*/ 5 h 19"/>
                <a:gd name="T32" fmla="*/ 22 w 36"/>
                <a:gd name="T33" fmla="*/ 4 h 19"/>
                <a:gd name="T34" fmla="*/ 25 w 36"/>
                <a:gd name="T35" fmla="*/ 7 h 19"/>
                <a:gd name="T36" fmla="*/ 30 w 36"/>
                <a:gd name="T37" fmla="*/ 7 h 19"/>
                <a:gd name="T38" fmla="*/ 33 w 36"/>
                <a:gd name="T39" fmla="*/ 12 h 19"/>
                <a:gd name="T40" fmla="*/ 34 w 36"/>
                <a:gd name="T41" fmla="*/ 16 h 19"/>
                <a:gd name="T42" fmla="*/ 28 w 36"/>
                <a:gd name="T43" fmla="*/ 17 h 19"/>
                <a:gd name="T44" fmla="*/ 28 w 36"/>
                <a:gd name="T45" fmla="*/ 17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6" h="19">
                  <a:moveTo>
                    <a:pt x="28" y="17"/>
                  </a:moveTo>
                  <a:cubicBezTo>
                    <a:pt x="27" y="17"/>
                    <a:pt x="27" y="16"/>
                    <a:pt x="27" y="15"/>
                  </a:cubicBezTo>
                  <a:cubicBezTo>
                    <a:pt x="26" y="14"/>
                    <a:pt x="23" y="13"/>
                    <a:pt x="22" y="13"/>
                  </a:cubicBezTo>
                  <a:cubicBezTo>
                    <a:pt x="21" y="13"/>
                    <a:pt x="14" y="15"/>
                    <a:pt x="14" y="14"/>
                  </a:cubicBezTo>
                  <a:cubicBezTo>
                    <a:pt x="14" y="14"/>
                    <a:pt x="18" y="12"/>
                    <a:pt x="18" y="12"/>
                  </a:cubicBezTo>
                  <a:cubicBezTo>
                    <a:pt x="15" y="11"/>
                    <a:pt x="11" y="14"/>
                    <a:pt x="8" y="12"/>
                  </a:cubicBezTo>
                  <a:cubicBezTo>
                    <a:pt x="2" y="9"/>
                    <a:pt x="13" y="10"/>
                    <a:pt x="13" y="10"/>
                  </a:cubicBezTo>
                  <a:cubicBezTo>
                    <a:pt x="13" y="10"/>
                    <a:pt x="12" y="9"/>
                    <a:pt x="12" y="9"/>
                  </a:cubicBezTo>
                  <a:cubicBezTo>
                    <a:pt x="12" y="9"/>
                    <a:pt x="13" y="8"/>
                    <a:pt x="13" y="8"/>
                  </a:cubicBezTo>
                  <a:cubicBezTo>
                    <a:pt x="14" y="7"/>
                    <a:pt x="11" y="8"/>
                    <a:pt x="11" y="8"/>
                  </a:cubicBezTo>
                  <a:cubicBezTo>
                    <a:pt x="10" y="7"/>
                    <a:pt x="12" y="6"/>
                    <a:pt x="10" y="6"/>
                  </a:cubicBezTo>
                  <a:cubicBezTo>
                    <a:pt x="9" y="6"/>
                    <a:pt x="7" y="7"/>
                    <a:pt x="6" y="6"/>
                  </a:cubicBezTo>
                  <a:cubicBezTo>
                    <a:pt x="6" y="5"/>
                    <a:pt x="4" y="6"/>
                    <a:pt x="3" y="5"/>
                  </a:cubicBezTo>
                  <a:cubicBezTo>
                    <a:pt x="0" y="0"/>
                    <a:pt x="7" y="2"/>
                    <a:pt x="9" y="2"/>
                  </a:cubicBezTo>
                  <a:cubicBezTo>
                    <a:pt x="11" y="1"/>
                    <a:pt x="14" y="0"/>
                    <a:pt x="16" y="1"/>
                  </a:cubicBezTo>
                  <a:cubicBezTo>
                    <a:pt x="19" y="2"/>
                    <a:pt x="14" y="7"/>
                    <a:pt x="18" y="5"/>
                  </a:cubicBezTo>
                  <a:cubicBezTo>
                    <a:pt x="19" y="5"/>
                    <a:pt x="21" y="3"/>
                    <a:pt x="22" y="4"/>
                  </a:cubicBezTo>
                  <a:cubicBezTo>
                    <a:pt x="23" y="5"/>
                    <a:pt x="24" y="7"/>
                    <a:pt x="25" y="7"/>
                  </a:cubicBezTo>
                  <a:cubicBezTo>
                    <a:pt x="26" y="7"/>
                    <a:pt x="29" y="6"/>
                    <a:pt x="30" y="7"/>
                  </a:cubicBezTo>
                  <a:cubicBezTo>
                    <a:pt x="32" y="8"/>
                    <a:pt x="32" y="11"/>
                    <a:pt x="33" y="12"/>
                  </a:cubicBezTo>
                  <a:cubicBezTo>
                    <a:pt x="34" y="14"/>
                    <a:pt x="36" y="15"/>
                    <a:pt x="34" y="16"/>
                  </a:cubicBezTo>
                  <a:cubicBezTo>
                    <a:pt x="33" y="18"/>
                    <a:pt x="30" y="18"/>
                    <a:pt x="28" y="17"/>
                  </a:cubicBezTo>
                  <a:cubicBezTo>
                    <a:pt x="27" y="16"/>
                    <a:pt x="31" y="19"/>
                    <a:pt x="28" y="1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10" name="Freeform 593">
              <a:extLst>
                <a:ext uri="{FF2B5EF4-FFF2-40B4-BE49-F238E27FC236}">
                  <a16:creationId xmlns:a16="http://schemas.microsoft.com/office/drawing/2014/main" id="{75A76575-F5A3-4D28-A369-7F73260B0A00}"/>
                </a:ext>
              </a:extLst>
            </p:cNvPr>
            <p:cNvSpPr>
              <a:spLocks/>
            </p:cNvSpPr>
            <p:nvPr/>
          </p:nvSpPr>
          <p:spPr bwMode="auto">
            <a:xfrm>
              <a:off x="3520279" y="1907075"/>
              <a:ext cx="50967" cy="23893"/>
            </a:xfrm>
            <a:custGeom>
              <a:avLst/>
              <a:gdLst>
                <a:gd name="T0" fmla="*/ 8 w 11"/>
                <a:gd name="T1" fmla="*/ 5 h 5"/>
                <a:gd name="T2" fmla="*/ 4 w 11"/>
                <a:gd name="T3" fmla="*/ 4 h 5"/>
                <a:gd name="T4" fmla="*/ 2 w 11"/>
                <a:gd name="T5" fmla="*/ 3 h 5"/>
                <a:gd name="T6" fmla="*/ 7 w 11"/>
                <a:gd name="T7" fmla="*/ 2 h 5"/>
                <a:gd name="T8" fmla="*/ 8 w 11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5">
                  <a:moveTo>
                    <a:pt x="8" y="5"/>
                  </a:moveTo>
                  <a:cubicBezTo>
                    <a:pt x="6" y="5"/>
                    <a:pt x="6" y="4"/>
                    <a:pt x="4" y="4"/>
                  </a:cubicBezTo>
                  <a:cubicBezTo>
                    <a:pt x="4" y="4"/>
                    <a:pt x="0" y="4"/>
                    <a:pt x="2" y="3"/>
                  </a:cubicBezTo>
                  <a:cubicBezTo>
                    <a:pt x="3" y="1"/>
                    <a:pt x="6" y="0"/>
                    <a:pt x="7" y="2"/>
                  </a:cubicBezTo>
                  <a:cubicBezTo>
                    <a:pt x="9" y="3"/>
                    <a:pt x="11" y="5"/>
                    <a:pt x="8" y="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11" name="Freeform 594">
              <a:extLst>
                <a:ext uri="{FF2B5EF4-FFF2-40B4-BE49-F238E27FC236}">
                  <a16:creationId xmlns:a16="http://schemas.microsoft.com/office/drawing/2014/main" id="{940B46CB-8F53-4658-9C29-7827B046DB96}"/>
                </a:ext>
              </a:extLst>
            </p:cNvPr>
            <p:cNvSpPr>
              <a:spLocks/>
            </p:cNvSpPr>
            <p:nvPr/>
          </p:nvSpPr>
          <p:spPr bwMode="auto">
            <a:xfrm>
              <a:off x="3561692" y="1981937"/>
              <a:ext cx="93972" cy="52563"/>
            </a:xfrm>
            <a:custGeom>
              <a:avLst/>
              <a:gdLst>
                <a:gd name="T0" fmla="*/ 8 w 20"/>
                <a:gd name="T1" fmla="*/ 7 h 11"/>
                <a:gd name="T2" fmla="*/ 3 w 20"/>
                <a:gd name="T3" fmla="*/ 5 h 11"/>
                <a:gd name="T4" fmla="*/ 4 w 20"/>
                <a:gd name="T5" fmla="*/ 3 h 11"/>
                <a:gd name="T6" fmla="*/ 1 w 20"/>
                <a:gd name="T7" fmla="*/ 1 h 11"/>
                <a:gd name="T8" fmla="*/ 6 w 20"/>
                <a:gd name="T9" fmla="*/ 1 h 11"/>
                <a:gd name="T10" fmla="*/ 12 w 20"/>
                <a:gd name="T11" fmla="*/ 3 h 11"/>
                <a:gd name="T12" fmla="*/ 16 w 20"/>
                <a:gd name="T13" fmla="*/ 3 h 11"/>
                <a:gd name="T14" fmla="*/ 19 w 20"/>
                <a:gd name="T15" fmla="*/ 4 h 11"/>
                <a:gd name="T16" fmla="*/ 18 w 20"/>
                <a:gd name="T17" fmla="*/ 8 h 11"/>
                <a:gd name="T18" fmla="*/ 15 w 20"/>
                <a:gd name="T19" fmla="*/ 10 h 11"/>
                <a:gd name="T20" fmla="*/ 9 w 20"/>
                <a:gd name="T21" fmla="*/ 11 h 11"/>
                <a:gd name="T22" fmla="*/ 4 w 20"/>
                <a:gd name="T23" fmla="*/ 8 h 11"/>
                <a:gd name="T24" fmla="*/ 8 w 20"/>
                <a:gd name="T25" fmla="*/ 7 h 11"/>
                <a:gd name="T26" fmla="*/ 8 w 20"/>
                <a:gd name="T27" fmla="*/ 7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0" h="11">
                  <a:moveTo>
                    <a:pt x="8" y="7"/>
                  </a:moveTo>
                  <a:cubicBezTo>
                    <a:pt x="6" y="7"/>
                    <a:pt x="4" y="6"/>
                    <a:pt x="3" y="5"/>
                  </a:cubicBezTo>
                  <a:cubicBezTo>
                    <a:pt x="0" y="4"/>
                    <a:pt x="4" y="3"/>
                    <a:pt x="4" y="3"/>
                  </a:cubicBezTo>
                  <a:cubicBezTo>
                    <a:pt x="4" y="2"/>
                    <a:pt x="2" y="1"/>
                    <a:pt x="1" y="1"/>
                  </a:cubicBezTo>
                  <a:cubicBezTo>
                    <a:pt x="1" y="0"/>
                    <a:pt x="6" y="1"/>
                    <a:pt x="6" y="1"/>
                  </a:cubicBezTo>
                  <a:cubicBezTo>
                    <a:pt x="8" y="1"/>
                    <a:pt x="10" y="2"/>
                    <a:pt x="12" y="3"/>
                  </a:cubicBezTo>
                  <a:cubicBezTo>
                    <a:pt x="14" y="3"/>
                    <a:pt x="15" y="3"/>
                    <a:pt x="16" y="3"/>
                  </a:cubicBezTo>
                  <a:cubicBezTo>
                    <a:pt x="17" y="3"/>
                    <a:pt x="20" y="4"/>
                    <a:pt x="19" y="4"/>
                  </a:cubicBezTo>
                  <a:cubicBezTo>
                    <a:pt x="17" y="6"/>
                    <a:pt x="16" y="5"/>
                    <a:pt x="18" y="8"/>
                  </a:cubicBezTo>
                  <a:cubicBezTo>
                    <a:pt x="19" y="9"/>
                    <a:pt x="16" y="9"/>
                    <a:pt x="15" y="10"/>
                  </a:cubicBezTo>
                  <a:cubicBezTo>
                    <a:pt x="13" y="10"/>
                    <a:pt x="11" y="11"/>
                    <a:pt x="9" y="11"/>
                  </a:cubicBezTo>
                  <a:cubicBezTo>
                    <a:pt x="8" y="10"/>
                    <a:pt x="4" y="9"/>
                    <a:pt x="4" y="8"/>
                  </a:cubicBezTo>
                  <a:cubicBezTo>
                    <a:pt x="4" y="8"/>
                    <a:pt x="10" y="7"/>
                    <a:pt x="8" y="7"/>
                  </a:cubicBezTo>
                  <a:cubicBezTo>
                    <a:pt x="5" y="6"/>
                    <a:pt x="10" y="7"/>
                    <a:pt x="8" y="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12" name="Freeform 595">
              <a:extLst>
                <a:ext uri="{FF2B5EF4-FFF2-40B4-BE49-F238E27FC236}">
                  <a16:creationId xmlns:a16="http://schemas.microsoft.com/office/drawing/2014/main" id="{C290089C-3A9D-4F62-9E78-BF3D902A0A86}"/>
                </a:ext>
              </a:extLst>
            </p:cNvPr>
            <p:cNvSpPr>
              <a:spLocks/>
            </p:cNvSpPr>
            <p:nvPr/>
          </p:nvSpPr>
          <p:spPr bwMode="auto">
            <a:xfrm>
              <a:off x="3614253" y="2029720"/>
              <a:ext cx="82824" cy="23893"/>
            </a:xfrm>
            <a:custGeom>
              <a:avLst/>
              <a:gdLst>
                <a:gd name="T0" fmla="*/ 14 w 18"/>
                <a:gd name="T1" fmla="*/ 5 h 5"/>
                <a:gd name="T2" fmla="*/ 16 w 18"/>
                <a:gd name="T3" fmla="*/ 2 h 5"/>
                <a:gd name="T4" fmla="*/ 13 w 18"/>
                <a:gd name="T5" fmla="*/ 1 h 5"/>
                <a:gd name="T6" fmla="*/ 3 w 18"/>
                <a:gd name="T7" fmla="*/ 1 h 5"/>
                <a:gd name="T8" fmla="*/ 4 w 18"/>
                <a:gd name="T9" fmla="*/ 4 h 5"/>
                <a:gd name="T10" fmla="*/ 14 w 18"/>
                <a:gd name="T11" fmla="*/ 5 h 5"/>
                <a:gd name="T12" fmla="*/ 14 w 18"/>
                <a:gd name="T13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5">
                  <a:moveTo>
                    <a:pt x="14" y="5"/>
                  </a:moveTo>
                  <a:cubicBezTo>
                    <a:pt x="14" y="4"/>
                    <a:pt x="18" y="2"/>
                    <a:pt x="16" y="2"/>
                  </a:cubicBezTo>
                  <a:cubicBezTo>
                    <a:pt x="15" y="1"/>
                    <a:pt x="14" y="1"/>
                    <a:pt x="13" y="1"/>
                  </a:cubicBezTo>
                  <a:cubicBezTo>
                    <a:pt x="10" y="1"/>
                    <a:pt x="6" y="0"/>
                    <a:pt x="3" y="1"/>
                  </a:cubicBezTo>
                  <a:cubicBezTo>
                    <a:pt x="0" y="1"/>
                    <a:pt x="1" y="4"/>
                    <a:pt x="4" y="4"/>
                  </a:cubicBezTo>
                  <a:cubicBezTo>
                    <a:pt x="7" y="4"/>
                    <a:pt x="11" y="5"/>
                    <a:pt x="14" y="5"/>
                  </a:cubicBezTo>
                  <a:cubicBezTo>
                    <a:pt x="16" y="4"/>
                    <a:pt x="12" y="5"/>
                    <a:pt x="14" y="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13" name="Freeform 596">
              <a:extLst>
                <a:ext uri="{FF2B5EF4-FFF2-40B4-BE49-F238E27FC236}">
                  <a16:creationId xmlns:a16="http://schemas.microsoft.com/office/drawing/2014/main" id="{A4A22DD4-FD94-47CA-B88B-875D34F8344B}"/>
                </a:ext>
              </a:extLst>
            </p:cNvPr>
            <p:cNvSpPr>
              <a:spLocks/>
            </p:cNvSpPr>
            <p:nvPr/>
          </p:nvSpPr>
          <p:spPr bwMode="auto">
            <a:xfrm>
              <a:off x="3609476" y="2136437"/>
              <a:ext cx="78046" cy="52563"/>
            </a:xfrm>
            <a:custGeom>
              <a:avLst/>
              <a:gdLst>
                <a:gd name="T0" fmla="*/ 7 w 17"/>
                <a:gd name="T1" fmla="*/ 1 h 11"/>
                <a:gd name="T2" fmla="*/ 1 w 17"/>
                <a:gd name="T3" fmla="*/ 6 h 11"/>
                <a:gd name="T4" fmla="*/ 10 w 17"/>
                <a:gd name="T5" fmla="*/ 10 h 11"/>
                <a:gd name="T6" fmla="*/ 15 w 17"/>
                <a:gd name="T7" fmla="*/ 10 h 11"/>
                <a:gd name="T8" fmla="*/ 15 w 17"/>
                <a:gd name="T9" fmla="*/ 8 h 11"/>
                <a:gd name="T10" fmla="*/ 16 w 17"/>
                <a:gd name="T11" fmla="*/ 6 h 11"/>
                <a:gd name="T12" fmla="*/ 7 w 17"/>
                <a:gd name="T13" fmla="*/ 1 h 11"/>
                <a:gd name="T14" fmla="*/ 7 w 17"/>
                <a:gd name="T15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7" h="11">
                  <a:moveTo>
                    <a:pt x="7" y="1"/>
                  </a:moveTo>
                  <a:cubicBezTo>
                    <a:pt x="5" y="0"/>
                    <a:pt x="2" y="4"/>
                    <a:pt x="1" y="6"/>
                  </a:cubicBezTo>
                  <a:cubicBezTo>
                    <a:pt x="0" y="8"/>
                    <a:pt x="8" y="10"/>
                    <a:pt x="10" y="10"/>
                  </a:cubicBezTo>
                  <a:cubicBezTo>
                    <a:pt x="11" y="11"/>
                    <a:pt x="14" y="11"/>
                    <a:pt x="15" y="10"/>
                  </a:cubicBezTo>
                  <a:cubicBezTo>
                    <a:pt x="16" y="10"/>
                    <a:pt x="15" y="9"/>
                    <a:pt x="15" y="8"/>
                  </a:cubicBezTo>
                  <a:cubicBezTo>
                    <a:pt x="15" y="7"/>
                    <a:pt x="15" y="6"/>
                    <a:pt x="16" y="6"/>
                  </a:cubicBezTo>
                  <a:cubicBezTo>
                    <a:pt x="17" y="4"/>
                    <a:pt x="9" y="1"/>
                    <a:pt x="7" y="1"/>
                  </a:cubicBezTo>
                  <a:cubicBezTo>
                    <a:pt x="5" y="0"/>
                    <a:pt x="8" y="1"/>
                    <a:pt x="7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14" name="Freeform 597">
              <a:extLst>
                <a:ext uri="{FF2B5EF4-FFF2-40B4-BE49-F238E27FC236}">
                  <a16:creationId xmlns:a16="http://schemas.microsoft.com/office/drawing/2014/main" id="{7D223A6D-F57B-4B47-90A9-3562683C7184}"/>
                </a:ext>
              </a:extLst>
            </p:cNvPr>
            <p:cNvSpPr>
              <a:spLocks/>
            </p:cNvSpPr>
            <p:nvPr/>
          </p:nvSpPr>
          <p:spPr bwMode="auto">
            <a:xfrm>
              <a:off x="3646108" y="2123695"/>
              <a:ext cx="19114" cy="12742"/>
            </a:xfrm>
            <a:custGeom>
              <a:avLst/>
              <a:gdLst>
                <a:gd name="T0" fmla="*/ 3 w 4"/>
                <a:gd name="T1" fmla="*/ 2 h 3"/>
                <a:gd name="T2" fmla="*/ 1 w 4"/>
                <a:gd name="T3" fmla="*/ 1 h 3"/>
                <a:gd name="T4" fmla="*/ 3 w 4"/>
                <a:gd name="T5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3">
                  <a:moveTo>
                    <a:pt x="3" y="2"/>
                  </a:moveTo>
                  <a:cubicBezTo>
                    <a:pt x="1" y="3"/>
                    <a:pt x="0" y="1"/>
                    <a:pt x="1" y="1"/>
                  </a:cubicBezTo>
                  <a:cubicBezTo>
                    <a:pt x="2" y="0"/>
                    <a:pt x="4" y="2"/>
                    <a:pt x="3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15" name="Freeform 598">
              <a:extLst>
                <a:ext uri="{FF2B5EF4-FFF2-40B4-BE49-F238E27FC236}">
                  <a16:creationId xmlns:a16="http://schemas.microsoft.com/office/drawing/2014/main" id="{78286142-880A-4902-8BF3-CB9416F4F3F3}"/>
                </a:ext>
              </a:extLst>
            </p:cNvPr>
            <p:cNvSpPr>
              <a:spLocks/>
            </p:cNvSpPr>
            <p:nvPr/>
          </p:nvSpPr>
          <p:spPr bwMode="auto">
            <a:xfrm>
              <a:off x="3730524" y="2039276"/>
              <a:ext cx="41411" cy="27078"/>
            </a:xfrm>
            <a:custGeom>
              <a:avLst/>
              <a:gdLst>
                <a:gd name="T0" fmla="*/ 1 w 9"/>
                <a:gd name="T1" fmla="*/ 5 h 6"/>
                <a:gd name="T2" fmla="*/ 1 w 9"/>
                <a:gd name="T3" fmla="*/ 1 h 6"/>
                <a:gd name="T4" fmla="*/ 5 w 9"/>
                <a:gd name="T5" fmla="*/ 1 h 6"/>
                <a:gd name="T6" fmla="*/ 9 w 9"/>
                <a:gd name="T7" fmla="*/ 3 h 6"/>
                <a:gd name="T8" fmla="*/ 5 w 9"/>
                <a:gd name="T9" fmla="*/ 5 h 6"/>
                <a:gd name="T10" fmla="*/ 1 w 9"/>
                <a:gd name="T11" fmla="*/ 5 h 6"/>
                <a:gd name="T12" fmla="*/ 1 w 9"/>
                <a:gd name="T13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6">
                  <a:moveTo>
                    <a:pt x="1" y="5"/>
                  </a:moveTo>
                  <a:cubicBezTo>
                    <a:pt x="1" y="5"/>
                    <a:pt x="2" y="2"/>
                    <a:pt x="1" y="1"/>
                  </a:cubicBezTo>
                  <a:cubicBezTo>
                    <a:pt x="1" y="0"/>
                    <a:pt x="4" y="1"/>
                    <a:pt x="5" y="1"/>
                  </a:cubicBezTo>
                  <a:cubicBezTo>
                    <a:pt x="6" y="1"/>
                    <a:pt x="9" y="2"/>
                    <a:pt x="9" y="3"/>
                  </a:cubicBezTo>
                  <a:cubicBezTo>
                    <a:pt x="8" y="4"/>
                    <a:pt x="6" y="5"/>
                    <a:pt x="5" y="5"/>
                  </a:cubicBezTo>
                  <a:cubicBezTo>
                    <a:pt x="3" y="6"/>
                    <a:pt x="3" y="6"/>
                    <a:pt x="1" y="5"/>
                  </a:cubicBezTo>
                  <a:cubicBezTo>
                    <a:pt x="0" y="4"/>
                    <a:pt x="2" y="6"/>
                    <a:pt x="1" y="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16" name="Freeform 599">
              <a:extLst>
                <a:ext uri="{FF2B5EF4-FFF2-40B4-BE49-F238E27FC236}">
                  <a16:creationId xmlns:a16="http://schemas.microsoft.com/office/drawing/2014/main" id="{EB938D1B-C5D3-4E6A-A5D5-3E0D95EAEE0B}"/>
                </a:ext>
              </a:extLst>
            </p:cNvPr>
            <p:cNvSpPr>
              <a:spLocks/>
            </p:cNvSpPr>
            <p:nvPr/>
          </p:nvSpPr>
          <p:spPr bwMode="auto">
            <a:xfrm>
              <a:off x="3752823" y="2080689"/>
              <a:ext cx="14335" cy="19114"/>
            </a:xfrm>
            <a:custGeom>
              <a:avLst/>
              <a:gdLst>
                <a:gd name="T0" fmla="*/ 2 w 3"/>
                <a:gd name="T1" fmla="*/ 1 h 4"/>
                <a:gd name="T2" fmla="*/ 1 w 3"/>
                <a:gd name="T3" fmla="*/ 3 h 4"/>
                <a:gd name="T4" fmla="*/ 2 w 3"/>
                <a:gd name="T5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4">
                  <a:moveTo>
                    <a:pt x="2" y="1"/>
                  </a:moveTo>
                  <a:cubicBezTo>
                    <a:pt x="0" y="0"/>
                    <a:pt x="0" y="3"/>
                    <a:pt x="1" y="3"/>
                  </a:cubicBezTo>
                  <a:cubicBezTo>
                    <a:pt x="2" y="4"/>
                    <a:pt x="3" y="2"/>
                    <a:pt x="2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17" name="Freeform 600">
              <a:extLst>
                <a:ext uri="{FF2B5EF4-FFF2-40B4-BE49-F238E27FC236}">
                  <a16:creationId xmlns:a16="http://schemas.microsoft.com/office/drawing/2014/main" id="{9457E099-5F5E-408C-89AB-780020C9DF3A}"/>
                </a:ext>
              </a:extLst>
            </p:cNvPr>
            <p:cNvSpPr>
              <a:spLocks/>
            </p:cNvSpPr>
            <p:nvPr/>
          </p:nvSpPr>
          <p:spPr bwMode="auto">
            <a:xfrm>
              <a:off x="3599918" y="2066355"/>
              <a:ext cx="415712" cy="127423"/>
            </a:xfrm>
            <a:custGeom>
              <a:avLst/>
              <a:gdLst>
                <a:gd name="T0" fmla="*/ 17 w 89"/>
                <a:gd name="T1" fmla="*/ 7 h 27"/>
                <a:gd name="T2" fmla="*/ 19 w 89"/>
                <a:gd name="T3" fmla="*/ 4 h 27"/>
                <a:gd name="T4" fmla="*/ 15 w 89"/>
                <a:gd name="T5" fmla="*/ 2 h 27"/>
                <a:gd name="T6" fmla="*/ 12 w 89"/>
                <a:gd name="T7" fmla="*/ 2 h 27"/>
                <a:gd name="T8" fmla="*/ 4 w 89"/>
                <a:gd name="T9" fmla="*/ 1 h 27"/>
                <a:gd name="T10" fmla="*/ 4 w 89"/>
                <a:gd name="T11" fmla="*/ 3 h 27"/>
                <a:gd name="T12" fmla="*/ 0 w 89"/>
                <a:gd name="T13" fmla="*/ 4 h 27"/>
                <a:gd name="T14" fmla="*/ 5 w 89"/>
                <a:gd name="T15" fmla="*/ 5 h 27"/>
                <a:gd name="T16" fmla="*/ 7 w 89"/>
                <a:gd name="T17" fmla="*/ 6 h 27"/>
                <a:gd name="T18" fmla="*/ 6 w 89"/>
                <a:gd name="T19" fmla="*/ 7 h 27"/>
                <a:gd name="T20" fmla="*/ 24 w 89"/>
                <a:gd name="T21" fmla="*/ 13 h 27"/>
                <a:gd name="T22" fmla="*/ 25 w 89"/>
                <a:gd name="T23" fmla="*/ 16 h 27"/>
                <a:gd name="T24" fmla="*/ 24 w 89"/>
                <a:gd name="T25" fmla="*/ 21 h 27"/>
                <a:gd name="T26" fmla="*/ 27 w 89"/>
                <a:gd name="T27" fmla="*/ 25 h 27"/>
                <a:gd name="T28" fmla="*/ 30 w 89"/>
                <a:gd name="T29" fmla="*/ 24 h 27"/>
                <a:gd name="T30" fmla="*/ 33 w 89"/>
                <a:gd name="T31" fmla="*/ 26 h 27"/>
                <a:gd name="T32" fmla="*/ 38 w 89"/>
                <a:gd name="T33" fmla="*/ 26 h 27"/>
                <a:gd name="T34" fmla="*/ 42 w 89"/>
                <a:gd name="T35" fmla="*/ 23 h 27"/>
                <a:gd name="T36" fmla="*/ 45 w 89"/>
                <a:gd name="T37" fmla="*/ 26 h 27"/>
                <a:gd name="T38" fmla="*/ 52 w 89"/>
                <a:gd name="T39" fmla="*/ 27 h 27"/>
                <a:gd name="T40" fmla="*/ 62 w 89"/>
                <a:gd name="T41" fmla="*/ 27 h 27"/>
                <a:gd name="T42" fmla="*/ 65 w 89"/>
                <a:gd name="T43" fmla="*/ 27 h 27"/>
                <a:gd name="T44" fmla="*/ 67 w 89"/>
                <a:gd name="T45" fmla="*/ 24 h 27"/>
                <a:gd name="T46" fmla="*/ 70 w 89"/>
                <a:gd name="T47" fmla="*/ 25 h 27"/>
                <a:gd name="T48" fmla="*/ 76 w 89"/>
                <a:gd name="T49" fmla="*/ 27 h 27"/>
                <a:gd name="T50" fmla="*/ 82 w 89"/>
                <a:gd name="T51" fmla="*/ 26 h 27"/>
                <a:gd name="T52" fmla="*/ 85 w 89"/>
                <a:gd name="T53" fmla="*/ 24 h 27"/>
                <a:gd name="T54" fmla="*/ 85 w 89"/>
                <a:gd name="T55" fmla="*/ 22 h 27"/>
                <a:gd name="T56" fmla="*/ 82 w 89"/>
                <a:gd name="T57" fmla="*/ 22 h 27"/>
                <a:gd name="T58" fmla="*/ 85 w 89"/>
                <a:gd name="T59" fmla="*/ 17 h 27"/>
                <a:gd name="T60" fmla="*/ 80 w 89"/>
                <a:gd name="T61" fmla="*/ 16 h 27"/>
                <a:gd name="T62" fmla="*/ 78 w 89"/>
                <a:gd name="T63" fmla="*/ 14 h 27"/>
                <a:gd name="T64" fmla="*/ 70 w 89"/>
                <a:gd name="T65" fmla="*/ 14 h 27"/>
                <a:gd name="T66" fmla="*/ 65 w 89"/>
                <a:gd name="T67" fmla="*/ 14 h 27"/>
                <a:gd name="T68" fmla="*/ 55 w 89"/>
                <a:gd name="T69" fmla="*/ 17 h 27"/>
                <a:gd name="T70" fmla="*/ 56 w 89"/>
                <a:gd name="T71" fmla="*/ 18 h 27"/>
                <a:gd name="T72" fmla="*/ 52 w 89"/>
                <a:gd name="T73" fmla="*/ 18 h 27"/>
                <a:gd name="T74" fmla="*/ 49 w 89"/>
                <a:gd name="T75" fmla="*/ 16 h 27"/>
                <a:gd name="T76" fmla="*/ 46 w 89"/>
                <a:gd name="T77" fmla="*/ 17 h 27"/>
                <a:gd name="T78" fmla="*/ 42 w 89"/>
                <a:gd name="T79" fmla="*/ 16 h 27"/>
                <a:gd name="T80" fmla="*/ 41 w 89"/>
                <a:gd name="T81" fmla="*/ 18 h 27"/>
                <a:gd name="T82" fmla="*/ 38 w 89"/>
                <a:gd name="T83" fmla="*/ 16 h 27"/>
                <a:gd name="T84" fmla="*/ 39 w 89"/>
                <a:gd name="T85" fmla="*/ 14 h 27"/>
                <a:gd name="T86" fmla="*/ 34 w 89"/>
                <a:gd name="T87" fmla="*/ 12 h 27"/>
                <a:gd name="T88" fmla="*/ 30 w 89"/>
                <a:gd name="T89" fmla="*/ 13 h 27"/>
                <a:gd name="T90" fmla="*/ 32 w 89"/>
                <a:gd name="T91" fmla="*/ 12 h 27"/>
                <a:gd name="T92" fmla="*/ 28 w 89"/>
                <a:gd name="T93" fmla="*/ 9 h 27"/>
                <a:gd name="T94" fmla="*/ 38 w 89"/>
                <a:gd name="T95" fmla="*/ 10 h 27"/>
                <a:gd name="T96" fmla="*/ 33 w 89"/>
                <a:gd name="T97" fmla="*/ 7 h 27"/>
                <a:gd name="T98" fmla="*/ 28 w 89"/>
                <a:gd name="T99" fmla="*/ 7 h 27"/>
                <a:gd name="T100" fmla="*/ 32 w 89"/>
                <a:gd name="T101" fmla="*/ 6 h 27"/>
                <a:gd name="T102" fmla="*/ 27 w 89"/>
                <a:gd name="T103" fmla="*/ 5 h 27"/>
                <a:gd name="T104" fmla="*/ 17 w 89"/>
                <a:gd name="T105" fmla="*/ 7 h 27"/>
                <a:gd name="T106" fmla="*/ 17 w 89"/>
                <a:gd name="T107" fmla="*/ 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89" h="27">
                  <a:moveTo>
                    <a:pt x="17" y="7"/>
                  </a:moveTo>
                  <a:cubicBezTo>
                    <a:pt x="18" y="7"/>
                    <a:pt x="20" y="5"/>
                    <a:pt x="19" y="4"/>
                  </a:cubicBezTo>
                  <a:cubicBezTo>
                    <a:pt x="18" y="3"/>
                    <a:pt x="16" y="2"/>
                    <a:pt x="15" y="2"/>
                  </a:cubicBezTo>
                  <a:cubicBezTo>
                    <a:pt x="14" y="2"/>
                    <a:pt x="13" y="2"/>
                    <a:pt x="12" y="2"/>
                  </a:cubicBezTo>
                  <a:cubicBezTo>
                    <a:pt x="9" y="1"/>
                    <a:pt x="7" y="0"/>
                    <a:pt x="4" y="1"/>
                  </a:cubicBezTo>
                  <a:cubicBezTo>
                    <a:pt x="0" y="2"/>
                    <a:pt x="3" y="2"/>
                    <a:pt x="4" y="3"/>
                  </a:cubicBezTo>
                  <a:cubicBezTo>
                    <a:pt x="4" y="3"/>
                    <a:pt x="0" y="3"/>
                    <a:pt x="0" y="4"/>
                  </a:cubicBezTo>
                  <a:cubicBezTo>
                    <a:pt x="0" y="5"/>
                    <a:pt x="4" y="5"/>
                    <a:pt x="5" y="5"/>
                  </a:cubicBezTo>
                  <a:cubicBezTo>
                    <a:pt x="5" y="6"/>
                    <a:pt x="7" y="6"/>
                    <a:pt x="7" y="6"/>
                  </a:cubicBezTo>
                  <a:cubicBezTo>
                    <a:pt x="7" y="7"/>
                    <a:pt x="6" y="7"/>
                    <a:pt x="6" y="7"/>
                  </a:cubicBezTo>
                  <a:cubicBezTo>
                    <a:pt x="12" y="11"/>
                    <a:pt x="21" y="5"/>
                    <a:pt x="24" y="13"/>
                  </a:cubicBezTo>
                  <a:cubicBezTo>
                    <a:pt x="24" y="14"/>
                    <a:pt x="26" y="15"/>
                    <a:pt x="25" y="16"/>
                  </a:cubicBezTo>
                  <a:cubicBezTo>
                    <a:pt x="24" y="18"/>
                    <a:pt x="23" y="19"/>
                    <a:pt x="24" y="21"/>
                  </a:cubicBezTo>
                  <a:cubicBezTo>
                    <a:pt x="24" y="21"/>
                    <a:pt x="26" y="25"/>
                    <a:pt x="27" y="25"/>
                  </a:cubicBezTo>
                  <a:cubicBezTo>
                    <a:pt x="28" y="26"/>
                    <a:pt x="30" y="23"/>
                    <a:pt x="30" y="24"/>
                  </a:cubicBezTo>
                  <a:cubicBezTo>
                    <a:pt x="31" y="24"/>
                    <a:pt x="32" y="26"/>
                    <a:pt x="33" y="26"/>
                  </a:cubicBezTo>
                  <a:cubicBezTo>
                    <a:pt x="35" y="27"/>
                    <a:pt x="37" y="26"/>
                    <a:pt x="38" y="26"/>
                  </a:cubicBezTo>
                  <a:cubicBezTo>
                    <a:pt x="39" y="25"/>
                    <a:pt x="41" y="23"/>
                    <a:pt x="42" y="23"/>
                  </a:cubicBezTo>
                  <a:cubicBezTo>
                    <a:pt x="42" y="23"/>
                    <a:pt x="44" y="26"/>
                    <a:pt x="45" y="26"/>
                  </a:cubicBezTo>
                  <a:cubicBezTo>
                    <a:pt x="47" y="27"/>
                    <a:pt x="50" y="27"/>
                    <a:pt x="52" y="27"/>
                  </a:cubicBezTo>
                  <a:cubicBezTo>
                    <a:pt x="56" y="27"/>
                    <a:pt x="59" y="27"/>
                    <a:pt x="62" y="27"/>
                  </a:cubicBezTo>
                  <a:cubicBezTo>
                    <a:pt x="63" y="27"/>
                    <a:pt x="64" y="27"/>
                    <a:pt x="65" y="27"/>
                  </a:cubicBezTo>
                  <a:cubicBezTo>
                    <a:pt x="67" y="26"/>
                    <a:pt x="66" y="24"/>
                    <a:pt x="67" y="24"/>
                  </a:cubicBezTo>
                  <a:cubicBezTo>
                    <a:pt x="68" y="23"/>
                    <a:pt x="69" y="24"/>
                    <a:pt x="70" y="25"/>
                  </a:cubicBezTo>
                  <a:cubicBezTo>
                    <a:pt x="71" y="26"/>
                    <a:pt x="74" y="27"/>
                    <a:pt x="76" y="27"/>
                  </a:cubicBezTo>
                  <a:cubicBezTo>
                    <a:pt x="78" y="27"/>
                    <a:pt x="80" y="27"/>
                    <a:pt x="82" y="26"/>
                  </a:cubicBezTo>
                  <a:cubicBezTo>
                    <a:pt x="84" y="26"/>
                    <a:pt x="83" y="24"/>
                    <a:pt x="85" y="24"/>
                  </a:cubicBezTo>
                  <a:cubicBezTo>
                    <a:pt x="86" y="24"/>
                    <a:pt x="87" y="21"/>
                    <a:pt x="85" y="22"/>
                  </a:cubicBezTo>
                  <a:cubicBezTo>
                    <a:pt x="85" y="22"/>
                    <a:pt x="83" y="22"/>
                    <a:pt x="82" y="22"/>
                  </a:cubicBezTo>
                  <a:cubicBezTo>
                    <a:pt x="82" y="22"/>
                    <a:pt x="89" y="18"/>
                    <a:pt x="85" y="17"/>
                  </a:cubicBezTo>
                  <a:cubicBezTo>
                    <a:pt x="84" y="17"/>
                    <a:pt x="82" y="16"/>
                    <a:pt x="80" y="16"/>
                  </a:cubicBezTo>
                  <a:cubicBezTo>
                    <a:pt x="78" y="16"/>
                    <a:pt x="80" y="14"/>
                    <a:pt x="78" y="14"/>
                  </a:cubicBezTo>
                  <a:cubicBezTo>
                    <a:pt x="75" y="14"/>
                    <a:pt x="73" y="14"/>
                    <a:pt x="70" y="14"/>
                  </a:cubicBezTo>
                  <a:cubicBezTo>
                    <a:pt x="68" y="14"/>
                    <a:pt x="67" y="13"/>
                    <a:pt x="65" y="14"/>
                  </a:cubicBezTo>
                  <a:cubicBezTo>
                    <a:pt x="64" y="14"/>
                    <a:pt x="55" y="16"/>
                    <a:pt x="55" y="17"/>
                  </a:cubicBezTo>
                  <a:cubicBezTo>
                    <a:pt x="55" y="17"/>
                    <a:pt x="56" y="17"/>
                    <a:pt x="56" y="18"/>
                  </a:cubicBezTo>
                  <a:cubicBezTo>
                    <a:pt x="56" y="18"/>
                    <a:pt x="53" y="18"/>
                    <a:pt x="52" y="18"/>
                  </a:cubicBezTo>
                  <a:cubicBezTo>
                    <a:pt x="51" y="18"/>
                    <a:pt x="50" y="17"/>
                    <a:pt x="49" y="16"/>
                  </a:cubicBezTo>
                  <a:cubicBezTo>
                    <a:pt x="48" y="16"/>
                    <a:pt x="47" y="17"/>
                    <a:pt x="46" y="17"/>
                  </a:cubicBezTo>
                  <a:cubicBezTo>
                    <a:pt x="45" y="17"/>
                    <a:pt x="43" y="16"/>
                    <a:pt x="42" y="16"/>
                  </a:cubicBezTo>
                  <a:cubicBezTo>
                    <a:pt x="41" y="16"/>
                    <a:pt x="42" y="18"/>
                    <a:pt x="41" y="18"/>
                  </a:cubicBezTo>
                  <a:cubicBezTo>
                    <a:pt x="40" y="18"/>
                    <a:pt x="39" y="16"/>
                    <a:pt x="38" y="16"/>
                  </a:cubicBezTo>
                  <a:cubicBezTo>
                    <a:pt x="35" y="16"/>
                    <a:pt x="39" y="15"/>
                    <a:pt x="39" y="14"/>
                  </a:cubicBezTo>
                  <a:cubicBezTo>
                    <a:pt x="39" y="13"/>
                    <a:pt x="35" y="12"/>
                    <a:pt x="34" y="12"/>
                  </a:cubicBezTo>
                  <a:cubicBezTo>
                    <a:pt x="34" y="12"/>
                    <a:pt x="30" y="13"/>
                    <a:pt x="30" y="13"/>
                  </a:cubicBezTo>
                  <a:cubicBezTo>
                    <a:pt x="30" y="12"/>
                    <a:pt x="32" y="12"/>
                    <a:pt x="32" y="12"/>
                  </a:cubicBezTo>
                  <a:cubicBezTo>
                    <a:pt x="32" y="11"/>
                    <a:pt x="27" y="10"/>
                    <a:pt x="28" y="9"/>
                  </a:cubicBezTo>
                  <a:cubicBezTo>
                    <a:pt x="28" y="9"/>
                    <a:pt x="38" y="10"/>
                    <a:pt x="38" y="10"/>
                  </a:cubicBezTo>
                  <a:cubicBezTo>
                    <a:pt x="38" y="9"/>
                    <a:pt x="34" y="8"/>
                    <a:pt x="33" y="7"/>
                  </a:cubicBezTo>
                  <a:cubicBezTo>
                    <a:pt x="32" y="7"/>
                    <a:pt x="30" y="7"/>
                    <a:pt x="28" y="7"/>
                  </a:cubicBezTo>
                  <a:cubicBezTo>
                    <a:pt x="29" y="7"/>
                    <a:pt x="31" y="7"/>
                    <a:pt x="32" y="6"/>
                  </a:cubicBezTo>
                  <a:cubicBezTo>
                    <a:pt x="32" y="5"/>
                    <a:pt x="27" y="5"/>
                    <a:pt x="27" y="5"/>
                  </a:cubicBezTo>
                  <a:cubicBezTo>
                    <a:pt x="23" y="5"/>
                    <a:pt x="21" y="6"/>
                    <a:pt x="17" y="7"/>
                  </a:cubicBezTo>
                  <a:cubicBezTo>
                    <a:pt x="17" y="7"/>
                    <a:pt x="18" y="7"/>
                    <a:pt x="17" y="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18" name="Freeform 601">
              <a:extLst>
                <a:ext uri="{FF2B5EF4-FFF2-40B4-BE49-F238E27FC236}">
                  <a16:creationId xmlns:a16="http://schemas.microsoft.com/office/drawing/2014/main" id="{220AF278-12FF-4E94-902C-3FF7A634B277}"/>
                </a:ext>
              </a:extLst>
            </p:cNvPr>
            <p:cNvSpPr>
              <a:spLocks/>
            </p:cNvSpPr>
            <p:nvPr/>
          </p:nvSpPr>
          <p:spPr bwMode="auto">
            <a:xfrm>
              <a:off x="3609476" y="1846551"/>
              <a:ext cx="275549" cy="173614"/>
            </a:xfrm>
            <a:custGeom>
              <a:avLst/>
              <a:gdLst>
                <a:gd name="T0" fmla="*/ 55 w 59"/>
                <a:gd name="T1" fmla="*/ 21 h 37"/>
                <a:gd name="T2" fmla="*/ 46 w 59"/>
                <a:gd name="T3" fmla="*/ 20 h 37"/>
                <a:gd name="T4" fmla="*/ 46 w 59"/>
                <a:gd name="T5" fmla="*/ 18 h 37"/>
                <a:gd name="T6" fmla="*/ 44 w 59"/>
                <a:gd name="T7" fmla="*/ 15 h 37"/>
                <a:gd name="T8" fmla="*/ 44 w 59"/>
                <a:gd name="T9" fmla="*/ 11 h 37"/>
                <a:gd name="T10" fmla="*/ 43 w 59"/>
                <a:gd name="T11" fmla="*/ 15 h 37"/>
                <a:gd name="T12" fmla="*/ 35 w 59"/>
                <a:gd name="T13" fmla="*/ 10 h 37"/>
                <a:gd name="T14" fmla="*/ 24 w 59"/>
                <a:gd name="T15" fmla="*/ 2 h 37"/>
                <a:gd name="T16" fmla="*/ 12 w 59"/>
                <a:gd name="T17" fmla="*/ 1 h 37"/>
                <a:gd name="T18" fmla="*/ 12 w 59"/>
                <a:gd name="T19" fmla="*/ 3 h 37"/>
                <a:gd name="T20" fmla="*/ 6 w 59"/>
                <a:gd name="T21" fmla="*/ 5 h 37"/>
                <a:gd name="T22" fmla="*/ 11 w 59"/>
                <a:gd name="T23" fmla="*/ 9 h 37"/>
                <a:gd name="T24" fmla="*/ 6 w 59"/>
                <a:gd name="T25" fmla="*/ 9 h 37"/>
                <a:gd name="T26" fmla="*/ 5 w 59"/>
                <a:gd name="T27" fmla="*/ 11 h 37"/>
                <a:gd name="T28" fmla="*/ 6 w 59"/>
                <a:gd name="T29" fmla="*/ 14 h 37"/>
                <a:gd name="T30" fmla="*/ 10 w 59"/>
                <a:gd name="T31" fmla="*/ 14 h 37"/>
                <a:gd name="T32" fmla="*/ 0 w 59"/>
                <a:gd name="T33" fmla="*/ 15 h 37"/>
                <a:gd name="T34" fmla="*/ 7 w 59"/>
                <a:gd name="T35" fmla="*/ 20 h 37"/>
                <a:gd name="T36" fmla="*/ 8 w 59"/>
                <a:gd name="T37" fmla="*/ 23 h 37"/>
                <a:gd name="T38" fmla="*/ 14 w 59"/>
                <a:gd name="T39" fmla="*/ 23 h 37"/>
                <a:gd name="T40" fmla="*/ 26 w 59"/>
                <a:gd name="T41" fmla="*/ 23 h 37"/>
                <a:gd name="T42" fmla="*/ 28 w 59"/>
                <a:gd name="T43" fmla="*/ 24 h 37"/>
                <a:gd name="T44" fmla="*/ 16 w 59"/>
                <a:gd name="T45" fmla="*/ 25 h 37"/>
                <a:gd name="T46" fmla="*/ 16 w 59"/>
                <a:gd name="T47" fmla="*/ 30 h 37"/>
                <a:gd name="T48" fmla="*/ 19 w 59"/>
                <a:gd name="T49" fmla="*/ 33 h 37"/>
                <a:gd name="T50" fmla="*/ 32 w 59"/>
                <a:gd name="T51" fmla="*/ 35 h 37"/>
                <a:gd name="T52" fmla="*/ 34 w 59"/>
                <a:gd name="T53" fmla="*/ 36 h 37"/>
                <a:gd name="T54" fmla="*/ 40 w 59"/>
                <a:gd name="T55" fmla="*/ 35 h 37"/>
                <a:gd name="T56" fmla="*/ 41 w 59"/>
                <a:gd name="T57" fmla="*/ 35 h 37"/>
                <a:gd name="T58" fmla="*/ 41 w 59"/>
                <a:gd name="T59" fmla="*/ 29 h 37"/>
                <a:gd name="T60" fmla="*/ 46 w 59"/>
                <a:gd name="T61" fmla="*/ 30 h 37"/>
                <a:gd name="T62" fmla="*/ 51 w 59"/>
                <a:gd name="T63" fmla="*/ 28 h 37"/>
                <a:gd name="T64" fmla="*/ 54 w 59"/>
                <a:gd name="T65" fmla="*/ 26 h 37"/>
                <a:gd name="T66" fmla="*/ 58 w 59"/>
                <a:gd name="T67" fmla="*/ 24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59" h="37">
                  <a:moveTo>
                    <a:pt x="58" y="24"/>
                  </a:moveTo>
                  <a:cubicBezTo>
                    <a:pt x="58" y="22"/>
                    <a:pt x="56" y="22"/>
                    <a:pt x="55" y="21"/>
                  </a:cubicBezTo>
                  <a:cubicBezTo>
                    <a:pt x="54" y="20"/>
                    <a:pt x="53" y="22"/>
                    <a:pt x="52" y="21"/>
                  </a:cubicBezTo>
                  <a:cubicBezTo>
                    <a:pt x="50" y="19"/>
                    <a:pt x="48" y="21"/>
                    <a:pt x="46" y="20"/>
                  </a:cubicBezTo>
                  <a:cubicBezTo>
                    <a:pt x="46" y="20"/>
                    <a:pt x="48" y="19"/>
                    <a:pt x="48" y="18"/>
                  </a:cubicBezTo>
                  <a:cubicBezTo>
                    <a:pt x="48" y="18"/>
                    <a:pt x="46" y="18"/>
                    <a:pt x="46" y="18"/>
                  </a:cubicBezTo>
                  <a:cubicBezTo>
                    <a:pt x="46" y="17"/>
                    <a:pt x="47" y="17"/>
                    <a:pt x="47" y="16"/>
                  </a:cubicBezTo>
                  <a:cubicBezTo>
                    <a:pt x="47" y="15"/>
                    <a:pt x="44" y="16"/>
                    <a:pt x="44" y="15"/>
                  </a:cubicBezTo>
                  <a:cubicBezTo>
                    <a:pt x="43" y="15"/>
                    <a:pt x="45" y="14"/>
                    <a:pt x="45" y="14"/>
                  </a:cubicBezTo>
                  <a:cubicBezTo>
                    <a:pt x="46" y="13"/>
                    <a:pt x="44" y="12"/>
                    <a:pt x="44" y="11"/>
                  </a:cubicBezTo>
                  <a:cubicBezTo>
                    <a:pt x="43" y="10"/>
                    <a:pt x="38" y="11"/>
                    <a:pt x="38" y="11"/>
                  </a:cubicBezTo>
                  <a:cubicBezTo>
                    <a:pt x="38" y="12"/>
                    <a:pt x="43" y="14"/>
                    <a:pt x="43" y="15"/>
                  </a:cubicBezTo>
                  <a:cubicBezTo>
                    <a:pt x="42" y="16"/>
                    <a:pt x="39" y="14"/>
                    <a:pt x="38" y="13"/>
                  </a:cubicBezTo>
                  <a:cubicBezTo>
                    <a:pt x="36" y="12"/>
                    <a:pt x="39" y="10"/>
                    <a:pt x="35" y="10"/>
                  </a:cubicBezTo>
                  <a:cubicBezTo>
                    <a:pt x="33" y="10"/>
                    <a:pt x="30" y="10"/>
                    <a:pt x="29" y="8"/>
                  </a:cubicBezTo>
                  <a:cubicBezTo>
                    <a:pt x="28" y="6"/>
                    <a:pt x="26" y="3"/>
                    <a:pt x="24" y="2"/>
                  </a:cubicBezTo>
                  <a:cubicBezTo>
                    <a:pt x="21" y="1"/>
                    <a:pt x="18" y="0"/>
                    <a:pt x="16" y="0"/>
                  </a:cubicBezTo>
                  <a:cubicBezTo>
                    <a:pt x="15" y="0"/>
                    <a:pt x="10" y="0"/>
                    <a:pt x="12" y="1"/>
                  </a:cubicBezTo>
                  <a:cubicBezTo>
                    <a:pt x="13" y="1"/>
                    <a:pt x="17" y="2"/>
                    <a:pt x="17" y="2"/>
                  </a:cubicBezTo>
                  <a:cubicBezTo>
                    <a:pt x="17" y="4"/>
                    <a:pt x="13" y="3"/>
                    <a:pt x="12" y="3"/>
                  </a:cubicBezTo>
                  <a:cubicBezTo>
                    <a:pt x="12" y="3"/>
                    <a:pt x="13" y="4"/>
                    <a:pt x="13" y="4"/>
                  </a:cubicBezTo>
                  <a:cubicBezTo>
                    <a:pt x="13" y="5"/>
                    <a:pt x="7" y="2"/>
                    <a:pt x="6" y="5"/>
                  </a:cubicBezTo>
                  <a:cubicBezTo>
                    <a:pt x="6" y="5"/>
                    <a:pt x="11" y="7"/>
                    <a:pt x="12" y="7"/>
                  </a:cubicBezTo>
                  <a:cubicBezTo>
                    <a:pt x="10" y="6"/>
                    <a:pt x="11" y="9"/>
                    <a:pt x="11" y="9"/>
                  </a:cubicBezTo>
                  <a:cubicBezTo>
                    <a:pt x="11" y="10"/>
                    <a:pt x="4" y="7"/>
                    <a:pt x="3" y="8"/>
                  </a:cubicBezTo>
                  <a:cubicBezTo>
                    <a:pt x="3" y="7"/>
                    <a:pt x="6" y="8"/>
                    <a:pt x="6" y="9"/>
                  </a:cubicBezTo>
                  <a:cubicBezTo>
                    <a:pt x="6" y="8"/>
                    <a:pt x="4" y="9"/>
                    <a:pt x="4" y="9"/>
                  </a:cubicBezTo>
                  <a:cubicBezTo>
                    <a:pt x="3" y="10"/>
                    <a:pt x="5" y="11"/>
                    <a:pt x="5" y="11"/>
                  </a:cubicBezTo>
                  <a:cubicBezTo>
                    <a:pt x="6" y="12"/>
                    <a:pt x="2" y="12"/>
                    <a:pt x="1" y="12"/>
                  </a:cubicBezTo>
                  <a:cubicBezTo>
                    <a:pt x="2" y="12"/>
                    <a:pt x="4" y="13"/>
                    <a:pt x="6" y="14"/>
                  </a:cubicBezTo>
                  <a:cubicBezTo>
                    <a:pt x="8" y="14"/>
                    <a:pt x="10" y="13"/>
                    <a:pt x="12" y="13"/>
                  </a:cubicBezTo>
                  <a:cubicBezTo>
                    <a:pt x="12" y="13"/>
                    <a:pt x="10" y="14"/>
                    <a:pt x="10" y="14"/>
                  </a:cubicBezTo>
                  <a:cubicBezTo>
                    <a:pt x="10" y="15"/>
                    <a:pt x="11" y="15"/>
                    <a:pt x="11" y="15"/>
                  </a:cubicBezTo>
                  <a:cubicBezTo>
                    <a:pt x="11" y="16"/>
                    <a:pt x="0" y="15"/>
                    <a:pt x="0" y="15"/>
                  </a:cubicBezTo>
                  <a:cubicBezTo>
                    <a:pt x="0" y="15"/>
                    <a:pt x="2" y="18"/>
                    <a:pt x="2" y="18"/>
                  </a:cubicBezTo>
                  <a:cubicBezTo>
                    <a:pt x="3" y="19"/>
                    <a:pt x="7" y="21"/>
                    <a:pt x="7" y="20"/>
                  </a:cubicBezTo>
                  <a:cubicBezTo>
                    <a:pt x="7" y="21"/>
                    <a:pt x="5" y="20"/>
                    <a:pt x="6" y="22"/>
                  </a:cubicBezTo>
                  <a:cubicBezTo>
                    <a:pt x="6" y="22"/>
                    <a:pt x="7" y="23"/>
                    <a:pt x="8" y="23"/>
                  </a:cubicBezTo>
                  <a:cubicBezTo>
                    <a:pt x="9" y="24"/>
                    <a:pt x="10" y="23"/>
                    <a:pt x="11" y="23"/>
                  </a:cubicBezTo>
                  <a:cubicBezTo>
                    <a:pt x="12" y="22"/>
                    <a:pt x="13" y="24"/>
                    <a:pt x="14" y="23"/>
                  </a:cubicBezTo>
                  <a:cubicBezTo>
                    <a:pt x="17" y="22"/>
                    <a:pt x="19" y="21"/>
                    <a:pt x="21" y="22"/>
                  </a:cubicBezTo>
                  <a:cubicBezTo>
                    <a:pt x="23" y="23"/>
                    <a:pt x="24" y="23"/>
                    <a:pt x="26" y="23"/>
                  </a:cubicBezTo>
                  <a:cubicBezTo>
                    <a:pt x="25" y="23"/>
                    <a:pt x="23" y="23"/>
                    <a:pt x="21" y="23"/>
                  </a:cubicBezTo>
                  <a:cubicBezTo>
                    <a:pt x="23" y="23"/>
                    <a:pt x="27" y="23"/>
                    <a:pt x="28" y="24"/>
                  </a:cubicBezTo>
                  <a:cubicBezTo>
                    <a:pt x="28" y="24"/>
                    <a:pt x="23" y="25"/>
                    <a:pt x="23" y="25"/>
                  </a:cubicBezTo>
                  <a:cubicBezTo>
                    <a:pt x="21" y="25"/>
                    <a:pt x="18" y="25"/>
                    <a:pt x="16" y="25"/>
                  </a:cubicBezTo>
                  <a:cubicBezTo>
                    <a:pt x="16" y="26"/>
                    <a:pt x="12" y="27"/>
                    <a:pt x="13" y="27"/>
                  </a:cubicBezTo>
                  <a:cubicBezTo>
                    <a:pt x="14" y="28"/>
                    <a:pt x="15" y="28"/>
                    <a:pt x="16" y="30"/>
                  </a:cubicBezTo>
                  <a:cubicBezTo>
                    <a:pt x="16" y="32"/>
                    <a:pt x="22" y="30"/>
                    <a:pt x="23" y="32"/>
                  </a:cubicBezTo>
                  <a:cubicBezTo>
                    <a:pt x="23" y="32"/>
                    <a:pt x="19" y="32"/>
                    <a:pt x="19" y="33"/>
                  </a:cubicBezTo>
                  <a:cubicBezTo>
                    <a:pt x="20" y="34"/>
                    <a:pt x="25" y="36"/>
                    <a:pt x="26" y="36"/>
                  </a:cubicBezTo>
                  <a:cubicBezTo>
                    <a:pt x="26" y="36"/>
                    <a:pt x="32" y="36"/>
                    <a:pt x="32" y="35"/>
                  </a:cubicBezTo>
                  <a:cubicBezTo>
                    <a:pt x="32" y="35"/>
                    <a:pt x="31" y="35"/>
                    <a:pt x="31" y="35"/>
                  </a:cubicBezTo>
                  <a:cubicBezTo>
                    <a:pt x="31" y="33"/>
                    <a:pt x="35" y="36"/>
                    <a:pt x="34" y="36"/>
                  </a:cubicBezTo>
                  <a:cubicBezTo>
                    <a:pt x="35" y="36"/>
                    <a:pt x="33" y="33"/>
                    <a:pt x="33" y="32"/>
                  </a:cubicBezTo>
                  <a:cubicBezTo>
                    <a:pt x="35" y="31"/>
                    <a:pt x="37" y="37"/>
                    <a:pt x="40" y="35"/>
                  </a:cubicBezTo>
                  <a:cubicBezTo>
                    <a:pt x="41" y="34"/>
                    <a:pt x="39" y="32"/>
                    <a:pt x="40" y="32"/>
                  </a:cubicBezTo>
                  <a:cubicBezTo>
                    <a:pt x="41" y="32"/>
                    <a:pt x="41" y="34"/>
                    <a:pt x="41" y="35"/>
                  </a:cubicBezTo>
                  <a:cubicBezTo>
                    <a:pt x="42" y="35"/>
                    <a:pt x="43" y="31"/>
                    <a:pt x="42" y="31"/>
                  </a:cubicBezTo>
                  <a:cubicBezTo>
                    <a:pt x="42" y="30"/>
                    <a:pt x="42" y="29"/>
                    <a:pt x="41" y="29"/>
                  </a:cubicBezTo>
                  <a:cubicBezTo>
                    <a:pt x="41" y="28"/>
                    <a:pt x="42" y="26"/>
                    <a:pt x="43" y="27"/>
                  </a:cubicBezTo>
                  <a:cubicBezTo>
                    <a:pt x="44" y="28"/>
                    <a:pt x="43" y="32"/>
                    <a:pt x="46" y="30"/>
                  </a:cubicBezTo>
                  <a:cubicBezTo>
                    <a:pt x="47" y="29"/>
                    <a:pt x="50" y="25"/>
                    <a:pt x="52" y="27"/>
                  </a:cubicBezTo>
                  <a:cubicBezTo>
                    <a:pt x="53" y="27"/>
                    <a:pt x="51" y="28"/>
                    <a:pt x="51" y="28"/>
                  </a:cubicBezTo>
                  <a:cubicBezTo>
                    <a:pt x="51" y="28"/>
                    <a:pt x="56" y="27"/>
                    <a:pt x="56" y="27"/>
                  </a:cubicBezTo>
                  <a:cubicBezTo>
                    <a:pt x="56" y="27"/>
                    <a:pt x="54" y="27"/>
                    <a:pt x="54" y="26"/>
                  </a:cubicBezTo>
                  <a:cubicBezTo>
                    <a:pt x="54" y="25"/>
                    <a:pt x="59" y="25"/>
                    <a:pt x="58" y="24"/>
                  </a:cubicBezTo>
                  <a:cubicBezTo>
                    <a:pt x="58" y="22"/>
                    <a:pt x="58" y="25"/>
                    <a:pt x="58" y="2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19" name="Freeform 602">
              <a:extLst>
                <a:ext uri="{FF2B5EF4-FFF2-40B4-BE49-F238E27FC236}">
                  <a16:creationId xmlns:a16="http://schemas.microsoft.com/office/drawing/2014/main" id="{319DE684-68CF-4B00-A2BA-9E0DF3A3ACFA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0967" y="1739835"/>
              <a:ext cx="727895" cy="379082"/>
            </a:xfrm>
            <a:custGeom>
              <a:avLst/>
              <a:gdLst>
                <a:gd name="T0" fmla="*/ 15 w 156"/>
                <a:gd name="T1" fmla="*/ 77 h 81"/>
                <a:gd name="T2" fmla="*/ 27 w 156"/>
                <a:gd name="T3" fmla="*/ 76 h 81"/>
                <a:gd name="T4" fmla="*/ 37 w 156"/>
                <a:gd name="T5" fmla="*/ 78 h 81"/>
                <a:gd name="T6" fmla="*/ 48 w 156"/>
                <a:gd name="T7" fmla="*/ 77 h 81"/>
                <a:gd name="T8" fmla="*/ 65 w 156"/>
                <a:gd name="T9" fmla="*/ 76 h 81"/>
                <a:gd name="T10" fmla="*/ 59 w 156"/>
                <a:gd name="T11" fmla="*/ 70 h 81"/>
                <a:gd name="T12" fmla="*/ 50 w 156"/>
                <a:gd name="T13" fmla="*/ 65 h 81"/>
                <a:gd name="T14" fmla="*/ 73 w 156"/>
                <a:gd name="T15" fmla="*/ 61 h 81"/>
                <a:gd name="T16" fmla="*/ 76 w 156"/>
                <a:gd name="T17" fmla="*/ 55 h 81"/>
                <a:gd name="T18" fmla="*/ 71 w 156"/>
                <a:gd name="T19" fmla="*/ 50 h 81"/>
                <a:gd name="T20" fmla="*/ 72 w 156"/>
                <a:gd name="T21" fmla="*/ 48 h 81"/>
                <a:gd name="T22" fmla="*/ 78 w 156"/>
                <a:gd name="T23" fmla="*/ 45 h 81"/>
                <a:gd name="T24" fmla="*/ 90 w 156"/>
                <a:gd name="T25" fmla="*/ 44 h 81"/>
                <a:gd name="T26" fmla="*/ 105 w 156"/>
                <a:gd name="T27" fmla="*/ 37 h 81"/>
                <a:gd name="T28" fmla="*/ 105 w 156"/>
                <a:gd name="T29" fmla="*/ 32 h 81"/>
                <a:gd name="T30" fmla="*/ 136 w 156"/>
                <a:gd name="T31" fmla="*/ 21 h 81"/>
                <a:gd name="T32" fmla="*/ 115 w 156"/>
                <a:gd name="T33" fmla="*/ 23 h 81"/>
                <a:gd name="T34" fmla="*/ 134 w 156"/>
                <a:gd name="T35" fmla="*/ 18 h 81"/>
                <a:gd name="T36" fmla="*/ 146 w 156"/>
                <a:gd name="T37" fmla="*/ 10 h 81"/>
                <a:gd name="T38" fmla="*/ 133 w 156"/>
                <a:gd name="T39" fmla="*/ 5 h 81"/>
                <a:gd name="T40" fmla="*/ 121 w 156"/>
                <a:gd name="T41" fmla="*/ 5 h 81"/>
                <a:gd name="T42" fmla="*/ 100 w 156"/>
                <a:gd name="T43" fmla="*/ 2 h 81"/>
                <a:gd name="T44" fmla="*/ 91 w 156"/>
                <a:gd name="T45" fmla="*/ 5 h 81"/>
                <a:gd name="T46" fmla="*/ 80 w 156"/>
                <a:gd name="T47" fmla="*/ 8 h 81"/>
                <a:gd name="T48" fmla="*/ 58 w 156"/>
                <a:gd name="T49" fmla="*/ 4 h 81"/>
                <a:gd name="T50" fmla="*/ 52 w 156"/>
                <a:gd name="T51" fmla="*/ 5 h 81"/>
                <a:gd name="T52" fmla="*/ 46 w 156"/>
                <a:gd name="T53" fmla="*/ 10 h 81"/>
                <a:gd name="T54" fmla="*/ 45 w 156"/>
                <a:gd name="T55" fmla="*/ 12 h 81"/>
                <a:gd name="T56" fmla="*/ 31 w 156"/>
                <a:gd name="T57" fmla="*/ 10 h 81"/>
                <a:gd name="T58" fmla="*/ 34 w 156"/>
                <a:gd name="T59" fmla="*/ 16 h 81"/>
                <a:gd name="T60" fmla="*/ 23 w 156"/>
                <a:gd name="T61" fmla="*/ 16 h 81"/>
                <a:gd name="T62" fmla="*/ 5 w 156"/>
                <a:gd name="T63" fmla="*/ 17 h 81"/>
                <a:gd name="T64" fmla="*/ 11 w 156"/>
                <a:gd name="T65" fmla="*/ 21 h 81"/>
                <a:gd name="T66" fmla="*/ 13 w 156"/>
                <a:gd name="T67" fmla="*/ 26 h 81"/>
                <a:gd name="T68" fmla="*/ 23 w 156"/>
                <a:gd name="T69" fmla="*/ 27 h 81"/>
                <a:gd name="T70" fmla="*/ 20 w 156"/>
                <a:gd name="T71" fmla="*/ 31 h 81"/>
                <a:gd name="T72" fmla="*/ 26 w 156"/>
                <a:gd name="T73" fmla="*/ 30 h 81"/>
                <a:gd name="T74" fmla="*/ 42 w 156"/>
                <a:gd name="T75" fmla="*/ 30 h 81"/>
                <a:gd name="T76" fmla="*/ 52 w 156"/>
                <a:gd name="T77" fmla="*/ 31 h 81"/>
                <a:gd name="T78" fmla="*/ 73 w 156"/>
                <a:gd name="T79" fmla="*/ 21 h 81"/>
                <a:gd name="T80" fmla="*/ 60 w 156"/>
                <a:gd name="T81" fmla="*/ 31 h 81"/>
                <a:gd name="T82" fmla="*/ 44 w 156"/>
                <a:gd name="T83" fmla="*/ 35 h 81"/>
                <a:gd name="T84" fmla="*/ 58 w 156"/>
                <a:gd name="T85" fmla="*/ 42 h 81"/>
                <a:gd name="T86" fmla="*/ 32 w 156"/>
                <a:gd name="T87" fmla="*/ 39 h 81"/>
                <a:gd name="T88" fmla="*/ 42 w 156"/>
                <a:gd name="T89" fmla="*/ 50 h 81"/>
                <a:gd name="T90" fmla="*/ 44 w 156"/>
                <a:gd name="T91" fmla="*/ 52 h 81"/>
                <a:gd name="T92" fmla="*/ 30 w 156"/>
                <a:gd name="T93" fmla="*/ 52 h 81"/>
                <a:gd name="T94" fmla="*/ 27 w 156"/>
                <a:gd name="T95" fmla="*/ 59 h 81"/>
                <a:gd name="T96" fmla="*/ 36 w 156"/>
                <a:gd name="T97" fmla="*/ 57 h 81"/>
                <a:gd name="T98" fmla="*/ 34 w 156"/>
                <a:gd name="T99" fmla="*/ 60 h 81"/>
                <a:gd name="T100" fmla="*/ 37 w 156"/>
                <a:gd name="T101" fmla="*/ 65 h 81"/>
                <a:gd name="T102" fmla="*/ 38 w 156"/>
                <a:gd name="T103" fmla="*/ 68 h 81"/>
                <a:gd name="T104" fmla="*/ 19 w 156"/>
                <a:gd name="T105" fmla="*/ 65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56" h="81">
                  <a:moveTo>
                    <a:pt x="26" y="70"/>
                  </a:moveTo>
                  <a:cubicBezTo>
                    <a:pt x="22" y="70"/>
                    <a:pt x="17" y="70"/>
                    <a:pt x="13" y="71"/>
                  </a:cubicBezTo>
                  <a:cubicBezTo>
                    <a:pt x="11" y="72"/>
                    <a:pt x="11" y="75"/>
                    <a:pt x="12" y="76"/>
                  </a:cubicBezTo>
                  <a:cubicBezTo>
                    <a:pt x="13" y="77"/>
                    <a:pt x="15" y="78"/>
                    <a:pt x="15" y="77"/>
                  </a:cubicBezTo>
                  <a:cubicBezTo>
                    <a:pt x="17" y="77"/>
                    <a:pt x="16" y="76"/>
                    <a:pt x="17" y="75"/>
                  </a:cubicBezTo>
                  <a:cubicBezTo>
                    <a:pt x="17" y="75"/>
                    <a:pt x="17" y="78"/>
                    <a:pt x="17" y="78"/>
                  </a:cubicBezTo>
                  <a:cubicBezTo>
                    <a:pt x="19" y="78"/>
                    <a:pt x="22" y="78"/>
                    <a:pt x="24" y="78"/>
                  </a:cubicBezTo>
                  <a:cubicBezTo>
                    <a:pt x="26" y="78"/>
                    <a:pt x="26" y="76"/>
                    <a:pt x="27" y="76"/>
                  </a:cubicBezTo>
                  <a:cubicBezTo>
                    <a:pt x="29" y="76"/>
                    <a:pt x="27" y="78"/>
                    <a:pt x="27" y="78"/>
                  </a:cubicBezTo>
                  <a:cubicBezTo>
                    <a:pt x="27" y="78"/>
                    <a:pt x="37" y="79"/>
                    <a:pt x="37" y="78"/>
                  </a:cubicBezTo>
                  <a:cubicBezTo>
                    <a:pt x="37" y="78"/>
                    <a:pt x="35" y="77"/>
                    <a:pt x="34" y="76"/>
                  </a:cubicBezTo>
                  <a:cubicBezTo>
                    <a:pt x="34" y="76"/>
                    <a:pt x="38" y="77"/>
                    <a:pt x="37" y="78"/>
                  </a:cubicBezTo>
                  <a:cubicBezTo>
                    <a:pt x="38" y="77"/>
                    <a:pt x="37" y="76"/>
                    <a:pt x="38" y="76"/>
                  </a:cubicBezTo>
                  <a:cubicBezTo>
                    <a:pt x="38" y="76"/>
                    <a:pt x="40" y="77"/>
                    <a:pt x="41" y="77"/>
                  </a:cubicBezTo>
                  <a:cubicBezTo>
                    <a:pt x="43" y="79"/>
                    <a:pt x="41" y="76"/>
                    <a:pt x="42" y="75"/>
                  </a:cubicBezTo>
                  <a:cubicBezTo>
                    <a:pt x="42" y="75"/>
                    <a:pt x="48" y="78"/>
                    <a:pt x="48" y="77"/>
                  </a:cubicBezTo>
                  <a:cubicBezTo>
                    <a:pt x="48" y="76"/>
                    <a:pt x="46" y="76"/>
                    <a:pt x="46" y="75"/>
                  </a:cubicBezTo>
                  <a:cubicBezTo>
                    <a:pt x="46" y="75"/>
                    <a:pt x="53" y="76"/>
                    <a:pt x="53" y="76"/>
                  </a:cubicBezTo>
                  <a:cubicBezTo>
                    <a:pt x="57" y="76"/>
                    <a:pt x="52" y="79"/>
                    <a:pt x="52" y="80"/>
                  </a:cubicBezTo>
                  <a:cubicBezTo>
                    <a:pt x="52" y="81"/>
                    <a:pt x="64" y="76"/>
                    <a:pt x="65" y="76"/>
                  </a:cubicBezTo>
                  <a:cubicBezTo>
                    <a:pt x="67" y="76"/>
                    <a:pt x="72" y="73"/>
                    <a:pt x="68" y="72"/>
                  </a:cubicBezTo>
                  <a:cubicBezTo>
                    <a:pt x="66" y="71"/>
                    <a:pt x="63" y="73"/>
                    <a:pt x="61" y="72"/>
                  </a:cubicBezTo>
                  <a:cubicBezTo>
                    <a:pt x="61" y="72"/>
                    <a:pt x="63" y="70"/>
                    <a:pt x="63" y="70"/>
                  </a:cubicBezTo>
                  <a:cubicBezTo>
                    <a:pt x="63" y="69"/>
                    <a:pt x="60" y="70"/>
                    <a:pt x="59" y="70"/>
                  </a:cubicBezTo>
                  <a:cubicBezTo>
                    <a:pt x="57" y="70"/>
                    <a:pt x="56" y="68"/>
                    <a:pt x="54" y="68"/>
                  </a:cubicBezTo>
                  <a:cubicBezTo>
                    <a:pt x="53" y="69"/>
                    <a:pt x="50" y="70"/>
                    <a:pt x="48" y="69"/>
                  </a:cubicBezTo>
                  <a:cubicBezTo>
                    <a:pt x="49" y="69"/>
                    <a:pt x="50" y="69"/>
                    <a:pt x="51" y="69"/>
                  </a:cubicBezTo>
                  <a:cubicBezTo>
                    <a:pt x="52" y="68"/>
                    <a:pt x="50" y="66"/>
                    <a:pt x="50" y="65"/>
                  </a:cubicBezTo>
                  <a:cubicBezTo>
                    <a:pt x="50" y="67"/>
                    <a:pt x="59" y="68"/>
                    <a:pt x="60" y="68"/>
                  </a:cubicBezTo>
                  <a:cubicBezTo>
                    <a:pt x="61" y="68"/>
                    <a:pt x="63" y="68"/>
                    <a:pt x="65" y="68"/>
                  </a:cubicBezTo>
                  <a:cubicBezTo>
                    <a:pt x="67" y="68"/>
                    <a:pt x="69" y="65"/>
                    <a:pt x="68" y="64"/>
                  </a:cubicBezTo>
                  <a:cubicBezTo>
                    <a:pt x="65" y="61"/>
                    <a:pt x="71" y="61"/>
                    <a:pt x="73" y="61"/>
                  </a:cubicBezTo>
                  <a:cubicBezTo>
                    <a:pt x="74" y="61"/>
                    <a:pt x="79" y="61"/>
                    <a:pt x="80" y="60"/>
                  </a:cubicBezTo>
                  <a:cubicBezTo>
                    <a:pt x="80" y="60"/>
                    <a:pt x="75" y="58"/>
                    <a:pt x="75" y="58"/>
                  </a:cubicBezTo>
                  <a:cubicBezTo>
                    <a:pt x="77" y="57"/>
                    <a:pt x="81" y="59"/>
                    <a:pt x="82" y="57"/>
                  </a:cubicBezTo>
                  <a:cubicBezTo>
                    <a:pt x="83" y="56"/>
                    <a:pt x="77" y="55"/>
                    <a:pt x="76" y="55"/>
                  </a:cubicBezTo>
                  <a:cubicBezTo>
                    <a:pt x="77" y="55"/>
                    <a:pt x="84" y="54"/>
                    <a:pt x="85" y="53"/>
                  </a:cubicBezTo>
                  <a:cubicBezTo>
                    <a:pt x="87" y="52"/>
                    <a:pt x="77" y="50"/>
                    <a:pt x="77" y="51"/>
                  </a:cubicBezTo>
                  <a:cubicBezTo>
                    <a:pt x="77" y="50"/>
                    <a:pt x="79" y="50"/>
                    <a:pt x="79" y="50"/>
                  </a:cubicBezTo>
                  <a:cubicBezTo>
                    <a:pt x="79" y="49"/>
                    <a:pt x="72" y="50"/>
                    <a:pt x="71" y="50"/>
                  </a:cubicBezTo>
                  <a:cubicBezTo>
                    <a:pt x="69" y="50"/>
                    <a:pt x="68" y="51"/>
                    <a:pt x="66" y="52"/>
                  </a:cubicBezTo>
                  <a:cubicBezTo>
                    <a:pt x="67" y="52"/>
                    <a:pt x="70" y="49"/>
                    <a:pt x="68" y="49"/>
                  </a:cubicBezTo>
                  <a:cubicBezTo>
                    <a:pt x="68" y="49"/>
                    <a:pt x="64" y="49"/>
                    <a:pt x="64" y="48"/>
                  </a:cubicBezTo>
                  <a:cubicBezTo>
                    <a:pt x="64" y="48"/>
                    <a:pt x="71" y="48"/>
                    <a:pt x="72" y="48"/>
                  </a:cubicBezTo>
                  <a:cubicBezTo>
                    <a:pt x="71" y="48"/>
                    <a:pt x="68" y="47"/>
                    <a:pt x="68" y="47"/>
                  </a:cubicBezTo>
                  <a:cubicBezTo>
                    <a:pt x="69" y="46"/>
                    <a:pt x="72" y="48"/>
                    <a:pt x="74" y="47"/>
                  </a:cubicBezTo>
                  <a:cubicBezTo>
                    <a:pt x="73" y="47"/>
                    <a:pt x="69" y="46"/>
                    <a:pt x="69" y="46"/>
                  </a:cubicBezTo>
                  <a:cubicBezTo>
                    <a:pt x="69" y="45"/>
                    <a:pt x="77" y="46"/>
                    <a:pt x="78" y="45"/>
                  </a:cubicBezTo>
                  <a:cubicBezTo>
                    <a:pt x="78" y="45"/>
                    <a:pt x="75" y="44"/>
                    <a:pt x="75" y="44"/>
                  </a:cubicBezTo>
                  <a:cubicBezTo>
                    <a:pt x="74" y="44"/>
                    <a:pt x="77" y="44"/>
                    <a:pt x="77" y="44"/>
                  </a:cubicBezTo>
                  <a:cubicBezTo>
                    <a:pt x="79" y="45"/>
                    <a:pt x="80" y="46"/>
                    <a:pt x="82" y="46"/>
                  </a:cubicBezTo>
                  <a:cubicBezTo>
                    <a:pt x="84" y="46"/>
                    <a:pt x="87" y="45"/>
                    <a:pt x="90" y="44"/>
                  </a:cubicBezTo>
                  <a:cubicBezTo>
                    <a:pt x="98" y="43"/>
                    <a:pt x="85" y="42"/>
                    <a:pt x="84" y="40"/>
                  </a:cubicBezTo>
                  <a:cubicBezTo>
                    <a:pt x="84" y="39"/>
                    <a:pt x="93" y="40"/>
                    <a:pt x="94" y="41"/>
                  </a:cubicBezTo>
                  <a:cubicBezTo>
                    <a:pt x="96" y="42"/>
                    <a:pt x="97" y="42"/>
                    <a:pt x="100" y="41"/>
                  </a:cubicBezTo>
                  <a:cubicBezTo>
                    <a:pt x="101" y="41"/>
                    <a:pt x="106" y="39"/>
                    <a:pt x="105" y="37"/>
                  </a:cubicBezTo>
                  <a:cubicBezTo>
                    <a:pt x="105" y="36"/>
                    <a:pt x="94" y="41"/>
                    <a:pt x="97" y="36"/>
                  </a:cubicBezTo>
                  <a:cubicBezTo>
                    <a:pt x="96" y="37"/>
                    <a:pt x="101" y="37"/>
                    <a:pt x="101" y="37"/>
                  </a:cubicBezTo>
                  <a:cubicBezTo>
                    <a:pt x="104" y="37"/>
                    <a:pt x="106" y="36"/>
                    <a:pt x="108" y="36"/>
                  </a:cubicBezTo>
                  <a:cubicBezTo>
                    <a:pt x="108" y="35"/>
                    <a:pt x="105" y="32"/>
                    <a:pt x="105" y="32"/>
                  </a:cubicBezTo>
                  <a:cubicBezTo>
                    <a:pt x="106" y="32"/>
                    <a:pt x="107" y="33"/>
                    <a:pt x="107" y="34"/>
                  </a:cubicBezTo>
                  <a:cubicBezTo>
                    <a:pt x="108" y="35"/>
                    <a:pt x="110" y="34"/>
                    <a:pt x="111" y="34"/>
                  </a:cubicBezTo>
                  <a:cubicBezTo>
                    <a:pt x="114" y="32"/>
                    <a:pt x="116" y="30"/>
                    <a:pt x="119" y="29"/>
                  </a:cubicBezTo>
                  <a:cubicBezTo>
                    <a:pt x="121" y="28"/>
                    <a:pt x="136" y="22"/>
                    <a:pt x="136" y="21"/>
                  </a:cubicBezTo>
                  <a:cubicBezTo>
                    <a:pt x="136" y="20"/>
                    <a:pt x="123" y="23"/>
                    <a:pt x="122" y="23"/>
                  </a:cubicBezTo>
                  <a:cubicBezTo>
                    <a:pt x="119" y="24"/>
                    <a:pt x="116" y="24"/>
                    <a:pt x="112" y="25"/>
                  </a:cubicBezTo>
                  <a:cubicBezTo>
                    <a:pt x="112" y="25"/>
                    <a:pt x="108" y="25"/>
                    <a:pt x="108" y="25"/>
                  </a:cubicBezTo>
                  <a:cubicBezTo>
                    <a:pt x="108" y="24"/>
                    <a:pt x="114" y="24"/>
                    <a:pt x="115" y="23"/>
                  </a:cubicBezTo>
                  <a:cubicBezTo>
                    <a:pt x="116" y="23"/>
                    <a:pt x="123" y="22"/>
                    <a:pt x="123" y="21"/>
                  </a:cubicBezTo>
                  <a:cubicBezTo>
                    <a:pt x="123" y="22"/>
                    <a:pt x="113" y="20"/>
                    <a:pt x="114" y="19"/>
                  </a:cubicBezTo>
                  <a:cubicBezTo>
                    <a:pt x="114" y="19"/>
                    <a:pt x="126" y="20"/>
                    <a:pt x="127" y="19"/>
                  </a:cubicBezTo>
                  <a:cubicBezTo>
                    <a:pt x="129" y="19"/>
                    <a:pt x="132" y="18"/>
                    <a:pt x="134" y="18"/>
                  </a:cubicBezTo>
                  <a:cubicBezTo>
                    <a:pt x="135" y="18"/>
                    <a:pt x="137" y="18"/>
                    <a:pt x="138" y="18"/>
                  </a:cubicBezTo>
                  <a:cubicBezTo>
                    <a:pt x="142" y="17"/>
                    <a:pt x="146" y="16"/>
                    <a:pt x="149" y="15"/>
                  </a:cubicBezTo>
                  <a:cubicBezTo>
                    <a:pt x="149" y="15"/>
                    <a:pt x="156" y="11"/>
                    <a:pt x="153" y="10"/>
                  </a:cubicBezTo>
                  <a:cubicBezTo>
                    <a:pt x="151" y="10"/>
                    <a:pt x="148" y="10"/>
                    <a:pt x="146" y="10"/>
                  </a:cubicBezTo>
                  <a:cubicBezTo>
                    <a:pt x="145" y="9"/>
                    <a:pt x="143" y="10"/>
                    <a:pt x="143" y="9"/>
                  </a:cubicBezTo>
                  <a:cubicBezTo>
                    <a:pt x="143" y="7"/>
                    <a:pt x="141" y="7"/>
                    <a:pt x="141" y="5"/>
                  </a:cubicBezTo>
                  <a:cubicBezTo>
                    <a:pt x="141" y="5"/>
                    <a:pt x="137" y="6"/>
                    <a:pt x="136" y="6"/>
                  </a:cubicBezTo>
                  <a:cubicBezTo>
                    <a:pt x="135" y="5"/>
                    <a:pt x="134" y="3"/>
                    <a:pt x="133" y="5"/>
                  </a:cubicBezTo>
                  <a:cubicBezTo>
                    <a:pt x="133" y="5"/>
                    <a:pt x="127" y="6"/>
                    <a:pt x="126" y="6"/>
                  </a:cubicBezTo>
                  <a:cubicBezTo>
                    <a:pt x="124" y="7"/>
                    <a:pt x="122" y="7"/>
                    <a:pt x="120" y="7"/>
                  </a:cubicBezTo>
                  <a:cubicBezTo>
                    <a:pt x="120" y="7"/>
                    <a:pt x="116" y="7"/>
                    <a:pt x="116" y="7"/>
                  </a:cubicBezTo>
                  <a:cubicBezTo>
                    <a:pt x="116" y="6"/>
                    <a:pt x="120" y="6"/>
                    <a:pt x="121" y="5"/>
                  </a:cubicBezTo>
                  <a:cubicBezTo>
                    <a:pt x="123" y="5"/>
                    <a:pt x="125" y="4"/>
                    <a:pt x="126" y="3"/>
                  </a:cubicBezTo>
                  <a:cubicBezTo>
                    <a:pt x="124" y="6"/>
                    <a:pt x="103" y="0"/>
                    <a:pt x="102" y="2"/>
                  </a:cubicBezTo>
                  <a:cubicBezTo>
                    <a:pt x="102" y="3"/>
                    <a:pt x="104" y="3"/>
                    <a:pt x="105" y="4"/>
                  </a:cubicBezTo>
                  <a:cubicBezTo>
                    <a:pt x="105" y="5"/>
                    <a:pt x="100" y="2"/>
                    <a:pt x="100" y="2"/>
                  </a:cubicBezTo>
                  <a:cubicBezTo>
                    <a:pt x="98" y="1"/>
                    <a:pt x="95" y="2"/>
                    <a:pt x="94" y="2"/>
                  </a:cubicBezTo>
                  <a:cubicBezTo>
                    <a:pt x="93" y="2"/>
                    <a:pt x="90" y="2"/>
                    <a:pt x="91" y="3"/>
                  </a:cubicBezTo>
                  <a:cubicBezTo>
                    <a:pt x="92" y="4"/>
                    <a:pt x="94" y="7"/>
                    <a:pt x="95" y="6"/>
                  </a:cubicBezTo>
                  <a:cubicBezTo>
                    <a:pt x="95" y="7"/>
                    <a:pt x="91" y="6"/>
                    <a:pt x="91" y="5"/>
                  </a:cubicBezTo>
                  <a:cubicBezTo>
                    <a:pt x="88" y="5"/>
                    <a:pt x="87" y="2"/>
                    <a:pt x="85" y="2"/>
                  </a:cubicBezTo>
                  <a:cubicBezTo>
                    <a:pt x="81" y="2"/>
                    <a:pt x="78" y="2"/>
                    <a:pt x="75" y="2"/>
                  </a:cubicBezTo>
                  <a:cubicBezTo>
                    <a:pt x="70" y="3"/>
                    <a:pt x="73" y="4"/>
                    <a:pt x="76" y="5"/>
                  </a:cubicBezTo>
                  <a:cubicBezTo>
                    <a:pt x="77" y="6"/>
                    <a:pt x="79" y="7"/>
                    <a:pt x="80" y="8"/>
                  </a:cubicBezTo>
                  <a:cubicBezTo>
                    <a:pt x="80" y="8"/>
                    <a:pt x="77" y="10"/>
                    <a:pt x="77" y="10"/>
                  </a:cubicBezTo>
                  <a:cubicBezTo>
                    <a:pt x="76" y="10"/>
                    <a:pt x="78" y="9"/>
                    <a:pt x="78" y="9"/>
                  </a:cubicBezTo>
                  <a:cubicBezTo>
                    <a:pt x="78" y="8"/>
                    <a:pt x="71" y="4"/>
                    <a:pt x="70" y="4"/>
                  </a:cubicBezTo>
                  <a:cubicBezTo>
                    <a:pt x="66" y="4"/>
                    <a:pt x="62" y="3"/>
                    <a:pt x="58" y="4"/>
                  </a:cubicBezTo>
                  <a:cubicBezTo>
                    <a:pt x="58" y="4"/>
                    <a:pt x="60" y="6"/>
                    <a:pt x="61" y="6"/>
                  </a:cubicBezTo>
                  <a:cubicBezTo>
                    <a:pt x="62" y="6"/>
                    <a:pt x="64" y="7"/>
                    <a:pt x="66" y="6"/>
                  </a:cubicBezTo>
                  <a:cubicBezTo>
                    <a:pt x="64" y="7"/>
                    <a:pt x="61" y="8"/>
                    <a:pt x="59" y="7"/>
                  </a:cubicBezTo>
                  <a:cubicBezTo>
                    <a:pt x="58" y="7"/>
                    <a:pt x="51" y="4"/>
                    <a:pt x="52" y="5"/>
                  </a:cubicBezTo>
                  <a:cubicBezTo>
                    <a:pt x="52" y="4"/>
                    <a:pt x="57" y="10"/>
                    <a:pt x="53" y="9"/>
                  </a:cubicBezTo>
                  <a:cubicBezTo>
                    <a:pt x="52" y="8"/>
                    <a:pt x="49" y="7"/>
                    <a:pt x="47" y="8"/>
                  </a:cubicBezTo>
                  <a:cubicBezTo>
                    <a:pt x="48" y="8"/>
                    <a:pt x="51" y="9"/>
                    <a:pt x="51" y="9"/>
                  </a:cubicBezTo>
                  <a:cubicBezTo>
                    <a:pt x="50" y="10"/>
                    <a:pt x="46" y="8"/>
                    <a:pt x="46" y="10"/>
                  </a:cubicBezTo>
                  <a:cubicBezTo>
                    <a:pt x="46" y="11"/>
                    <a:pt x="50" y="12"/>
                    <a:pt x="51" y="13"/>
                  </a:cubicBezTo>
                  <a:cubicBezTo>
                    <a:pt x="54" y="13"/>
                    <a:pt x="61" y="14"/>
                    <a:pt x="61" y="17"/>
                  </a:cubicBezTo>
                  <a:cubicBezTo>
                    <a:pt x="61" y="16"/>
                    <a:pt x="54" y="15"/>
                    <a:pt x="52" y="14"/>
                  </a:cubicBezTo>
                  <a:cubicBezTo>
                    <a:pt x="50" y="14"/>
                    <a:pt x="47" y="11"/>
                    <a:pt x="45" y="12"/>
                  </a:cubicBezTo>
                  <a:cubicBezTo>
                    <a:pt x="45" y="12"/>
                    <a:pt x="48" y="14"/>
                    <a:pt x="48" y="14"/>
                  </a:cubicBezTo>
                  <a:cubicBezTo>
                    <a:pt x="48" y="14"/>
                    <a:pt x="45" y="15"/>
                    <a:pt x="45" y="14"/>
                  </a:cubicBezTo>
                  <a:cubicBezTo>
                    <a:pt x="43" y="13"/>
                    <a:pt x="42" y="12"/>
                    <a:pt x="40" y="11"/>
                  </a:cubicBezTo>
                  <a:cubicBezTo>
                    <a:pt x="39" y="10"/>
                    <a:pt x="31" y="10"/>
                    <a:pt x="31" y="10"/>
                  </a:cubicBezTo>
                  <a:cubicBezTo>
                    <a:pt x="31" y="11"/>
                    <a:pt x="34" y="11"/>
                    <a:pt x="31" y="12"/>
                  </a:cubicBezTo>
                  <a:cubicBezTo>
                    <a:pt x="30" y="12"/>
                    <a:pt x="25" y="14"/>
                    <a:pt x="25" y="14"/>
                  </a:cubicBezTo>
                  <a:cubicBezTo>
                    <a:pt x="26" y="14"/>
                    <a:pt x="29" y="13"/>
                    <a:pt x="29" y="13"/>
                  </a:cubicBezTo>
                  <a:cubicBezTo>
                    <a:pt x="30" y="14"/>
                    <a:pt x="34" y="16"/>
                    <a:pt x="34" y="16"/>
                  </a:cubicBezTo>
                  <a:cubicBezTo>
                    <a:pt x="34" y="16"/>
                    <a:pt x="31" y="15"/>
                    <a:pt x="31" y="16"/>
                  </a:cubicBezTo>
                  <a:cubicBezTo>
                    <a:pt x="31" y="16"/>
                    <a:pt x="32" y="19"/>
                    <a:pt x="30" y="17"/>
                  </a:cubicBezTo>
                  <a:cubicBezTo>
                    <a:pt x="29" y="16"/>
                    <a:pt x="28" y="14"/>
                    <a:pt x="26" y="15"/>
                  </a:cubicBezTo>
                  <a:cubicBezTo>
                    <a:pt x="25" y="15"/>
                    <a:pt x="24" y="17"/>
                    <a:pt x="23" y="16"/>
                  </a:cubicBezTo>
                  <a:cubicBezTo>
                    <a:pt x="22" y="15"/>
                    <a:pt x="21" y="14"/>
                    <a:pt x="19" y="14"/>
                  </a:cubicBezTo>
                  <a:cubicBezTo>
                    <a:pt x="18" y="14"/>
                    <a:pt x="15" y="15"/>
                    <a:pt x="14" y="16"/>
                  </a:cubicBezTo>
                  <a:cubicBezTo>
                    <a:pt x="12" y="17"/>
                    <a:pt x="13" y="18"/>
                    <a:pt x="10" y="17"/>
                  </a:cubicBezTo>
                  <a:cubicBezTo>
                    <a:pt x="8" y="16"/>
                    <a:pt x="7" y="17"/>
                    <a:pt x="5" y="17"/>
                  </a:cubicBezTo>
                  <a:cubicBezTo>
                    <a:pt x="4" y="18"/>
                    <a:pt x="0" y="18"/>
                    <a:pt x="0" y="19"/>
                  </a:cubicBezTo>
                  <a:cubicBezTo>
                    <a:pt x="0" y="21"/>
                    <a:pt x="9" y="19"/>
                    <a:pt x="9" y="20"/>
                  </a:cubicBezTo>
                  <a:cubicBezTo>
                    <a:pt x="9" y="21"/>
                    <a:pt x="6" y="21"/>
                    <a:pt x="5" y="22"/>
                  </a:cubicBezTo>
                  <a:cubicBezTo>
                    <a:pt x="5" y="21"/>
                    <a:pt x="10" y="21"/>
                    <a:pt x="11" y="21"/>
                  </a:cubicBezTo>
                  <a:cubicBezTo>
                    <a:pt x="12" y="21"/>
                    <a:pt x="17" y="21"/>
                    <a:pt x="17" y="21"/>
                  </a:cubicBezTo>
                  <a:cubicBezTo>
                    <a:pt x="17" y="21"/>
                    <a:pt x="15" y="22"/>
                    <a:pt x="14" y="22"/>
                  </a:cubicBezTo>
                  <a:cubicBezTo>
                    <a:pt x="12" y="22"/>
                    <a:pt x="11" y="22"/>
                    <a:pt x="9" y="24"/>
                  </a:cubicBezTo>
                  <a:cubicBezTo>
                    <a:pt x="5" y="26"/>
                    <a:pt x="12" y="26"/>
                    <a:pt x="13" y="26"/>
                  </a:cubicBezTo>
                  <a:cubicBezTo>
                    <a:pt x="17" y="27"/>
                    <a:pt x="20" y="27"/>
                    <a:pt x="24" y="26"/>
                  </a:cubicBezTo>
                  <a:cubicBezTo>
                    <a:pt x="26" y="25"/>
                    <a:pt x="31" y="22"/>
                    <a:pt x="34" y="24"/>
                  </a:cubicBezTo>
                  <a:cubicBezTo>
                    <a:pt x="34" y="24"/>
                    <a:pt x="29" y="26"/>
                    <a:pt x="29" y="26"/>
                  </a:cubicBezTo>
                  <a:cubicBezTo>
                    <a:pt x="27" y="26"/>
                    <a:pt x="25" y="26"/>
                    <a:pt x="23" y="27"/>
                  </a:cubicBezTo>
                  <a:cubicBezTo>
                    <a:pt x="22" y="27"/>
                    <a:pt x="20" y="27"/>
                    <a:pt x="18" y="27"/>
                  </a:cubicBezTo>
                  <a:cubicBezTo>
                    <a:pt x="16" y="28"/>
                    <a:pt x="14" y="27"/>
                    <a:pt x="12" y="28"/>
                  </a:cubicBezTo>
                  <a:cubicBezTo>
                    <a:pt x="13" y="28"/>
                    <a:pt x="16" y="29"/>
                    <a:pt x="16" y="29"/>
                  </a:cubicBezTo>
                  <a:cubicBezTo>
                    <a:pt x="17" y="30"/>
                    <a:pt x="18" y="31"/>
                    <a:pt x="20" y="31"/>
                  </a:cubicBezTo>
                  <a:cubicBezTo>
                    <a:pt x="24" y="31"/>
                    <a:pt x="26" y="28"/>
                    <a:pt x="30" y="27"/>
                  </a:cubicBezTo>
                  <a:cubicBezTo>
                    <a:pt x="31" y="27"/>
                    <a:pt x="44" y="26"/>
                    <a:pt x="44" y="25"/>
                  </a:cubicBezTo>
                  <a:cubicBezTo>
                    <a:pt x="44" y="26"/>
                    <a:pt x="38" y="26"/>
                    <a:pt x="37" y="26"/>
                  </a:cubicBezTo>
                  <a:cubicBezTo>
                    <a:pt x="34" y="27"/>
                    <a:pt x="29" y="28"/>
                    <a:pt x="26" y="30"/>
                  </a:cubicBezTo>
                  <a:cubicBezTo>
                    <a:pt x="23" y="33"/>
                    <a:pt x="32" y="32"/>
                    <a:pt x="33" y="32"/>
                  </a:cubicBezTo>
                  <a:cubicBezTo>
                    <a:pt x="35" y="32"/>
                    <a:pt x="37" y="33"/>
                    <a:pt x="39" y="31"/>
                  </a:cubicBezTo>
                  <a:cubicBezTo>
                    <a:pt x="40" y="31"/>
                    <a:pt x="40" y="30"/>
                    <a:pt x="40" y="29"/>
                  </a:cubicBezTo>
                  <a:cubicBezTo>
                    <a:pt x="41" y="29"/>
                    <a:pt x="42" y="29"/>
                    <a:pt x="42" y="30"/>
                  </a:cubicBezTo>
                  <a:cubicBezTo>
                    <a:pt x="42" y="30"/>
                    <a:pt x="42" y="30"/>
                    <a:pt x="41" y="30"/>
                  </a:cubicBezTo>
                  <a:cubicBezTo>
                    <a:pt x="43" y="30"/>
                    <a:pt x="48" y="28"/>
                    <a:pt x="50" y="29"/>
                  </a:cubicBezTo>
                  <a:cubicBezTo>
                    <a:pt x="49" y="28"/>
                    <a:pt x="44" y="32"/>
                    <a:pt x="43" y="32"/>
                  </a:cubicBezTo>
                  <a:cubicBezTo>
                    <a:pt x="44" y="33"/>
                    <a:pt x="50" y="31"/>
                    <a:pt x="52" y="31"/>
                  </a:cubicBezTo>
                  <a:cubicBezTo>
                    <a:pt x="55" y="31"/>
                    <a:pt x="58" y="30"/>
                    <a:pt x="61" y="28"/>
                  </a:cubicBezTo>
                  <a:cubicBezTo>
                    <a:pt x="62" y="27"/>
                    <a:pt x="62" y="25"/>
                    <a:pt x="62" y="25"/>
                  </a:cubicBezTo>
                  <a:cubicBezTo>
                    <a:pt x="64" y="25"/>
                    <a:pt x="64" y="25"/>
                    <a:pt x="65" y="24"/>
                  </a:cubicBezTo>
                  <a:cubicBezTo>
                    <a:pt x="66" y="24"/>
                    <a:pt x="73" y="20"/>
                    <a:pt x="73" y="21"/>
                  </a:cubicBezTo>
                  <a:cubicBezTo>
                    <a:pt x="73" y="21"/>
                    <a:pt x="69" y="24"/>
                    <a:pt x="69" y="24"/>
                  </a:cubicBezTo>
                  <a:cubicBezTo>
                    <a:pt x="68" y="25"/>
                    <a:pt x="64" y="27"/>
                    <a:pt x="64" y="28"/>
                  </a:cubicBezTo>
                  <a:cubicBezTo>
                    <a:pt x="64" y="29"/>
                    <a:pt x="75" y="28"/>
                    <a:pt x="75" y="29"/>
                  </a:cubicBezTo>
                  <a:cubicBezTo>
                    <a:pt x="75" y="28"/>
                    <a:pt x="60" y="32"/>
                    <a:pt x="60" y="31"/>
                  </a:cubicBezTo>
                  <a:cubicBezTo>
                    <a:pt x="60" y="31"/>
                    <a:pt x="69" y="32"/>
                    <a:pt x="68" y="32"/>
                  </a:cubicBezTo>
                  <a:cubicBezTo>
                    <a:pt x="68" y="33"/>
                    <a:pt x="64" y="33"/>
                    <a:pt x="63" y="33"/>
                  </a:cubicBezTo>
                  <a:cubicBezTo>
                    <a:pt x="61" y="33"/>
                    <a:pt x="58" y="33"/>
                    <a:pt x="56" y="34"/>
                  </a:cubicBezTo>
                  <a:cubicBezTo>
                    <a:pt x="52" y="34"/>
                    <a:pt x="48" y="34"/>
                    <a:pt x="44" y="35"/>
                  </a:cubicBezTo>
                  <a:cubicBezTo>
                    <a:pt x="43" y="35"/>
                    <a:pt x="43" y="36"/>
                    <a:pt x="45" y="36"/>
                  </a:cubicBezTo>
                  <a:cubicBezTo>
                    <a:pt x="46" y="37"/>
                    <a:pt x="49" y="38"/>
                    <a:pt x="50" y="39"/>
                  </a:cubicBezTo>
                  <a:cubicBezTo>
                    <a:pt x="52" y="41"/>
                    <a:pt x="50" y="43"/>
                    <a:pt x="53" y="43"/>
                  </a:cubicBezTo>
                  <a:cubicBezTo>
                    <a:pt x="54" y="42"/>
                    <a:pt x="57" y="43"/>
                    <a:pt x="58" y="42"/>
                  </a:cubicBezTo>
                  <a:cubicBezTo>
                    <a:pt x="49" y="47"/>
                    <a:pt x="44" y="36"/>
                    <a:pt x="37" y="36"/>
                  </a:cubicBezTo>
                  <a:cubicBezTo>
                    <a:pt x="35" y="36"/>
                    <a:pt x="26" y="34"/>
                    <a:pt x="26" y="36"/>
                  </a:cubicBezTo>
                  <a:cubicBezTo>
                    <a:pt x="26" y="36"/>
                    <a:pt x="25" y="38"/>
                    <a:pt x="25" y="38"/>
                  </a:cubicBezTo>
                  <a:cubicBezTo>
                    <a:pt x="26" y="38"/>
                    <a:pt x="32" y="38"/>
                    <a:pt x="32" y="39"/>
                  </a:cubicBezTo>
                  <a:cubicBezTo>
                    <a:pt x="32" y="39"/>
                    <a:pt x="26" y="39"/>
                    <a:pt x="26" y="41"/>
                  </a:cubicBezTo>
                  <a:cubicBezTo>
                    <a:pt x="26" y="42"/>
                    <a:pt x="32" y="42"/>
                    <a:pt x="34" y="43"/>
                  </a:cubicBezTo>
                  <a:cubicBezTo>
                    <a:pt x="35" y="44"/>
                    <a:pt x="36" y="45"/>
                    <a:pt x="37" y="46"/>
                  </a:cubicBezTo>
                  <a:cubicBezTo>
                    <a:pt x="38" y="48"/>
                    <a:pt x="40" y="49"/>
                    <a:pt x="42" y="50"/>
                  </a:cubicBezTo>
                  <a:cubicBezTo>
                    <a:pt x="44" y="51"/>
                    <a:pt x="45" y="51"/>
                    <a:pt x="47" y="50"/>
                  </a:cubicBezTo>
                  <a:cubicBezTo>
                    <a:pt x="48" y="50"/>
                    <a:pt x="50" y="49"/>
                    <a:pt x="51" y="50"/>
                  </a:cubicBezTo>
                  <a:cubicBezTo>
                    <a:pt x="51" y="50"/>
                    <a:pt x="50" y="52"/>
                    <a:pt x="50" y="52"/>
                  </a:cubicBezTo>
                  <a:cubicBezTo>
                    <a:pt x="48" y="52"/>
                    <a:pt x="45" y="51"/>
                    <a:pt x="44" y="52"/>
                  </a:cubicBezTo>
                  <a:cubicBezTo>
                    <a:pt x="44" y="51"/>
                    <a:pt x="48" y="54"/>
                    <a:pt x="48" y="54"/>
                  </a:cubicBezTo>
                  <a:cubicBezTo>
                    <a:pt x="48" y="55"/>
                    <a:pt x="43" y="53"/>
                    <a:pt x="43" y="53"/>
                  </a:cubicBezTo>
                  <a:cubicBezTo>
                    <a:pt x="40" y="51"/>
                    <a:pt x="38" y="51"/>
                    <a:pt x="35" y="51"/>
                  </a:cubicBezTo>
                  <a:cubicBezTo>
                    <a:pt x="33" y="51"/>
                    <a:pt x="32" y="51"/>
                    <a:pt x="30" y="52"/>
                  </a:cubicBezTo>
                  <a:cubicBezTo>
                    <a:pt x="28" y="53"/>
                    <a:pt x="27" y="52"/>
                    <a:pt x="26" y="53"/>
                  </a:cubicBezTo>
                  <a:cubicBezTo>
                    <a:pt x="25" y="54"/>
                    <a:pt x="25" y="55"/>
                    <a:pt x="23" y="55"/>
                  </a:cubicBezTo>
                  <a:cubicBezTo>
                    <a:pt x="22" y="56"/>
                    <a:pt x="21" y="59"/>
                    <a:pt x="23" y="59"/>
                  </a:cubicBezTo>
                  <a:cubicBezTo>
                    <a:pt x="25" y="59"/>
                    <a:pt x="27" y="58"/>
                    <a:pt x="27" y="59"/>
                  </a:cubicBezTo>
                  <a:cubicBezTo>
                    <a:pt x="28" y="61"/>
                    <a:pt x="32" y="60"/>
                    <a:pt x="32" y="59"/>
                  </a:cubicBezTo>
                  <a:cubicBezTo>
                    <a:pt x="33" y="59"/>
                    <a:pt x="35" y="56"/>
                    <a:pt x="35" y="55"/>
                  </a:cubicBezTo>
                  <a:cubicBezTo>
                    <a:pt x="35" y="56"/>
                    <a:pt x="35" y="56"/>
                    <a:pt x="35" y="57"/>
                  </a:cubicBezTo>
                  <a:cubicBezTo>
                    <a:pt x="35" y="57"/>
                    <a:pt x="36" y="57"/>
                    <a:pt x="36" y="57"/>
                  </a:cubicBezTo>
                  <a:cubicBezTo>
                    <a:pt x="36" y="57"/>
                    <a:pt x="35" y="58"/>
                    <a:pt x="35" y="59"/>
                  </a:cubicBezTo>
                  <a:cubicBezTo>
                    <a:pt x="35" y="59"/>
                    <a:pt x="35" y="59"/>
                    <a:pt x="36" y="59"/>
                  </a:cubicBezTo>
                  <a:cubicBezTo>
                    <a:pt x="36" y="59"/>
                    <a:pt x="33" y="60"/>
                    <a:pt x="34" y="60"/>
                  </a:cubicBezTo>
                  <a:cubicBezTo>
                    <a:pt x="34" y="60"/>
                    <a:pt x="34" y="60"/>
                    <a:pt x="34" y="60"/>
                  </a:cubicBezTo>
                  <a:cubicBezTo>
                    <a:pt x="34" y="61"/>
                    <a:pt x="31" y="60"/>
                    <a:pt x="30" y="61"/>
                  </a:cubicBezTo>
                  <a:cubicBezTo>
                    <a:pt x="31" y="61"/>
                    <a:pt x="35" y="61"/>
                    <a:pt x="36" y="62"/>
                  </a:cubicBezTo>
                  <a:cubicBezTo>
                    <a:pt x="36" y="62"/>
                    <a:pt x="31" y="65"/>
                    <a:pt x="32" y="65"/>
                  </a:cubicBezTo>
                  <a:cubicBezTo>
                    <a:pt x="32" y="66"/>
                    <a:pt x="37" y="65"/>
                    <a:pt x="37" y="65"/>
                  </a:cubicBezTo>
                  <a:cubicBezTo>
                    <a:pt x="37" y="65"/>
                    <a:pt x="36" y="65"/>
                    <a:pt x="36" y="65"/>
                  </a:cubicBezTo>
                  <a:cubicBezTo>
                    <a:pt x="36" y="66"/>
                    <a:pt x="41" y="65"/>
                    <a:pt x="42" y="64"/>
                  </a:cubicBezTo>
                  <a:cubicBezTo>
                    <a:pt x="42" y="64"/>
                    <a:pt x="46" y="59"/>
                    <a:pt x="47" y="60"/>
                  </a:cubicBezTo>
                  <a:cubicBezTo>
                    <a:pt x="48" y="61"/>
                    <a:pt x="40" y="67"/>
                    <a:pt x="38" y="68"/>
                  </a:cubicBezTo>
                  <a:cubicBezTo>
                    <a:pt x="35" y="68"/>
                    <a:pt x="33" y="68"/>
                    <a:pt x="30" y="66"/>
                  </a:cubicBezTo>
                  <a:cubicBezTo>
                    <a:pt x="28" y="65"/>
                    <a:pt x="28" y="63"/>
                    <a:pt x="26" y="63"/>
                  </a:cubicBezTo>
                  <a:cubicBezTo>
                    <a:pt x="24" y="62"/>
                    <a:pt x="22" y="62"/>
                    <a:pt x="20" y="62"/>
                  </a:cubicBezTo>
                  <a:cubicBezTo>
                    <a:pt x="17" y="62"/>
                    <a:pt x="17" y="63"/>
                    <a:pt x="19" y="65"/>
                  </a:cubicBezTo>
                  <a:cubicBezTo>
                    <a:pt x="20" y="66"/>
                    <a:pt x="20" y="67"/>
                    <a:pt x="22" y="67"/>
                  </a:cubicBezTo>
                  <a:cubicBezTo>
                    <a:pt x="25" y="67"/>
                    <a:pt x="22" y="67"/>
                    <a:pt x="22" y="68"/>
                  </a:cubicBezTo>
                  <a:cubicBezTo>
                    <a:pt x="22" y="68"/>
                    <a:pt x="26" y="70"/>
                    <a:pt x="26" y="7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20" name="Freeform 604">
              <a:extLst>
                <a:ext uri="{FF2B5EF4-FFF2-40B4-BE49-F238E27FC236}">
                  <a16:creationId xmlns:a16="http://schemas.microsoft.com/office/drawing/2014/main" id="{32E24FA8-A849-424B-BF19-3E20210389CC}"/>
                </a:ext>
              </a:extLst>
            </p:cNvPr>
            <p:cNvSpPr>
              <a:spLocks/>
            </p:cNvSpPr>
            <p:nvPr/>
          </p:nvSpPr>
          <p:spPr bwMode="auto">
            <a:xfrm>
              <a:off x="4061821" y="1950081"/>
              <a:ext cx="65303" cy="23893"/>
            </a:xfrm>
            <a:custGeom>
              <a:avLst/>
              <a:gdLst>
                <a:gd name="T0" fmla="*/ 13 w 14"/>
                <a:gd name="T1" fmla="*/ 4 h 5"/>
                <a:gd name="T2" fmla="*/ 11 w 14"/>
                <a:gd name="T3" fmla="*/ 2 h 5"/>
                <a:gd name="T4" fmla="*/ 8 w 14"/>
                <a:gd name="T5" fmla="*/ 2 h 5"/>
                <a:gd name="T6" fmla="*/ 1 w 14"/>
                <a:gd name="T7" fmla="*/ 1 h 5"/>
                <a:gd name="T8" fmla="*/ 2 w 14"/>
                <a:gd name="T9" fmla="*/ 2 h 5"/>
                <a:gd name="T10" fmla="*/ 0 w 14"/>
                <a:gd name="T11" fmla="*/ 3 h 5"/>
                <a:gd name="T12" fmla="*/ 3 w 14"/>
                <a:gd name="T13" fmla="*/ 3 h 5"/>
                <a:gd name="T14" fmla="*/ 8 w 14"/>
                <a:gd name="T15" fmla="*/ 4 h 5"/>
                <a:gd name="T16" fmla="*/ 13 w 14"/>
                <a:gd name="T17" fmla="*/ 4 h 5"/>
                <a:gd name="T18" fmla="*/ 13 w 14"/>
                <a:gd name="T1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" h="5">
                  <a:moveTo>
                    <a:pt x="13" y="4"/>
                  </a:moveTo>
                  <a:cubicBezTo>
                    <a:pt x="12" y="3"/>
                    <a:pt x="13" y="3"/>
                    <a:pt x="11" y="2"/>
                  </a:cubicBezTo>
                  <a:cubicBezTo>
                    <a:pt x="10" y="2"/>
                    <a:pt x="9" y="2"/>
                    <a:pt x="8" y="2"/>
                  </a:cubicBezTo>
                  <a:cubicBezTo>
                    <a:pt x="7" y="2"/>
                    <a:pt x="2" y="0"/>
                    <a:pt x="1" y="1"/>
                  </a:cubicBezTo>
                  <a:cubicBezTo>
                    <a:pt x="1" y="1"/>
                    <a:pt x="3" y="2"/>
                    <a:pt x="2" y="2"/>
                  </a:cubicBezTo>
                  <a:cubicBezTo>
                    <a:pt x="2" y="3"/>
                    <a:pt x="0" y="4"/>
                    <a:pt x="0" y="3"/>
                  </a:cubicBezTo>
                  <a:cubicBezTo>
                    <a:pt x="0" y="4"/>
                    <a:pt x="2" y="3"/>
                    <a:pt x="3" y="3"/>
                  </a:cubicBezTo>
                  <a:cubicBezTo>
                    <a:pt x="4" y="3"/>
                    <a:pt x="6" y="4"/>
                    <a:pt x="8" y="4"/>
                  </a:cubicBezTo>
                  <a:cubicBezTo>
                    <a:pt x="9" y="4"/>
                    <a:pt x="13" y="4"/>
                    <a:pt x="13" y="4"/>
                  </a:cubicBezTo>
                  <a:cubicBezTo>
                    <a:pt x="12" y="3"/>
                    <a:pt x="14" y="5"/>
                    <a:pt x="13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21" name="Freeform 605">
              <a:extLst>
                <a:ext uri="{FF2B5EF4-FFF2-40B4-BE49-F238E27FC236}">
                  <a16:creationId xmlns:a16="http://schemas.microsoft.com/office/drawing/2014/main" id="{0106F33D-8195-4FA2-B760-0992AAAE536A}"/>
                </a:ext>
              </a:extLst>
            </p:cNvPr>
            <p:cNvSpPr>
              <a:spLocks/>
            </p:cNvSpPr>
            <p:nvPr/>
          </p:nvSpPr>
          <p:spPr bwMode="auto">
            <a:xfrm>
              <a:off x="3880244" y="1969194"/>
              <a:ext cx="27078" cy="9557"/>
            </a:xfrm>
            <a:custGeom>
              <a:avLst/>
              <a:gdLst>
                <a:gd name="T0" fmla="*/ 5 w 6"/>
                <a:gd name="T1" fmla="*/ 1 h 2"/>
                <a:gd name="T2" fmla="*/ 2 w 6"/>
                <a:gd name="T3" fmla="*/ 0 h 2"/>
                <a:gd name="T4" fmla="*/ 5 w 6"/>
                <a:gd name="T5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2">
                  <a:moveTo>
                    <a:pt x="5" y="1"/>
                  </a:moveTo>
                  <a:cubicBezTo>
                    <a:pt x="4" y="2"/>
                    <a:pt x="0" y="0"/>
                    <a:pt x="2" y="0"/>
                  </a:cubicBezTo>
                  <a:cubicBezTo>
                    <a:pt x="3" y="0"/>
                    <a:pt x="6" y="1"/>
                    <a:pt x="5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22" name="Freeform 606">
              <a:extLst>
                <a:ext uri="{FF2B5EF4-FFF2-40B4-BE49-F238E27FC236}">
                  <a16:creationId xmlns:a16="http://schemas.microsoft.com/office/drawing/2014/main" id="{2C46A80F-0BE0-4EFA-8469-37EA6540246B}"/>
                </a:ext>
              </a:extLst>
            </p:cNvPr>
            <p:cNvSpPr>
              <a:spLocks/>
            </p:cNvSpPr>
            <p:nvPr/>
          </p:nvSpPr>
          <p:spPr bwMode="auto">
            <a:xfrm>
              <a:off x="4001295" y="2114138"/>
              <a:ext cx="27078" cy="14336"/>
            </a:xfrm>
            <a:custGeom>
              <a:avLst/>
              <a:gdLst>
                <a:gd name="T0" fmla="*/ 4 w 6"/>
                <a:gd name="T1" fmla="*/ 1 h 3"/>
                <a:gd name="T2" fmla="*/ 1 w 6"/>
                <a:gd name="T3" fmla="*/ 2 h 3"/>
                <a:gd name="T4" fmla="*/ 4 w 6"/>
                <a:gd name="T5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3">
                  <a:moveTo>
                    <a:pt x="4" y="1"/>
                  </a:moveTo>
                  <a:cubicBezTo>
                    <a:pt x="3" y="0"/>
                    <a:pt x="0" y="2"/>
                    <a:pt x="1" y="2"/>
                  </a:cubicBezTo>
                  <a:cubicBezTo>
                    <a:pt x="2" y="3"/>
                    <a:pt x="6" y="1"/>
                    <a:pt x="4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23" name="Freeform 607">
              <a:extLst>
                <a:ext uri="{FF2B5EF4-FFF2-40B4-BE49-F238E27FC236}">
                  <a16:creationId xmlns:a16="http://schemas.microsoft.com/office/drawing/2014/main" id="{EE09E141-963A-4AE9-B317-28F8EA287672}"/>
                </a:ext>
              </a:extLst>
            </p:cNvPr>
            <p:cNvSpPr>
              <a:spLocks/>
            </p:cNvSpPr>
            <p:nvPr/>
          </p:nvSpPr>
          <p:spPr bwMode="auto">
            <a:xfrm>
              <a:off x="2413307" y="2763993"/>
              <a:ext cx="23891" cy="19114"/>
            </a:xfrm>
            <a:custGeom>
              <a:avLst/>
              <a:gdLst>
                <a:gd name="T0" fmla="*/ 4 w 5"/>
                <a:gd name="T1" fmla="*/ 1 h 4"/>
                <a:gd name="T2" fmla="*/ 1 w 5"/>
                <a:gd name="T3" fmla="*/ 4 h 4"/>
                <a:gd name="T4" fmla="*/ 4 w 5"/>
                <a:gd name="T5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4">
                  <a:moveTo>
                    <a:pt x="4" y="1"/>
                  </a:moveTo>
                  <a:cubicBezTo>
                    <a:pt x="3" y="0"/>
                    <a:pt x="0" y="4"/>
                    <a:pt x="1" y="4"/>
                  </a:cubicBezTo>
                  <a:cubicBezTo>
                    <a:pt x="1" y="4"/>
                    <a:pt x="5" y="1"/>
                    <a:pt x="4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24" name="Freeform 608">
              <a:extLst>
                <a:ext uri="{FF2B5EF4-FFF2-40B4-BE49-F238E27FC236}">
                  <a16:creationId xmlns:a16="http://schemas.microsoft.com/office/drawing/2014/main" id="{B416D8EB-A70B-4AB1-905B-B0224C007845}"/>
                </a:ext>
              </a:extLst>
            </p:cNvPr>
            <p:cNvSpPr>
              <a:spLocks/>
            </p:cNvSpPr>
            <p:nvPr/>
          </p:nvSpPr>
          <p:spPr bwMode="auto">
            <a:xfrm>
              <a:off x="2446755" y="2759214"/>
              <a:ext cx="4779" cy="4779"/>
            </a:xfrm>
            <a:custGeom>
              <a:avLst/>
              <a:gdLst>
                <a:gd name="T0" fmla="*/ 0 w 1"/>
                <a:gd name="T1" fmla="*/ 0 h 1"/>
                <a:gd name="T2" fmla="*/ 1 w 1"/>
                <a:gd name="T3" fmla="*/ 1 h 1"/>
                <a:gd name="T4" fmla="*/ 0 w 1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cubicBezTo>
                    <a:pt x="0" y="1"/>
                    <a:pt x="1" y="1"/>
                    <a:pt x="1" y="1"/>
                  </a:cubicBezTo>
                  <a:cubicBezTo>
                    <a:pt x="1" y="0"/>
                    <a:pt x="0" y="0"/>
                    <a:pt x="0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25" name="Freeform 609">
              <a:extLst>
                <a:ext uri="{FF2B5EF4-FFF2-40B4-BE49-F238E27FC236}">
                  <a16:creationId xmlns:a16="http://schemas.microsoft.com/office/drawing/2014/main" id="{C1C379BC-7B30-42E5-8AC2-9A501A34B28E}"/>
                </a:ext>
              </a:extLst>
            </p:cNvPr>
            <p:cNvSpPr>
              <a:spLocks/>
            </p:cNvSpPr>
            <p:nvPr/>
          </p:nvSpPr>
          <p:spPr bwMode="auto">
            <a:xfrm>
              <a:off x="1970517" y="2763993"/>
              <a:ext cx="31856" cy="28669"/>
            </a:xfrm>
            <a:custGeom>
              <a:avLst/>
              <a:gdLst>
                <a:gd name="T0" fmla="*/ 5 w 7"/>
                <a:gd name="T1" fmla="*/ 2 h 6"/>
                <a:gd name="T2" fmla="*/ 1 w 7"/>
                <a:gd name="T3" fmla="*/ 2 h 6"/>
                <a:gd name="T4" fmla="*/ 5 w 7"/>
                <a:gd name="T5" fmla="*/ 2 h 6"/>
                <a:gd name="T6" fmla="*/ 5 w 7"/>
                <a:gd name="T7" fmla="*/ 2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" h="6">
                  <a:moveTo>
                    <a:pt x="5" y="2"/>
                  </a:moveTo>
                  <a:cubicBezTo>
                    <a:pt x="7" y="0"/>
                    <a:pt x="2" y="0"/>
                    <a:pt x="1" y="2"/>
                  </a:cubicBezTo>
                  <a:cubicBezTo>
                    <a:pt x="0" y="3"/>
                    <a:pt x="4" y="5"/>
                    <a:pt x="5" y="2"/>
                  </a:cubicBezTo>
                  <a:cubicBezTo>
                    <a:pt x="6" y="1"/>
                    <a:pt x="3" y="6"/>
                    <a:pt x="5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26" name="Freeform 610">
              <a:extLst>
                <a:ext uri="{FF2B5EF4-FFF2-40B4-BE49-F238E27FC236}">
                  <a16:creationId xmlns:a16="http://schemas.microsoft.com/office/drawing/2014/main" id="{C847AEE5-EBDD-4381-8542-5D828129F691}"/>
                </a:ext>
              </a:extLst>
            </p:cNvPr>
            <p:cNvSpPr>
              <a:spLocks/>
            </p:cNvSpPr>
            <p:nvPr/>
          </p:nvSpPr>
          <p:spPr bwMode="auto">
            <a:xfrm>
              <a:off x="8843304" y="4425265"/>
              <a:ext cx="9557" cy="4779"/>
            </a:xfrm>
            <a:custGeom>
              <a:avLst/>
              <a:gdLst>
                <a:gd name="T0" fmla="*/ 2 w 2"/>
                <a:gd name="T1" fmla="*/ 0 h 1"/>
                <a:gd name="T2" fmla="*/ 0 w 2"/>
                <a:gd name="T3" fmla="*/ 0 h 1"/>
                <a:gd name="T4" fmla="*/ 2 w 2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2" y="0"/>
                  </a:moveTo>
                  <a:cubicBezTo>
                    <a:pt x="2" y="1"/>
                    <a:pt x="0" y="0"/>
                    <a:pt x="0" y="0"/>
                  </a:cubicBezTo>
                  <a:cubicBezTo>
                    <a:pt x="1" y="0"/>
                    <a:pt x="2" y="0"/>
                    <a:pt x="2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27" name="Freeform 611">
              <a:extLst>
                <a:ext uri="{FF2B5EF4-FFF2-40B4-BE49-F238E27FC236}">
                  <a16:creationId xmlns:a16="http://schemas.microsoft.com/office/drawing/2014/main" id="{DA6E6F5D-407B-494E-B216-188653159B14}"/>
                </a:ext>
              </a:extLst>
            </p:cNvPr>
            <p:cNvSpPr>
              <a:spLocks/>
            </p:cNvSpPr>
            <p:nvPr/>
          </p:nvSpPr>
          <p:spPr bwMode="auto">
            <a:xfrm>
              <a:off x="8782781" y="4415708"/>
              <a:ext cx="9557" cy="9557"/>
            </a:xfrm>
            <a:custGeom>
              <a:avLst/>
              <a:gdLst>
                <a:gd name="T0" fmla="*/ 2 w 2"/>
                <a:gd name="T1" fmla="*/ 0 h 2"/>
                <a:gd name="T2" fmla="*/ 0 w 2"/>
                <a:gd name="T3" fmla="*/ 1 h 2"/>
                <a:gd name="T4" fmla="*/ 2 w 2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2" y="0"/>
                  </a:moveTo>
                  <a:cubicBezTo>
                    <a:pt x="2" y="1"/>
                    <a:pt x="0" y="2"/>
                    <a:pt x="0" y="1"/>
                  </a:cubicBezTo>
                  <a:cubicBezTo>
                    <a:pt x="0" y="0"/>
                    <a:pt x="2" y="0"/>
                    <a:pt x="2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28" name="Freeform 612">
              <a:extLst>
                <a:ext uri="{FF2B5EF4-FFF2-40B4-BE49-F238E27FC236}">
                  <a16:creationId xmlns:a16="http://schemas.microsoft.com/office/drawing/2014/main" id="{69BE858D-80D9-4F1F-ABED-396F55A69D75}"/>
                </a:ext>
              </a:extLst>
            </p:cNvPr>
            <p:cNvSpPr>
              <a:spLocks/>
            </p:cNvSpPr>
            <p:nvPr/>
          </p:nvSpPr>
          <p:spPr bwMode="auto">
            <a:xfrm>
              <a:off x="8993026" y="5248734"/>
              <a:ext cx="31856" cy="23893"/>
            </a:xfrm>
            <a:custGeom>
              <a:avLst/>
              <a:gdLst>
                <a:gd name="T0" fmla="*/ 6 w 7"/>
                <a:gd name="T1" fmla="*/ 2 h 5"/>
                <a:gd name="T2" fmla="*/ 1 w 7"/>
                <a:gd name="T3" fmla="*/ 2 h 5"/>
                <a:gd name="T4" fmla="*/ 6 w 7"/>
                <a:gd name="T5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5">
                  <a:moveTo>
                    <a:pt x="6" y="2"/>
                  </a:moveTo>
                  <a:cubicBezTo>
                    <a:pt x="7" y="0"/>
                    <a:pt x="0" y="1"/>
                    <a:pt x="1" y="2"/>
                  </a:cubicBezTo>
                  <a:cubicBezTo>
                    <a:pt x="1" y="3"/>
                    <a:pt x="5" y="5"/>
                    <a:pt x="6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29" name="Rectangle 613">
              <a:extLst>
                <a:ext uri="{FF2B5EF4-FFF2-40B4-BE49-F238E27FC236}">
                  <a16:creationId xmlns:a16="http://schemas.microsoft.com/office/drawing/2014/main" id="{48007720-C6F0-41E4-BCC3-D74AA5BD0FD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37541" y="2454994"/>
              <a:ext cx="1594" cy="1594"/>
            </a:xfrm>
            <a:prstGeom prst="rect">
              <a:avLst/>
            </a:pr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30" name="Freeform 614">
              <a:extLst>
                <a:ext uri="{FF2B5EF4-FFF2-40B4-BE49-F238E27FC236}">
                  <a16:creationId xmlns:a16="http://schemas.microsoft.com/office/drawing/2014/main" id="{E09212C0-EDE2-4CF4-BA71-4F16B95F6929}"/>
                </a:ext>
              </a:extLst>
            </p:cNvPr>
            <p:cNvSpPr>
              <a:spLocks/>
            </p:cNvSpPr>
            <p:nvPr/>
          </p:nvSpPr>
          <p:spPr bwMode="auto">
            <a:xfrm>
              <a:off x="4639993" y="5108570"/>
              <a:ext cx="47783" cy="41415"/>
            </a:xfrm>
            <a:custGeom>
              <a:avLst/>
              <a:gdLst>
                <a:gd name="T0" fmla="*/ 4 w 10"/>
                <a:gd name="T1" fmla="*/ 4 h 9"/>
                <a:gd name="T2" fmla="*/ 0 w 10"/>
                <a:gd name="T3" fmla="*/ 8 h 9"/>
                <a:gd name="T4" fmla="*/ 2 w 10"/>
                <a:gd name="T5" fmla="*/ 8 h 9"/>
                <a:gd name="T6" fmla="*/ 5 w 10"/>
                <a:gd name="T7" fmla="*/ 5 h 9"/>
                <a:gd name="T8" fmla="*/ 8 w 10"/>
                <a:gd name="T9" fmla="*/ 0 h 9"/>
                <a:gd name="T10" fmla="*/ 4 w 10"/>
                <a:gd name="T11" fmla="*/ 4 h 9"/>
                <a:gd name="T12" fmla="*/ 4 w 10"/>
                <a:gd name="T13" fmla="*/ 4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9">
                  <a:moveTo>
                    <a:pt x="4" y="4"/>
                  </a:moveTo>
                  <a:cubicBezTo>
                    <a:pt x="4" y="5"/>
                    <a:pt x="1" y="7"/>
                    <a:pt x="0" y="8"/>
                  </a:cubicBezTo>
                  <a:cubicBezTo>
                    <a:pt x="0" y="9"/>
                    <a:pt x="2" y="8"/>
                    <a:pt x="2" y="8"/>
                  </a:cubicBezTo>
                  <a:cubicBezTo>
                    <a:pt x="3" y="7"/>
                    <a:pt x="4" y="6"/>
                    <a:pt x="5" y="5"/>
                  </a:cubicBezTo>
                  <a:cubicBezTo>
                    <a:pt x="6" y="4"/>
                    <a:pt x="10" y="0"/>
                    <a:pt x="8" y="0"/>
                  </a:cubicBezTo>
                  <a:cubicBezTo>
                    <a:pt x="7" y="0"/>
                    <a:pt x="4" y="3"/>
                    <a:pt x="4" y="4"/>
                  </a:cubicBezTo>
                  <a:cubicBezTo>
                    <a:pt x="4" y="5"/>
                    <a:pt x="4" y="3"/>
                    <a:pt x="4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31" name="Freeform 615">
              <a:extLst>
                <a:ext uri="{FF2B5EF4-FFF2-40B4-BE49-F238E27FC236}">
                  <a16:creationId xmlns:a16="http://schemas.microsoft.com/office/drawing/2014/main" id="{D45F3146-8ACF-4190-9DAF-4D92E322B76C}"/>
                </a:ext>
              </a:extLst>
            </p:cNvPr>
            <p:cNvSpPr>
              <a:spLocks/>
            </p:cNvSpPr>
            <p:nvPr/>
          </p:nvSpPr>
          <p:spPr bwMode="auto">
            <a:xfrm>
              <a:off x="3921657" y="3222715"/>
              <a:ext cx="33448" cy="14336"/>
            </a:xfrm>
            <a:custGeom>
              <a:avLst/>
              <a:gdLst>
                <a:gd name="T0" fmla="*/ 7 w 7"/>
                <a:gd name="T1" fmla="*/ 1 h 3"/>
                <a:gd name="T2" fmla="*/ 1 w 7"/>
                <a:gd name="T3" fmla="*/ 0 h 3"/>
                <a:gd name="T4" fmla="*/ 7 w 7"/>
                <a:gd name="T5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3">
                  <a:moveTo>
                    <a:pt x="7" y="1"/>
                  </a:moveTo>
                  <a:cubicBezTo>
                    <a:pt x="7" y="0"/>
                    <a:pt x="0" y="0"/>
                    <a:pt x="1" y="0"/>
                  </a:cubicBezTo>
                  <a:cubicBezTo>
                    <a:pt x="2" y="0"/>
                    <a:pt x="6" y="3"/>
                    <a:pt x="7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32" name="Freeform 616">
              <a:extLst>
                <a:ext uri="{FF2B5EF4-FFF2-40B4-BE49-F238E27FC236}">
                  <a16:creationId xmlns:a16="http://schemas.microsoft.com/office/drawing/2014/main" id="{E5C0982E-BFD9-4ED0-B5E5-F3C974852314}"/>
                </a:ext>
              </a:extLst>
            </p:cNvPr>
            <p:cNvSpPr>
              <a:spLocks/>
            </p:cNvSpPr>
            <p:nvPr/>
          </p:nvSpPr>
          <p:spPr bwMode="auto">
            <a:xfrm>
              <a:off x="4252951" y="5739312"/>
              <a:ext cx="84416" cy="74861"/>
            </a:xfrm>
            <a:custGeom>
              <a:avLst/>
              <a:gdLst>
                <a:gd name="T0" fmla="*/ 17 w 18"/>
                <a:gd name="T1" fmla="*/ 14 h 16"/>
                <a:gd name="T2" fmla="*/ 8 w 18"/>
                <a:gd name="T3" fmla="*/ 9 h 16"/>
                <a:gd name="T4" fmla="*/ 4 w 18"/>
                <a:gd name="T5" fmla="*/ 5 h 16"/>
                <a:gd name="T6" fmla="*/ 1 w 18"/>
                <a:gd name="T7" fmla="*/ 3 h 16"/>
                <a:gd name="T8" fmla="*/ 2 w 18"/>
                <a:gd name="T9" fmla="*/ 2 h 16"/>
                <a:gd name="T10" fmla="*/ 0 w 18"/>
                <a:gd name="T11" fmla="*/ 0 h 16"/>
                <a:gd name="T12" fmla="*/ 0 w 18"/>
                <a:gd name="T13" fmla="*/ 14 h 16"/>
                <a:gd name="T14" fmla="*/ 7 w 18"/>
                <a:gd name="T15" fmla="*/ 15 h 16"/>
                <a:gd name="T16" fmla="*/ 10 w 18"/>
                <a:gd name="T17" fmla="*/ 16 h 16"/>
                <a:gd name="T18" fmla="*/ 13 w 18"/>
                <a:gd name="T19" fmla="*/ 15 h 16"/>
                <a:gd name="T20" fmla="*/ 18 w 18"/>
                <a:gd name="T21" fmla="*/ 14 h 16"/>
                <a:gd name="T22" fmla="*/ 17 w 18"/>
                <a:gd name="T23" fmla="*/ 14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8" h="16">
                  <a:moveTo>
                    <a:pt x="17" y="14"/>
                  </a:moveTo>
                  <a:cubicBezTo>
                    <a:pt x="13" y="14"/>
                    <a:pt x="11" y="11"/>
                    <a:pt x="8" y="9"/>
                  </a:cubicBezTo>
                  <a:cubicBezTo>
                    <a:pt x="7" y="7"/>
                    <a:pt x="5" y="6"/>
                    <a:pt x="4" y="5"/>
                  </a:cubicBezTo>
                  <a:cubicBezTo>
                    <a:pt x="3" y="5"/>
                    <a:pt x="1" y="4"/>
                    <a:pt x="1" y="3"/>
                  </a:cubicBezTo>
                  <a:cubicBezTo>
                    <a:pt x="1" y="3"/>
                    <a:pt x="2" y="3"/>
                    <a:pt x="2" y="2"/>
                  </a:cubicBezTo>
                  <a:cubicBezTo>
                    <a:pt x="3" y="2"/>
                    <a:pt x="1" y="0"/>
                    <a:pt x="0" y="0"/>
                  </a:cubicBezTo>
                  <a:cubicBezTo>
                    <a:pt x="0" y="5"/>
                    <a:pt x="0" y="10"/>
                    <a:pt x="0" y="14"/>
                  </a:cubicBezTo>
                  <a:cubicBezTo>
                    <a:pt x="0" y="15"/>
                    <a:pt x="6" y="15"/>
                    <a:pt x="7" y="15"/>
                  </a:cubicBezTo>
                  <a:cubicBezTo>
                    <a:pt x="8" y="15"/>
                    <a:pt x="9" y="15"/>
                    <a:pt x="10" y="16"/>
                  </a:cubicBezTo>
                  <a:cubicBezTo>
                    <a:pt x="12" y="16"/>
                    <a:pt x="12" y="16"/>
                    <a:pt x="13" y="15"/>
                  </a:cubicBezTo>
                  <a:cubicBezTo>
                    <a:pt x="14" y="15"/>
                    <a:pt x="18" y="15"/>
                    <a:pt x="18" y="14"/>
                  </a:cubicBezTo>
                  <a:cubicBezTo>
                    <a:pt x="18" y="14"/>
                    <a:pt x="18" y="13"/>
                    <a:pt x="17" y="1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33" name="Freeform 617">
              <a:extLst>
                <a:ext uri="{FF2B5EF4-FFF2-40B4-BE49-F238E27FC236}">
                  <a16:creationId xmlns:a16="http://schemas.microsoft.com/office/drawing/2014/main" id="{C4AF28B6-B92D-4233-A20A-E3F0B442552B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3758" y="5729757"/>
              <a:ext cx="140164" cy="108309"/>
            </a:xfrm>
            <a:custGeom>
              <a:avLst/>
              <a:gdLst>
                <a:gd name="T0" fmla="*/ 19 w 30"/>
                <a:gd name="T1" fmla="*/ 17 h 23"/>
                <a:gd name="T2" fmla="*/ 19 w 30"/>
                <a:gd name="T3" fmla="*/ 7 h 23"/>
                <a:gd name="T4" fmla="*/ 19 w 30"/>
                <a:gd name="T5" fmla="*/ 3 h 23"/>
                <a:gd name="T6" fmla="*/ 15 w 30"/>
                <a:gd name="T7" fmla="*/ 1 h 23"/>
                <a:gd name="T8" fmla="*/ 12 w 30"/>
                <a:gd name="T9" fmla="*/ 3 h 23"/>
                <a:gd name="T10" fmla="*/ 13 w 30"/>
                <a:gd name="T11" fmla="*/ 6 h 23"/>
                <a:gd name="T12" fmla="*/ 15 w 30"/>
                <a:gd name="T13" fmla="*/ 6 h 23"/>
                <a:gd name="T14" fmla="*/ 14 w 30"/>
                <a:gd name="T15" fmla="*/ 8 h 23"/>
                <a:gd name="T16" fmla="*/ 13 w 30"/>
                <a:gd name="T17" fmla="*/ 11 h 23"/>
                <a:gd name="T18" fmla="*/ 16 w 30"/>
                <a:gd name="T19" fmla="*/ 13 h 23"/>
                <a:gd name="T20" fmla="*/ 12 w 30"/>
                <a:gd name="T21" fmla="*/ 13 h 23"/>
                <a:gd name="T22" fmla="*/ 9 w 30"/>
                <a:gd name="T23" fmla="*/ 12 h 23"/>
                <a:gd name="T24" fmla="*/ 10 w 30"/>
                <a:gd name="T25" fmla="*/ 12 h 23"/>
                <a:gd name="T26" fmla="*/ 10 w 30"/>
                <a:gd name="T27" fmla="*/ 9 h 23"/>
                <a:gd name="T28" fmla="*/ 8 w 30"/>
                <a:gd name="T29" fmla="*/ 11 h 23"/>
                <a:gd name="T30" fmla="*/ 5 w 30"/>
                <a:gd name="T31" fmla="*/ 11 h 23"/>
                <a:gd name="T32" fmla="*/ 0 w 30"/>
                <a:gd name="T33" fmla="*/ 12 h 23"/>
                <a:gd name="T34" fmla="*/ 2 w 30"/>
                <a:gd name="T35" fmla="*/ 12 h 23"/>
                <a:gd name="T36" fmla="*/ 3 w 30"/>
                <a:gd name="T37" fmla="*/ 12 h 23"/>
                <a:gd name="T38" fmla="*/ 5 w 30"/>
                <a:gd name="T39" fmla="*/ 12 h 23"/>
                <a:gd name="T40" fmla="*/ 6 w 30"/>
                <a:gd name="T41" fmla="*/ 13 h 23"/>
                <a:gd name="T42" fmla="*/ 4 w 30"/>
                <a:gd name="T43" fmla="*/ 15 h 23"/>
                <a:gd name="T44" fmla="*/ 6 w 30"/>
                <a:gd name="T45" fmla="*/ 15 h 23"/>
                <a:gd name="T46" fmla="*/ 8 w 30"/>
                <a:gd name="T47" fmla="*/ 16 h 23"/>
                <a:gd name="T48" fmla="*/ 7 w 30"/>
                <a:gd name="T49" fmla="*/ 16 h 23"/>
                <a:gd name="T50" fmla="*/ 10 w 30"/>
                <a:gd name="T51" fmla="*/ 17 h 23"/>
                <a:gd name="T52" fmla="*/ 12 w 30"/>
                <a:gd name="T53" fmla="*/ 17 h 23"/>
                <a:gd name="T54" fmla="*/ 17 w 30"/>
                <a:gd name="T55" fmla="*/ 21 h 23"/>
                <a:gd name="T56" fmla="*/ 16 w 30"/>
                <a:gd name="T57" fmla="*/ 20 h 23"/>
                <a:gd name="T58" fmla="*/ 23 w 30"/>
                <a:gd name="T59" fmla="*/ 23 h 23"/>
                <a:gd name="T60" fmla="*/ 19 w 30"/>
                <a:gd name="T61" fmla="*/ 18 h 23"/>
                <a:gd name="T62" fmla="*/ 24 w 30"/>
                <a:gd name="T63" fmla="*/ 19 h 23"/>
                <a:gd name="T64" fmla="*/ 30 w 30"/>
                <a:gd name="T65" fmla="*/ 18 h 23"/>
                <a:gd name="T66" fmla="*/ 19 w 30"/>
                <a:gd name="T67" fmla="*/ 17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0" h="23">
                  <a:moveTo>
                    <a:pt x="19" y="17"/>
                  </a:moveTo>
                  <a:cubicBezTo>
                    <a:pt x="19" y="13"/>
                    <a:pt x="19" y="10"/>
                    <a:pt x="19" y="7"/>
                  </a:cubicBezTo>
                  <a:cubicBezTo>
                    <a:pt x="19" y="6"/>
                    <a:pt x="19" y="4"/>
                    <a:pt x="19" y="3"/>
                  </a:cubicBezTo>
                  <a:cubicBezTo>
                    <a:pt x="19" y="2"/>
                    <a:pt x="16" y="0"/>
                    <a:pt x="15" y="1"/>
                  </a:cubicBezTo>
                  <a:cubicBezTo>
                    <a:pt x="14" y="2"/>
                    <a:pt x="12" y="1"/>
                    <a:pt x="12" y="3"/>
                  </a:cubicBezTo>
                  <a:cubicBezTo>
                    <a:pt x="11" y="5"/>
                    <a:pt x="9" y="7"/>
                    <a:pt x="13" y="6"/>
                  </a:cubicBezTo>
                  <a:cubicBezTo>
                    <a:pt x="13" y="6"/>
                    <a:pt x="15" y="6"/>
                    <a:pt x="15" y="6"/>
                  </a:cubicBezTo>
                  <a:cubicBezTo>
                    <a:pt x="16" y="6"/>
                    <a:pt x="14" y="8"/>
                    <a:pt x="14" y="8"/>
                  </a:cubicBezTo>
                  <a:cubicBezTo>
                    <a:pt x="13" y="8"/>
                    <a:pt x="11" y="10"/>
                    <a:pt x="13" y="11"/>
                  </a:cubicBezTo>
                  <a:cubicBezTo>
                    <a:pt x="13" y="12"/>
                    <a:pt x="16" y="12"/>
                    <a:pt x="16" y="13"/>
                  </a:cubicBezTo>
                  <a:cubicBezTo>
                    <a:pt x="16" y="13"/>
                    <a:pt x="12" y="13"/>
                    <a:pt x="12" y="13"/>
                  </a:cubicBezTo>
                  <a:cubicBezTo>
                    <a:pt x="11" y="13"/>
                    <a:pt x="9" y="12"/>
                    <a:pt x="9" y="12"/>
                  </a:cubicBezTo>
                  <a:cubicBezTo>
                    <a:pt x="9" y="12"/>
                    <a:pt x="10" y="13"/>
                    <a:pt x="10" y="12"/>
                  </a:cubicBezTo>
                  <a:cubicBezTo>
                    <a:pt x="10" y="11"/>
                    <a:pt x="11" y="10"/>
                    <a:pt x="10" y="9"/>
                  </a:cubicBezTo>
                  <a:cubicBezTo>
                    <a:pt x="10" y="9"/>
                    <a:pt x="8" y="11"/>
                    <a:pt x="8" y="11"/>
                  </a:cubicBezTo>
                  <a:cubicBezTo>
                    <a:pt x="7" y="12"/>
                    <a:pt x="6" y="11"/>
                    <a:pt x="5" y="11"/>
                  </a:cubicBezTo>
                  <a:cubicBezTo>
                    <a:pt x="4" y="11"/>
                    <a:pt x="0" y="10"/>
                    <a:pt x="0" y="12"/>
                  </a:cubicBezTo>
                  <a:cubicBezTo>
                    <a:pt x="0" y="13"/>
                    <a:pt x="2" y="12"/>
                    <a:pt x="2" y="12"/>
                  </a:cubicBezTo>
                  <a:cubicBezTo>
                    <a:pt x="3" y="11"/>
                    <a:pt x="2" y="12"/>
                    <a:pt x="3" y="12"/>
                  </a:cubicBezTo>
                  <a:cubicBezTo>
                    <a:pt x="4" y="13"/>
                    <a:pt x="4" y="11"/>
                    <a:pt x="5" y="12"/>
                  </a:cubicBezTo>
                  <a:cubicBezTo>
                    <a:pt x="5" y="12"/>
                    <a:pt x="6" y="13"/>
                    <a:pt x="6" y="13"/>
                  </a:cubicBezTo>
                  <a:cubicBezTo>
                    <a:pt x="6" y="13"/>
                    <a:pt x="2" y="14"/>
                    <a:pt x="4" y="15"/>
                  </a:cubicBezTo>
                  <a:cubicBezTo>
                    <a:pt x="5" y="16"/>
                    <a:pt x="6" y="14"/>
                    <a:pt x="6" y="15"/>
                  </a:cubicBezTo>
                  <a:cubicBezTo>
                    <a:pt x="7" y="15"/>
                    <a:pt x="8" y="16"/>
                    <a:pt x="8" y="16"/>
                  </a:cubicBezTo>
                  <a:cubicBezTo>
                    <a:pt x="8" y="16"/>
                    <a:pt x="8" y="16"/>
                    <a:pt x="7" y="16"/>
                  </a:cubicBezTo>
                  <a:cubicBezTo>
                    <a:pt x="7" y="17"/>
                    <a:pt x="9" y="17"/>
                    <a:pt x="10" y="17"/>
                  </a:cubicBezTo>
                  <a:cubicBezTo>
                    <a:pt x="11" y="17"/>
                    <a:pt x="11" y="15"/>
                    <a:pt x="12" y="17"/>
                  </a:cubicBezTo>
                  <a:cubicBezTo>
                    <a:pt x="12" y="17"/>
                    <a:pt x="16" y="22"/>
                    <a:pt x="17" y="21"/>
                  </a:cubicBezTo>
                  <a:cubicBezTo>
                    <a:pt x="17" y="21"/>
                    <a:pt x="16" y="20"/>
                    <a:pt x="16" y="20"/>
                  </a:cubicBezTo>
                  <a:cubicBezTo>
                    <a:pt x="16" y="19"/>
                    <a:pt x="22" y="23"/>
                    <a:pt x="23" y="23"/>
                  </a:cubicBezTo>
                  <a:cubicBezTo>
                    <a:pt x="23" y="22"/>
                    <a:pt x="19" y="19"/>
                    <a:pt x="19" y="18"/>
                  </a:cubicBezTo>
                  <a:cubicBezTo>
                    <a:pt x="20" y="18"/>
                    <a:pt x="24" y="19"/>
                    <a:pt x="24" y="19"/>
                  </a:cubicBezTo>
                  <a:cubicBezTo>
                    <a:pt x="26" y="19"/>
                    <a:pt x="28" y="19"/>
                    <a:pt x="30" y="18"/>
                  </a:cubicBezTo>
                  <a:cubicBezTo>
                    <a:pt x="27" y="16"/>
                    <a:pt x="23" y="17"/>
                    <a:pt x="19" y="1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34" name="Freeform 618">
              <a:extLst>
                <a:ext uri="{FF2B5EF4-FFF2-40B4-BE49-F238E27FC236}">
                  <a16:creationId xmlns:a16="http://schemas.microsoft.com/office/drawing/2014/main" id="{AEB9C08A-AAF6-4847-A304-1EDBF59F1B15}"/>
                </a:ext>
              </a:extLst>
            </p:cNvPr>
            <p:cNvSpPr>
              <a:spLocks/>
            </p:cNvSpPr>
            <p:nvPr/>
          </p:nvSpPr>
          <p:spPr bwMode="auto">
            <a:xfrm>
              <a:off x="4141458" y="4106709"/>
              <a:ext cx="355188" cy="258031"/>
            </a:xfrm>
            <a:custGeom>
              <a:avLst/>
              <a:gdLst>
                <a:gd name="T0" fmla="*/ 63 w 76"/>
                <a:gd name="T1" fmla="*/ 28 h 55"/>
                <a:gd name="T2" fmla="*/ 66 w 76"/>
                <a:gd name="T3" fmla="*/ 24 h 55"/>
                <a:gd name="T4" fmla="*/ 67 w 76"/>
                <a:gd name="T5" fmla="*/ 22 h 55"/>
                <a:gd name="T6" fmla="*/ 67 w 76"/>
                <a:gd name="T7" fmla="*/ 18 h 55"/>
                <a:gd name="T8" fmla="*/ 61 w 76"/>
                <a:gd name="T9" fmla="*/ 15 h 55"/>
                <a:gd name="T10" fmla="*/ 63 w 76"/>
                <a:gd name="T11" fmla="*/ 14 h 55"/>
                <a:gd name="T12" fmla="*/ 64 w 76"/>
                <a:gd name="T13" fmla="*/ 11 h 55"/>
                <a:gd name="T14" fmla="*/ 60 w 76"/>
                <a:gd name="T15" fmla="*/ 9 h 55"/>
                <a:gd name="T16" fmla="*/ 59 w 76"/>
                <a:gd name="T17" fmla="*/ 8 h 55"/>
                <a:gd name="T18" fmla="*/ 57 w 76"/>
                <a:gd name="T19" fmla="*/ 9 h 55"/>
                <a:gd name="T20" fmla="*/ 57 w 76"/>
                <a:gd name="T21" fmla="*/ 7 h 55"/>
                <a:gd name="T22" fmla="*/ 54 w 76"/>
                <a:gd name="T23" fmla="*/ 8 h 55"/>
                <a:gd name="T24" fmla="*/ 54 w 76"/>
                <a:gd name="T25" fmla="*/ 6 h 55"/>
                <a:gd name="T26" fmla="*/ 58 w 76"/>
                <a:gd name="T27" fmla="*/ 5 h 55"/>
                <a:gd name="T28" fmla="*/ 55 w 76"/>
                <a:gd name="T29" fmla="*/ 4 h 55"/>
                <a:gd name="T30" fmla="*/ 49 w 76"/>
                <a:gd name="T31" fmla="*/ 4 h 55"/>
                <a:gd name="T32" fmla="*/ 44 w 76"/>
                <a:gd name="T33" fmla="*/ 7 h 55"/>
                <a:gd name="T34" fmla="*/ 38 w 76"/>
                <a:gd name="T35" fmla="*/ 5 h 55"/>
                <a:gd name="T36" fmla="*/ 29 w 76"/>
                <a:gd name="T37" fmla="*/ 5 h 55"/>
                <a:gd name="T38" fmla="*/ 26 w 76"/>
                <a:gd name="T39" fmla="*/ 2 h 55"/>
                <a:gd name="T40" fmla="*/ 20 w 76"/>
                <a:gd name="T41" fmla="*/ 0 h 55"/>
                <a:gd name="T42" fmla="*/ 11 w 76"/>
                <a:gd name="T43" fmla="*/ 4 h 55"/>
                <a:gd name="T44" fmla="*/ 13 w 76"/>
                <a:gd name="T45" fmla="*/ 12 h 55"/>
                <a:gd name="T46" fmla="*/ 8 w 76"/>
                <a:gd name="T47" fmla="*/ 8 h 55"/>
                <a:gd name="T48" fmla="*/ 10 w 76"/>
                <a:gd name="T49" fmla="*/ 5 h 55"/>
                <a:gd name="T50" fmla="*/ 8 w 76"/>
                <a:gd name="T51" fmla="*/ 1 h 55"/>
                <a:gd name="T52" fmla="*/ 4 w 76"/>
                <a:gd name="T53" fmla="*/ 7 h 55"/>
                <a:gd name="T54" fmla="*/ 3 w 76"/>
                <a:gd name="T55" fmla="*/ 12 h 55"/>
                <a:gd name="T56" fmla="*/ 5 w 76"/>
                <a:gd name="T57" fmla="*/ 13 h 55"/>
                <a:gd name="T58" fmla="*/ 7 w 76"/>
                <a:gd name="T59" fmla="*/ 16 h 55"/>
                <a:gd name="T60" fmla="*/ 10 w 76"/>
                <a:gd name="T61" fmla="*/ 23 h 55"/>
                <a:gd name="T62" fmla="*/ 13 w 76"/>
                <a:gd name="T63" fmla="*/ 23 h 55"/>
                <a:gd name="T64" fmla="*/ 15 w 76"/>
                <a:gd name="T65" fmla="*/ 22 h 55"/>
                <a:gd name="T66" fmla="*/ 21 w 76"/>
                <a:gd name="T67" fmla="*/ 27 h 55"/>
                <a:gd name="T68" fmla="*/ 23 w 76"/>
                <a:gd name="T69" fmla="*/ 27 h 55"/>
                <a:gd name="T70" fmla="*/ 26 w 76"/>
                <a:gd name="T71" fmla="*/ 27 h 55"/>
                <a:gd name="T72" fmla="*/ 31 w 76"/>
                <a:gd name="T73" fmla="*/ 29 h 55"/>
                <a:gd name="T74" fmla="*/ 31 w 76"/>
                <a:gd name="T75" fmla="*/ 38 h 55"/>
                <a:gd name="T76" fmla="*/ 32 w 76"/>
                <a:gd name="T77" fmla="*/ 41 h 55"/>
                <a:gd name="T78" fmla="*/ 30 w 76"/>
                <a:gd name="T79" fmla="*/ 44 h 55"/>
                <a:gd name="T80" fmla="*/ 40 w 76"/>
                <a:gd name="T81" fmla="*/ 53 h 55"/>
                <a:gd name="T82" fmla="*/ 42 w 76"/>
                <a:gd name="T83" fmla="*/ 54 h 55"/>
                <a:gd name="T84" fmla="*/ 45 w 76"/>
                <a:gd name="T85" fmla="*/ 52 h 55"/>
                <a:gd name="T86" fmla="*/ 51 w 76"/>
                <a:gd name="T87" fmla="*/ 47 h 55"/>
                <a:gd name="T88" fmla="*/ 49 w 76"/>
                <a:gd name="T89" fmla="*/ 44 h 55"/>
                <a:gd name="T90" fmla="*/ 48 w 76"/>
                <a:gd name="T91" fmla="*/ 41 h 55"/>
                <a:gd name="T92" fmla="*/ 45 w 76"/>
                <a:gd name="T93" fmla="*/ 38 h 55"/>
                <a:gd name="T94" fmla="*/ 52 w 76"/>
                <a:gd name="T95" fmla="*/ 38 h 55"/>
                <a:gd name="T96" fmla="*/ 54 w 76"/>
                <a:gd name="T97" fmla="*/ 40 h 55"/>
                <a:gd name="T98" fmla="*/ 56 w 76"/>
                <a:gd name="T99" fmla="*/ 38 h 55"/>
                <a:gd name="T100" fmla="*/ 62 w 76"/>
                <a:gd name="T101" fmla="*/ 36 h 55"/>
                <a:gd name="T102" fmla="*/ 67 w 76"/>
                <a:gd name="T103" fmla="*/ 33 h 55"/>
                <a:gd name="T104" fmla="*/ 63 w 76"/>
                <a:gd name="T105" fmla="*/ 28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76" h="55">
                  <a:moveTo>
                    <a:pt x="63" y="28"/>
                  </a:moveTo>
                  <a:cubicBezTo>
                    <a:pt x="63" y="26"/>
                    <a:pt x="63" y="25"/>
                    <a:pt x="66" y="24"/>
                  </a:cubicBezTo>
                  <a:cubicBezTo>
                    <a:pt x="66" y="23"/>
                    <a:pt x="68" y="23"/>
                    <a:pt x="67" y="22"/>
                  </a:cubicBezTo>
                  <a:cubicBezTo>
                    <a:pt x="66" y="21"/>
                    <a:pt x="65" y="19"/>
                    <a:pt x="67" y="18"/>
                  </a:cubicBezTo>
                  <a:cubicBezTo>
                    <a:pt x="76" y="14"/>
                    <a:pt x="61" y="15"/>
                    <a:pt x="61" y="15"/>
                  </a:cubicBezTo>
                  <a:cubicBezTo>
                    <a:pt x="61" y="14"/>
                    <a:pt x="62" y="14"/>
                    <a:pt x="63" y="14"/>
                  </a:cubicBezTo>
                  <a:cubicBezTo>
                    <a:pt x="64" y="14"/>
                    <a:pt x="64" y="12"/>
                    <a:pt x="64" y="11"/>
                  </a:cubicBezTo>
                  <a:cubicBezTo>
                    <a:pt x="64" y="10"/>
                    <a:pt x="60" y="8"/>
                    <a:pt x="60" y="9"/>
                  </a:cubicBezTo>
                  <a:cubicBezTo>
                    <a:pt x="60" y="10"/>
                    <a:pt x="59" y="8"/>
                    <a:pt x="59" y="8"/>
                  </a:cubicBezTo>
                  <a:cubicBezTo>
                    <a:pt x="58" y="8"/>
                    <a:pt x="58" y="10"/>
                    <a:pt x="57" y="9"/>
                  </a:cubicBezTo>
                  <a:cubicBezTo>
                    <a:pt x="57" y="9"/>
                    <a:pt x="57" y="8"/>
                    <a:pt x="57" y="7"/>
                  </a:cubicBezTo>
                  <a:cubicBezTo>
                    <a:pt x="56" y="6"/>
                    <a:pt x="55" y="8"/>
                    <a:pt x="54" y="8"/>
                  </a:cubicBezTo>
                  <a:cubicBezTo>
                    <a:pt x="54" y="8"/>
                    <a:pt x="54" y="6"/>
                    <a:pt x="54" y="6"/>
                  </a:cubicBezTo>
                  <a:cubicBezTo>
                    <a:pt x="54" y="4"/>
                    <a:pt x="57" y="5"/>
                    <a:pt x="58" y="5"/>
                  </a:cubicBezTo>
                  <a:cubicBezTo>
                    <a:pt x="59" y="4"/>
                    <a:pt x="55" y="4"/>
                    <a:pt x="55" y="4"/>
                  </a:cubicBezTo>
                  <a:cubicBezTo>
                    <a:pt x="53" y="4"/>
                    <a:pt x="51" y="3"/>
                    <a:pt x="49" y="4"/>
                  </a:cubicBezTo>
                  <a:cubicBezTo>
                    <a:pt x="47" y="5"/>
                    <a:pt x="46" y="8"/>
                    <a:pt x="44" y="7"/>
                  </a:cubicBezTo>
                  <a:cubicBezTo>
                    <a:pt x="41" y="7"/>
                    <a:pt x="40" y="7"/>
                    <a:pt x="38" y="5"/>
                  </a:cubicBezTo>
                  <a:cubicBezTo>
                    <a:pt x="36" y="3"/>
                    <a:pt x="32" y="5"/>
                    <a:pt x="29" y="5"/>
                  </a:cubicBezTo>
                  <a:cubicBezTo>
                    <a:pt x="27" y="5"/>
                    <a:pt x="27" y="4"/>
                    <a:pt x="26" y="2"/>
                  </a:cubicBezTo>
                  <a:cubicBezTo>
                    <a:pt x="25" y="0"/>
                    <a:pt x="23" y="0"/>
                    <a:pt x="20" y="0"/>
                  </a:cubicBezTo>
                  <a:cubicBezTo>
                    <a:pt x="19" y="0"/>
                    <a:pt x="11" y="1"/>
                    <a:pt x="11" y="4"/>
                  </a:cubicBezTo>
                  <a:cubicBezTo>
                    <a:pt x="11" y="7"/>
                    <a:pt x="15" y="8"/>
                    <a:pt x="13" y="12"/>
                  </a:cubicBezTo>
                  <a:cubicBezTo>
                    <a:pt x="11" y="14"/>
                    <a:pt x="7" y="10"/>
                    <a:pt x="8" y="8"/>
                  </a:cubicBezTo>
                  <a:cubicBezTo>
                    <a:pt x="8" y="7"/>
                    <a:pt x="10" y="6"/>
                    <a:pt x="10" y="5"/>
                  </a:cubicBezTo>
                  <a:cubicBezTo>
                    <a:pt x="11" y="3"/>
                    <a:pt x="8" y="2"/>
                    <a:pt x="8" y="1"/>
                  </a:cubicBezTo>
                  <a:cubicBezTo>
                    <a:pt x="5" y="3"/>
                    <a:pt x="4" y="4"/>
                    <a:pt x="4" y="7"/>
                  </a:cubicBezTo>
                  <a:cubicBezTo>
                    <a:pt x="3" y="8"/>
                    <a:pt x="0" y="12"/>
                    <a:pt x="3" y="12"/>
                  </a:cubicBezTo>
                  <a:cubicBezTo>
                    <a:pt x="3" y="12"/>
                    <a:pt x="4" y="12"/>
                    <a:pt x="5" y="13"/>
                  </a:cubicBezTo>
                  <a:cubicBezTo>
                    <a:pt x="5" y="14"/>
                    <a:pt x="6" y="15"/>
                    <a:pt x="7" y="16"/>
                  </a:cubicBezTo>
                  <a:cubicBezTo>
                    <a:pt x="9" y="18"/>
                    <a:pt x="5" y="22"/>
                    <a:pt x="10" y="23"/>
                  </a:cubicBezTo>
                  <a:cubicBezTo>
                    <a:pt x="10" y="23"/>
                    <a:pt x="12" y="23"/>
                    <a:pt x="13" y="23"/>
                  </a:cubicBezTo>
                  <a:cubicBezTo>
                    <a:pt x="14" y="23"/>
                    <a:pt x="14" y="22"/>
                    <a:pt x="15" y="22"/>
                  </a:cubicBezTo>
                  <a:cubicBezTo>
                    <a:pt x="18" y="22"/>
                    <a:pt x="19" y="25"/>
                    <a:pt x="21" y="27"/>
                  </a:cubicBezTo>
                  <a:cubicBezTo>
                    <a:pt x="21" y="27"/>
                    <a:pt x="22" y="28"/>
                    <a:pt x="23" y="27"/>
                  </a:cubicBezTo>
                  <a:cubicBezTo>
                    <a:pt x="23" y="26"/>
                    <a:pt x="24" y="27"/>
                    <a:pt x="26" y="27"/>
                  </a:cubicBezTo>
                  <a:cubicBezTo>
                    <a:pt x="28" y="28"/>
                    <a:pt x="33" y="25"/>
                    <a:pt x="31" y="29"/>
                  </a:cubicBezTo>
                  <a:cubicBezTo>
                    <a:pt x="29" y="32"/>
                    <a:pt x="29" y="35"/>
                    <a:pt x="31" y="38"/>
                  </a:cubicBezTo>
                  <a:cubicBezTo>
                    <a:pt x="31" y="39"/>
                    <a:pt x="32" y="40"/>
                    <a:pt x="32" y="41"/>
                  </a:cubicBezTo>
                  <a:cubicBezTo>
                    <a:pt x="32" y="42"/>
                    <a:pt x="29" y="43"/>
                    <a:pt x="30" y="44"/>
                  </a:cubicBezTo>
                  <a:cubicBezTo>
                    <a:pt x="33" y="47"/>
                    <a:pt x="34" y="55"/>
                    <a:pt x="40" y="53"/>
                  </a:cubicBezTo>
                  <a:cubicBezTo>
                    <a:pt x="41" y="53"/>
                    <a:pt x="41" y="54"/>
                    <a:pt x="42" y="54"/>
                  </a:cubicBezTo>
                  <a:cubicBezTo>
                    <a:pt x="43" y="54"/>
                    <a:pt x="44" y="53"/>
                    <a:pt x="45" y="52"/>
                  </a:cubicBezTo>
                  <a:cubicBezTo>
                    <a:pt x="47" y="51"/>
                    <a:pt x="48" y="49"/>
                    <a:pt x="51" y="47"/>
                  </a:cubicBezTo>
                  <a:cubicBezTo>
                    <a:pt x="53" y="46"/>
                    <a:pt x="49" y="46"/>
                    <a:pt x="49" y="44"/>
                  </a:cubicBezTo>
                  <a:cubicBezTo>
                    <a:pt x="49" y="43"/>
                    <a:pt x="48" y="42"/>
                    <a:pt x="48" y="41"/>
                  </a:cubicBezTo>
                  <a:cubicBezTo>
                    <a:pt x="48" y="40"/>
                    <a:pt x="45" y="39"/>
                    <a:pt x="45" y="38"/>
                  </a:cubicBezTo>
                  <a:cubicBezTo>
                    <a:pt x="45" y="37"/>
                    <a:pt x="51" y="38"/>
                    <a:pt x="52" y="38"/>
                  </a:cubicBezTo>
                  <a:cubicBezTo>
                    <a:pt x="54" y="38"/>
                    <a:pt x="53" y="39"/>
                    <a:pt x="54" y="40"/>
                  </a:cubicBezTo>
                  <a:cubicBezTo>
                    <a:pt x="55" y="40"/>
                    <a:pt x="55" y="38"/>
                    <a:pt x="56" y="38"/>
                  </a:cubicBezTo>
                  <a:cubicBezTo>
                    <a:pt x="57" y="37"/>
                    <a:pt x="60" y="37"/>
                    <a:pt x="62" y="36"/>
                  </a:cubicBezTo>
                  <a:cubicBezTo>
                    <a:pt x="63" y="35"/>
                    <a:pt x="65" y="34"/>
                    <a:pt x="67" y="33"/>
                  </a:cubicBezTo>
                  <a:cubicBezTo>
                    <a:pt x="66" y="31"/>
                    <a:pt x="63" y="30"/>
                    <a:pt x="63" y="28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35" name="Freeform 619">
              <a:extLst>
                <a:ext uri="{FF2B5EF4-FFF2-40B4-BE49-F238E27FC236}">
                  <a16:creationId xmlns:a16="http://schemas.microsoft.com/office/drawing/2014/main" id="{2CD35AC3-7B28-4D8A-9C10-16B2E19B8F55}"/>
                </a:ext>
              </a:extLst>
            </p:cNvPr>
            <p:cNvSpPr>
              <a:spLocks/>
            </p:cNvSpPr>
            <p:nvPr/>
          </p:nvSpPr>
          <p:spPr bwMode="auto">
            <a:xfrm>
              <a:off x="4426563" y="4176792"/>
              <a:ext cx="121050" cy="178392"/>
            </a:xfrm>
            <a:custGeom>
              <a:avLst/>
              <a:gdLst>
                <a:gd name="T0" fmla="*/ 22 w 26"/>
                <a:gd name="T1" fmla="*/ 29 h 38"/>
                <a:gd name="T2" fmla="*/ 18 w 26"/>
                <a:gd name="T3" fmla="*/ 21 h 38"/>
                <a:gd name="T4" fmla="*/ 20 w 26"/>
                <a:gd name="T5" fmla="*/ 18 h 38"/>
                <a:gd name="T6" fmla="*/ 22 w 26"/>
                <a:gd name="T7" fmla="*/ 15 h 38"/>
                <a:gd name="T8" fmla="*/ 22 w 26"/>
                <a:gd name="T9" fmla="*/ 13 h 38"/>
                <a:gd name="T10" fmla="*/ 20 w 26"/>
                <a:gd name="T11" fmla="*/ 11 h 38"/>
                <a:gd name="T12" fmla="*/ 16 w 26"/>
                <a:gd name="T13" fmla="*/ 7 h 38"/>
                <a:gd name="T14" fmla="*/ 9 w 26"/>
                <a:gd name="T15" fmla="*/ 0 h 38"/>
                <a:gd name="T16" fmla="*/ 5 w 26"/>
                <a:gd name="T17" fmla="*/ 5 h 38"/>
                <a:gd name="T18" fmla="*/ 6 w 26"/>
                <a:gd name="T19" fmla="*/ 8 h 38"/>
                <a:gd name="T20" fmla="*/ 3 w 26"/>
                <a:gd name="T21" fmla="*/ 10 h 38"/>
                <a:gd name="T22" fmla="*/ 4 w 26"/>
                <a:gd name="T23" fmla="*/ 16 h 38"/>
                <a:gd name="T24" fmla="*/ 7 w 26"/>
                <a:gd name="T25" fmla="*/ 18 h 38"/>
                <a:gd name="T26" fmla="*/ 8 w 26"/>
                <a:gd name="T27" fmla="*/ 20 h 38"/>
                <a:gd name="T28" fmla="*/ 8 w 26"/>
                <a:gd name="T29" fmla="*/ 27 h 38"/>
                <a:gd name="T30" fmla="*/ 11 w 26"/>
                <a:gd name="T31" fmla="*/ 35 h 38"/>
                <a:gd name="T32" fmla="*/ 17 w 26"/>
                <a:gd name="T33" fmla="*/ 35 h 38"/>
                <a:gd name="T34" fmla="*/ 21 w 26"/>
                <a:gd name="T35" fmla="*/ 34 h 38"/>
                <a:gd name="T36" fmla="*/ 26 w 26"/>
                <a:gd name="T37" fmla="*/ 34 h 38"/>
                <a:gd name="T38" fmla="*/ 22 w 26"/>
                <a:gd name="T39" fmla="*/ 29 h 38"/>
                <a:gd name="T40" fmla="*/ 22 w 26"/>
                <a:gd name="T41" fmla="*/ 29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6" h="38">
                  <a:moveTo>
                    <a:pt x="22" y="29"/>
                  </a:moveTo>
                  <a:cubicBezTo>
                    <a:pt x="22" y="28"/>
                    <a:pt x="17" y="22"/>
                    <a:pt x="18" y="21"/>
                  </a:cubicBezTo>
                  <a:cubicBezTo>
                    <a:pt x="19" y="20"/>
                    <a:pt x="18" y="19"/>
                    <a:pt x="20" y="18"/>
                  </a:cubicBezTo>
                  <a:cubicBezTo>
                    <a:pt x="23" y="18"/>
                    <a:pt x="22" y="16"/>
                    <a:pt x="22" y="15"/>
                  </a:cubicBezTo>
                  <a:cubicBezTo>
                    <a:pt x="22" y="14"/>
                    <a:pt x="22" y="13"/>
                    <a:pt x="22" y="13"/>
                  </a:cubicBezTo>
                  <a:cubicBezTo>
                    <a:pt x="22" y="12"/>
                    <a:pt x="21" y="12"/>
                    <a:pt x="20" y="11"/>
                  </a:cubicBezTo>
                  <a:cubicBezTo>
                    <a:pt x="19" y="9"/>
                    <a:pt x="16" y="9"/>
                    <a:pt x="16" y="7"/>
                  </a:cubicBezTo>
                  <a:cubicBezTo>
                    <a:pt x="15" y="4"/>
                    <a:pt x="11" y="1"/>
                    <a:pt x="9" y="0"/>
                  </a:cubicBezTo>
                  <a:cubicBezTo>
                    <a:pt x="9" y="3"/>
                    <a:pt x="4" y="3"/>
                    <a:pt x="5" y="5"/>
                  </a:cubicBezTo>
                  <a:cubicBezTo>
                    <a:pt x="5" y="6"/>
                    <a:pt x="7" y="7"/>
                    <a:pt x="6" y="8"/>
                  </a:cubicBezTo>
                  <a:cubicBezTo>
                    <a:pt x="5" y="8"/>
                    <a:pt x="3" y="9"/>
                    <a:pt x="3" y="10"/>
                  </a:cubicBezTo>
                  <a:cubicBezTo>
                    <a:pt x="0" y="11"/>
                    <a:pt x="2" y="14"/>
                    <a:pt x="4" y="16"/>
                  </a:cubicBezTo>
                  <a:cubicBezTo>
                    <a:pt x="5" y="17"/>
                    <a:pt x="5" y="18"/>
                    <a:pt x="7" y="18"/>
                  </a:cubicBezTo>
                  <a:cubicBezTo>
                    <a:pt x="8" y="18"/>
                    <a:pt x="7" y="19"/>
                    <a:pt x="8" y="20"/>
                  </a:cubicBezTo>
                  <a:cubicBezTo>
                    <a:pt x="10" y="23"/>
                    <a:pt x="9" y="24"/>
                    <a:pt x="8" y="27"/>
                  </a:cubicBezTo>
                  <a:cubicBezTo>
                    <a:pt x="8" y="30"/>
                    <a:pt x="10" y="33"/>
                    <a:pt x="11" y="35"/>
                  </a:cubicBezTo>
                  <a:cubicBezTo>
                    <a:pt x="14" y="38"/>
                    <a:pt x="15" y="35"/>
                    <a:pt x="17" y="35"/>
                  </a:cubicBezTo>
                  <a:cubicBezTo>
                    <a:pt x="19" y="35"/>
                    <a:pt x="20" y="34"/>
                    <a:pt x="21" y="34"/>
                  </a:cubicBezTo>
                  <a:cubicBezTo>
                    <a:pt x="23" y="33"/>
                    <a:pt x="24" y="33"/>
                    <a:pt x="26" y="34"/>
                  </a:cubicBezTo>
                  <a:cubicBezTo>
                    <a:pt x="25" y="32"/>
                    <a:pt x="24" y="30"/>
                    <a:pt x="22" y="29"/>
                  </a:cubicBezTo>
                  <a:cubicBezTo>
                    <a:pt x="21" y="27"/>
                    <a:pt x="23" y="29"/>
                    <a:pt x="22" y="29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36" name="Freeform 620">
              <a:extLst>
                <a:ext uri="{FF2B5EF4-FFF2-40B4-BE49-F238E27FC236}">
                  <a16:creationId xmlns:a16="http://schemas.microsoft.com/office/drawing/2014/main" id="{495A034C-ECB0-41F0-B2B6-6355F9FF5668}"/>
                </a:ext>
              </a:extLst>
            </p:cNvPr>
            <p:cNvSpPr>
              <a:spLocks/>
            </p:cNvSpPr>
            <p:nvPr/>
          </p:nvSpPr>
          <p:spPr bwMode="auto">
            <a:xfrm>
              <a:off x="4504609" y="4232540"/>
              <a:ext cx="103529" cy="108309"/>
            </a:xfrm>
            <a:custGeom>
              <a:avLst/>
              <a:gdLst>
                <a:gd name="T0" fmla="*/ 19 w 22"/>
                <a:gd name="T1" fmla="*/ 7 h 23"/>
                <a:gd name="T2" fmla="*/ 22 w 22"/>
                <a:gd name="T3" fmla="*/ 2 h 23"/>
                <a:gd name="T4" fmla="*/ 12 w 22"/>
                <a:gd name="T5" fmla="*/ 2 h 23"/>
                <a:gd name="T6" fmla="*/ 9 w 22"/>
                <a:gd name="T7" fmla="*/ 0 h 23"/>
                <a:gd name="T8" fmla="*/ 5 w 22"/>
                <a:gd name="T9" fmla="*/ 1 h 23"/>
                <a:gd name="T10" fmla="*/ 4 w 22"/>
                <a:gd name="T11" fmla="*/ 6 h 23"/>
                <a:gd name="T12" fmla="*/ 1 w 22"/>
                <a:gd name="T13" fmla="*/ 10 h 23"/>
                <a:gd name="T14" fmla="*/ 4 w 22"/>
                <a:gd name="T15" fmla="*/ 15 h 23"/>
                <a:gd name="T16" fmla="*/ 9 w 22"/>
                <a:gd name="T17" fmla="*/ 22 h 23"/>
                <a:gd name="T18" fmla="*/ 12 w 22"/>
                <a:gd name="T19" fmla="*/ 19 h 23"/>
                <a:gd name="T20" fmla="*/ 16 w 22"/>
                <a:gd name="T21" fmla="*/ 18 h 23"/>
                <a:gd name="T22" fmla="*/ 19 w 22"/>
                <a:gd name="T23" fmla="*/ 19 h 23"/>
                <a:gd name="T24" fmla="*/ 20 w 22"/>
                <a:gd name="T25" fmla="*/ 14 h 23"/>
                <a:gd name="T26" fmla="*/ 19 w 22"/>
                <a:gd name="T27" fmla="*/ 7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2" h="23">
                  <a:moveTo>
                    <a:pt x="19" y="7"/>
                  </a:moveTo>
                  <a:cubicBezTo>
                    <a:pt x="19" y="5"/>
                    <a:pt x="21" y="3"/>
                    <a:pt x="22" y="2"/>
                  </a:cubicBezTo>
                  <a:cubicBezTo>
                    <a:pt x="19" y="1"/>
                    <a:pt x="14" y="0"/>
                    <a:pt x="12" y="2"/>
                  </a:cubicBezTo>
                  <a:cubicBezTo>
                    <a:pt x="10" y="3"/>
                    <a:pt x="9" y="1"/>
                    <a:pt x="9" y="0"/>
                  </a:cubicBezTo>
                  <a:cubicBezTo>
                    <a:pt x="8" y="0"/>
                    <a:pt x="7" y="2"/>
                    <a:pt x="5" y="1"/>
                  </a:cubicBezTo>
                  <a:cubicBezTo>
                    <a:pt x="5" y="2"/>
                    <a:pt x="7" y="6"/>
                    <a:pt x="4" y="6"/>
                  </a:cubicBezTo>
                  <a:cubicBezTo>
                    <a:pt x="2" y="7"/>
                    <a:pt x="0" y="8"/>
                    <a:pt x="1" y="10"/>
                  </a:cubicBezTo>
                  <a:cubicBezTo>
                    <a:pt x="2" y="12"/>
                    <a:pt x="3" y="13"/>
                    <a:pt x="4" y="15"/>
                  </a:cubicBezTo>
                  <a:cubicBezTo>
                    <a:pt x="5" y="17"/>
                    <a:pt x="7" y="19"/>
                    <a:pt x="9" y="22"/>
                  </a:cubicBezTo>
                  <a:cubicBezTo>
                    <a:pt x="12" y="23"/>
                    <a:pt x="10" y="19"/>
                    <a:pt x="12" y="19"/>
                  </a:cubicBezTo>
                  <a:cubicBezTo>
                    <a:pt x="14" y="19"/>
                    <a:pt x="15" y="19"/>
                    <a:pt x="16" y="18"/>
                  </a:cubicBezTo>
                  <a:cubicBezTo>
                    <a:pt x="17" y="18"/>
                    <a:pt x="17" y="20"/>
                    <a:pt x="19" y="19"/>
                  </a:cubicBezTo>
                  <a:cubicBezTo>
                    <a:pt x="20" y="17"/>
                    <a:pt x="21" y="16"/>
                    <a:pt x="20" y="14"/>
                  </a:cubicBezTo>
                  <a:cubicBezTo>
                    <a:pt x="20" y="12"/>
                    <a:pt x="19" y="9"/>
                    <a:pt x="19" y="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37" name="Freeform 621">
              <a:extLst>
                <a:ext uri="{FF2B5EF4-FFF2-40B4-BE49-F238E27FC236}">
                  <a16:creationId xmlns:a16="http://schemas.microsoft.com/office/drawing/2014/main" id="{49C351C2-745E-434B-AEC3-1F782472EF8B}"/>
                </a:ext>
              </a:extLst>
            </p:cNvPr>
            <p:cNvSpPr>
              <a:spLocks/>
            </p:cNvSpPr>
            <p:nvPr/>
          </p:nvSpPr>
          <p:spPr bwMode="auto">
            <a:xfrm>
              <a:off x="4589026" y="4242098"/>
              <a:ext cx="74860" cy="84419"/>
            </a:xfrm>
            <a:custGeom>
              <a:avLst/>
              <a:gdLst>
                <a:gd name="T0" fmla="*/ 12 w 16"/>
                <a:gd name="T1" fmla="*/ 5 h 18"/>
                <a:gd name="T2" fmla="*/ 5 w 16"/>
                <a:gd name="T3" fmla="*/ 1 h 18"/>
                <a:gd name="T4" fmla="*/ 1 w 16"/>
                <a:gd name="T5" fmla="*/ 6 h 18"/>
                <a:gd name="T6" fmla="*/ 2 w 16"/>
                <a:gd name="T7" fmla="*/ 12 h 18"/>
                <a:gd name="T8" fmla="*/ 0 w 16"/>
                <a:gd name="T9" fmla="*/ 17 h 18"/>
                <a:gd name="T10" fmla="*/ 4 w 16"/>
                <a:gd name="T11" fmla="*/ 17 h 18"/>
                <a:gd name="T12" fmla="*/ 9 w 16"/>
                <a:gd name="T13" fmla="*/ 17 h 18"/>
                <a:gd name="T14" fmla="*/ 16 w 16"/>
                <a:gd name="T15" fmla="*/ 8 h 18"/>
                <a:gd name="T16" fmla="*/ 12 w 16"/>
                <a:gd name="T17" fmla="*/ 5 h 18"/>
                <a:gd name="T18" fmla="*/ 12 w 16"/>
                <a:gd name="T19" fmla="*/ 5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" h="18">
                  <a:moveTo>
                    <a:pt x="12" y="5"/>
                  </a:moveTo>
                  <a:cubicBezTo>
                    <a:pt x="10" y="3"/>
                    <a:pt x="8" y="1"/>
                    <a:pt x="5" y="1"/>
                  </a:cubicBezTo>
                  <a:cubicBezTo>
                    <a:pt x="3" y="0"/>
                    <a:pt x="0" y="4"/>
                    <a:pt x="1" y="6"/>
                  </a:cubicBezTo>
                  <a:cubicBezTo>
                    <a:pt x="1" y="8"/>
                    <a:pt x="2" y="10"/>
                    <a:pt x="2" y="12"/>
                  </a:cubicBezTo>
                  <a:cubicBezTo>
                    <a:pt x="3" y="14"/>
                    <a:pt x="1" y="16"/>
                    <a:pt x="0" y="17"/>
                  </a:cubicBezTo>
                  <a:cubicBezTo>
                    <a:pt x="1" y="18"/>
                    <a:pt x="3" y="17"/>
                    <a:pt x="4" y="17"/>
                  </a:cubicBezTo>
                  <a:cubicBezTo>
                    <a:pt x="6" y="17"/>
                    <a:pt x="7" y="18"/>
                    <a:pt x="9" y="17"/>
                  </a:cubicBezTo>
                  <a:cubicBezTo>
                    <a:pt x="12" y="16"/>
                    <a:pt x="13" y="10"/>
                    <a:pt x="16" y="8"/>
                  </a:cubicBezTo>
                  <a:cubicBezTo>
                    <a:pt x="14" y="7"/>
                    <a:pt x="13" y="6"/>
                    <a:pt x="12" y="5"/>
                  </a:cubicBezTo>
                  <a:cubicBezTo>
                    <a:pt x="10" y="4"/>
                    <a:pt x="13" y="6"/>
                    <a:pt x="12" y="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38" name="Freeform 622">
              <a:extLst>
                <a:ext uri="{FF2B5EF4-FFF2-40B4-BE49-F238E27FC236}">
                  <a16:creationId xmlns:a16="http://schemas.microsoft.com/office/drawing/2014/main" id="{99113B40-0775-4C89-85AD-83C7277890C6}"/>
                </a:ext>
              </a:extLst>
            </p:cNvPr>
            <p:cNvSpPr>
              <a:spLocks/>
            </p:cNvSpPr>
            <p:nvPr/>
          </p:nvSpPr>
          <p:spPr bwMode="auto">
            <a:xfrm>
              <a:off x="3921657" y="4082818"/>
              <a:ext cx="377486" cy="393418"/>
            </a:xfrm>
            <a:custGeom>
              <a:avLst/>
              <a:gdLst>
                <a:gd name="T0" fmla="*/ 76 w 81"/>
                <a:gd name="T1" fmla="*/ 39 h 84"/>
                <a:gd name="T2" fmla="*/ 74 w 81"/>
                <a:gd name="T3" fmla="*/ 32 h 84"/>
                <a:gd name="T4" fmla="*/ 69 w 81"/>
                <a:gd name="T5" fmla="*/ 33 h 84"/>
                <a:gd name="T6" fmla="*/ 58 w 81"/>
                <a:gd name="T7" fmla="*/ 28 h 84"/>
                <a:gd name="T8" fmla="*/ 53 w 81"/>
                <a:gd name="T9" fmla="*/ 20 h 84"/>
                <a:gd name="T10" fmla="*/ 50 w 81"/>
                <a:gd name="T11" fmla="*/ 15 h 84"/>
                <a:gd name="T12" fmla="*/ 56 w 81"/>
                <a:gd name="T13" fmla="*/ 5 h 84"/>
                <a:gd name="T14" fmla="*/ 56 w 81"/>
                <a:gd name="T15" fmla="*/ 1 h 84"/>
                <a:gd name="T16" fmla="*/ 44 w 81"/>
                <a:gd name="T17" fmla="*/ 8 h 84"/>
                <a:gd name="T18" fmla="*/ 36 w 81"/>
                <a:gd name="T19" fmla="*/ 16 h 84"/>
                <a:gd name="T20" fmla="*/ 31 w 81"/>
                <a:gd name="T21" fmla="*/ 23 h 84"/>
                <a:gd name="T22" fmla="*/ 25 w 81"/>
                <a:gd name="T23" fmla="*/ 17 h 84"/>
                <a:gd name="T24" fmla="*/ 7 w 81"/>
                <a:gd name="T25" fmla="*/ 18 h 84"/>
                <a:gd name="T26" fmla="*/ 1 w 81"/>
                <a:gd name="T27" fmla="*/ 16 h 84"/>
                <a:gd name="T28" fmla="*/ 1 w 81"/>
                <a:gd name="T29" fmla="*/ 21 h 84"/>
                <a:gd name="T30" fmla="*/ 8 w 81"/>
                <a:gd name="T31" fmla="*/ 24 h 84"/>
                <a:gd name="T32" fmla="*/ 11 w 81"/>
                <a:gd name="T33" fmla="*/ 26 h 84"/>
                <a:gd name="T34" fmla="*/ 13 w 81"/>
                <a:gd name="T35" fmla="*/ 23 h 84"/>
                <a:gd name="T36" fmla="*/ 20 w 81"/>
                <a:gd name="T37" fmla="*/ 18 h 84"/>
                <a:gd name="T38" fmla="*/ 24 w 81"/>
                <a:gd name="T39" fmla="*/ 20 h 84"/>
                <a:gd name="T40" fmla="*/ 25 w 81"/>
                <a:gd name="T41" fmla="*/ 26 h 84"/>
                <a:gd name="T42" fmla="*/ 28 w 81"/>
                <a:gd name="T43" fmla="*/ 42 h 84"/>
                <a:gd name="T44" fmla="*/ 28 w 81"/>
                <a:gd name="T45" fmla="*/ 47 h 84"/>
                <a:gd name="T46" fmla="*/ 22 w 81"/>
                <a:gd name="T47" fmla="*/ 53 h 84"/>
                <a:gd name="T48" fmla="*/ 26 w 81"/>
                <a:gd name="T49" fmla="*/ 58 h 84"/>
                <a:gd name="T50" fmla="*/ 34 w 81"/>
                <a:gd name="T51" fmla="*/ 61 h 84"/>
                <a:gd name="T52" fmla="*/ 41 w 81"/>
                <a:gd name="T53" fmla="*/ 64 h 84"/>
                <a:gd name="T54" fmla="*/ 54 w 81"/>
                <a:gd name="T55" fmla="*/ 76 h 84"/>
                <a:gd name="T56" fmla="*/ 60 w 81"/>
                <a:gd name="T57" fmla="*/ 75 h 84"/>
                <a:gd name="T58" fmla="*/ 64 w 81"/>
                <a:gd name="T59" fmla="*/ 80 h 84"/>
                <a:gd name="T60" fmla="*/ 65 w 81"/>
                <a:gd name="T61" fmla="*/ 84 h 84"/>
                <a:gd name="T62" fmla="*/ 65 w 81"/>
                <a:gd name="T63" fmla="*/ 63 h 84"/>
                <a:gd name="T64" fmla="*/ 70 w 81"/>
                <a:gd name="T65" fmla="*/ 58 h 84"/>
                <a:gd name="T66" fmla="*/ 66 w 81"/>
                <a:gd name="T67" fmla="*/ 55 h 84"/>
                <a:gd name="T68" fmla="*/ 79 w 81"/>
                <a:gd name="T69" fmla="*/ 53 h 84"/>
                <a:gd name="T70" fmla="*/ 77 w 81"/>
                <a:gd name="T71" fmla="*/ 48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81" h="84">
                  <a:moveTo>
                    <a:pt x="77" y="48"/>
                  </a:moveTo>
                  <a:cubicBezTo>
                    <a:pt x="81" y="45"/>
                    <a:pt x="76" y="42"/>
                    <a:pt x="76" y="39"/>
                  </a:cubicBezTo>
                  <a:cubicBezTo>
                    <a:pt x="76" y="37"/>
                    <a:pt x="78" y="35"/>
                    <a:pt x="78" y="33"/>
                  </a:cubicBezTo>
                  <a:cubicBezTo>
                    <a:pt x="79" y="30"/>
                    <a:pt x="75" y="32"/>
                    <a:pt x="74" y="32"/>
                  </a:cubicBezTo>
                  <a:cubicBezTo>
                    <a:pt x="73" y="32"/>
                    <a:pt x="72" y="32"/>
                    <a:pt x="71" y="32"/>
                  </a:cubicBezTo>
                  <a:cubicBezTo>
                    <a:pt x="70" y="32"/>
                    <a:pt x="70" y="33"/>
                    <a:pt x="69" y="33"/>
                  </a:cubicBezTo>
                  <a:cubicBezTo>
                    <a:pt x="68" y="33"/>
                    <a:pt x="67" y="30"/>
                    <a:pt x="66" y="30"/>
                  </a:cubicBezTo>
                  <a:cubicBezTo>
                    <a:pt x="64" y="26"/>
                    <a:pt x="62" y="28"/>
                    <a:pt x="58" y="28"/>
                  </a:cubicBezTo>
                  <a:cubicBezTo>
                    <a:pt x="56" y="28"/>
                    <a:pt x="55" y="28"/>
                    <a:pt x="54" y="26"/>
                  </a:cubicBezTo>
                  <a:cubicBezTo>
                    <a:pt x="53" y="24"/>
                    <a:pt x="56" y="22"/>
                    <a:pt x="53" y="20"/>
                  </a:cubicBezTo>
                  <a:cubicBezTo>
                    <a:pt x="52" y="19"/>
                    <a:pt x="52" y="17"/>
                    <a:pt x="50" y="17"/>
                  </a:cubicBezTo>
                  <a:cubicBezTo>
                    <a:pt x="48" y="17"/>
                    <a:pt x="49" y="17"/>
                    <a:pt x="50" y="15"/>
                  </a:cubicBezTo>
                  <a:cubicBezTo>
                    <a:pt x="51" y="13"/>
                    <a:pt x="50" y="11"/>
                    <a:pt x="51" y="9"/>
                  </a:cubicBezTo>
                  <a:cubicBezTo>
                    <a:pt x="52" y="7"/>
                    <a:pt x="54" y="6"/>
                    <a:pt x="56" y="5"/>
                  </a:cubicBezTo>
                  <a:cubicBezTo>
                    <a:pt x="57" y="4"/>
                    <a:pt x="59" y="4"/>
                    <a:pt x="60" y="2"/>
                  </a:cubicBezTo>
                  <a:cubicBezTo>
                    <a:pt x="60" y="0"/>
                    <a:pt x="56" y="0"/>
                    <a:pt x="56" y="1"/>
                  </a:cubicBezTo>
                  <a:cubicBezTo>
                    <a:pt x="54" y="3"/>
                    <a:pt x="51" y="6"/>
                    <a:pt x="48" y="6"/>
                  </a:cubicBezTo>
                  <a:cubicBezTo>
                    <a:pt x="45" y="6"/>
                    <a:pt x="45" y="6"/>
                    <a:pt x="44" y="8"/>
                  </a:cubicBezTo>
                  <a:cubicBezTo>
                    <a:pt x="43" y="10"/>
                    <a:pt x="43" y="7"/>
                    <a:pt x="41" y="7"/>
                  </a:cubicBezTo>
                  <a:cubicBezTo>
                    <a:pt x="37" y="8"/>
                    <a:pt x="39" y="14"/>
                    <a:pt x="36" y="16"/>
                  </a:cubicBezTo>
                  <a:cubicBezTo>
                    <a:pt x="35" y="17"/>
                    <a:pt x="33" y="18"/>
                    <a:pt x="32" y="20"/>
                  </a:cubicBezTo>
                  <a:cubicBezTo>
                    <a:pt x="32" y="20"/>
                    <a:pt x="32" y="23"/>
                    <a:pt x="31" y="23"/>
                  </a:cubicBezTo>
                  <a:cubicBezTo>
                    <a:pt x="30" y="21"/>
                    <a:pt x="29" y="20"/>
                    <a:pt x="28" y="19"/>
                  </a:cubicBezTo>
                  <a:cubicBezTo>
                    <a:pt x="27" y="17"/>
                    <a:pt x="26" y="17"/>
                    <a:pt x="25" y="17"/>
                  </a:cubicBezTo>
                  <a:cubicBezTo>
                    <a:pt x="21" y="16"/>
                    <a:pt x="19" y="13"/>
                    <a:pt x="15" y="16"/>
                  </a:cubicBezTo>
                  <a:cubicBezTo>
                    <a:pt x="13" y="17"/>
                    <a:pt x="9" y="20"/>
                    <a:pt x="7" y="18"/>
                  </a:cubicBezTo>
                  <a:cubicBezTo>
                    <a:pt x="6" y="17"/>
                    <a:pt x="5" y="17"/>
                    <a:pt x="4" y="16"/>
                  </a:cubicBezTo>
                  <a:cubicBezTo>
                    <a:pt x="2" y="16"/>
                    <a:pt x="3" y="14"/>
                    <a:pt x="1" y="16"/>
                  </a:cubicBezTo>
                  <a:cubicBezTo>
                    <a:pt x="0" y="17"/>
                    <a:pt x="1" y="17"/>
                    <a:pt x="2" y="18"/>
                  </a:cubicBezTo>
                  <a:cubicBezTo>
                    <a:pt x="2" y="19"/>
                    <a:pt x="1" y="20"/>
                    <a:pt x="1" y="21"/>
                  </a:cubicBezTo>
                  <a:cubicBezTo>
                    <a:pt x="3" y="21"/>
                    <a:pt x="5" y="22"/>
                    <a:pt x="6" y="22"/>
                  </a:cubicBezTo>
                  <a:cubicBezTo>
                    <a:pt x="7" y="23"/>
                    <a:pt x="8" y="23"/>
                    <a:pt x="8" y="24"/>
                  </a:cubicBezTo>
                  <a:cubicBezTo>
                    <a:pt x="9" y="25"/>
                    <a:pt x="9" y="24"/>
                    <a:pt x="10" y="24"/>
                  </a:cubicBezTo>
                  <a:cubicBezTo>
                    <a:pt x="10" y="23"/>
                    <a:pt x="10" y="26"/>
                    <a:pt x="11" y="26"/>
                  </a:cubicBezTo>
                  <a:cubicBezTo>
                    <a:pt x="12" y="27"/>
                    <a:pt x="13" y="26"/>
                    <a:pt x="15" y="25"/>
                  </a:cubicBezTo>
                  <a:cubicBezTo>
                    <a:pt x="16" y="25"/>
                    <a:pt x="13" y="23"/>
                    <a:pt x="13" y="23"/>
                  </a:cubicBezTo>
                  <a:cubicBezTo>
                    <a:pt x="13" y="22"/>
                    <a:pt x="16" y="20"/>
                    <a:pt x="16" y="19"/>
                  </a:cubicBezTo>
                  <a:cubicBezTo>
                    <a:pt x="17" y="18"/>
                    <a:pt x="19" y="17"/>
                    <a:pt x="20" y="18"/>
                  </a:cubicBezTo>
                  <a:cubicBezTo>
                    <a:pt x="21" y="18"/>
                    <a:pt x="23" y="19"/>
                    <a:pt x="23" y="19"/>
                  </a:cubicBezTo>
                  <a:cubicBezTo>
                    <a:pt x="23" y="20"/>
                    <a:pt x="23" y="20"/>
                    <a:pt x="24" y="20"/>
                  </a:cubicBezTo>
                  <a:cubicBezTo>
                    <a:pt x="24" y="21"/>
                    <a:pt x="23" y="22"/>
                    <a:pt x="23" y="22"/>
                  </a:cubicBezTo>
                  <a:cubicBezTo>
                    <a:pt x="23" y="23"/>
                    <a:pt x="25" y="25"/>
                    <a:pt x="25" y="26"/>
                  </a:cubicBezTo>
                  <a:cubicBezTo>
                    <a:pt x="27" y="29"/>
                    <a:pt x="29" y="29"/>
                    <a:pt x="29" y="33"/>
                  </a:cubicBezTo>
                  <a:cubicBezTo>
                    <a:pt x="29" y="36"/>
                    <a:pt x="29" y="39"/>
                    <a:pt x="28" y="42"/>
                  </a:cubicBezTo>
                  <a:cubicBezTo>
                    <a:pt x="28" y="43"/>
                    <a:pt x="30" y="43"/>
                    <a:pt x="30" y="44"/>
                  </a:cubicBezTo>
                  <a:cubicBezTo>
                    <a:pt x="29" y="45"/>
                    <a:pt x="28" y="46"/>
                    <a:pt x="28" y="47"/>
                  </a:cubicBezTo>
                  <a:cubicBezTo>
                    <a:pt x="27" y="48"/>
                    <a:pt x="27" y="50"/>
                    <a:pt x="26" y="50"/>
                  </a:cubicBezTo>
                  <a:cubicBezTo>
                    <a:pt x="24" y="51"/>
                    <a:pt x="22" y="50"/>
                    <a:pt x="22" y="53"/>
                  </a:cubicBezTo>
                  <a:cubicBezTo>
                    <a:pt x="22" y="55"/>
                    <a:pt x="19" y="55"/>
                    <a:pt x="22" y="56"/>
                  </a:cubicBezTo>
                  <a:cubicBezTo>
                    <a:pt x="23" y="57"/>
                    <a:pt x="24" y="57"/>
                    <a:pt x="26" y="58"/>
                  </a:cubicBezTo>
                  <a:cubicBezTo>
                    <a:pt x="27" y="59"/>
                    <a:pt x="28" y="60"/>
                    <a:pt x="29" y="61"/>
                  </a:cubicBezTo>
                  <a:cubicBezTo>
                    <a:pt x="31" y="62"/>
                    <a:pt x="32" y="61"/>
                    <a:pt x="34" y="61"/>
                  </a:cubicBezTo>
                  <a:cubicBezTo>
                    <a:pt x="35" y="61"/>
                    <a:pt x="36" y="62"/>
                    <a:pt x="38" y="63"/>
                  </a:cubicBezTo>
                  <a:cubicBezTo>
                    <a:pt x="39" y="63"/>
                    <a:pt x="40" y="63"/>
                    <a:pt x="41" y="64"/>
                  </a:cubicBezTo>
                  <a:cubicBezTo>
                    <a:pt x="44" y="66"/>
                    <a:pt x="46" y="68"/>
                    <a:pt x="48" y="71"/>
                  </a:cubicBezTo>
                  <a:cubicBezTo>
                    <a:pt x="49" y="74"/>
                    <a:pt x="50" y="75"/>
                    <a:pt x="54" y="76"/>
                  </a:cubicBezTo>
                  <a:cubicBezTo>
                    <a:pt x="55" y="76"/>
                    <a:pt x="56" y="75"/>
                    <a:pt x="57" y="74"/>
                  </a:cubicBezTo>
                  <a:cubicBezTo>
                    <a:pt x="58" y="74"/>
                    <a:pt x="59" y="76"/>
                    <a:pt x="60" y="75"/>
                  </a:cubicBezTo>
                  <a:cubicBezTo>
                    <a:pt x="62" y="74"/>
                    <a:pt x="64" y="75"/>
                    <a:pt x="65" y="76"/>
                  </a:cubicBezTo>
                  <a:cubicBezTo>
                    <a:pt x="65" y="77"/>
                    <a:pt x="64" y="79"/>
                    <a:pt x="64" y="80"/>
                  </a:cubicBezTo>
                  <a:cubicBezTo>
                    <a:pt x="63" y="81"/>
                    <a:pt x="62" y="81"/>
                    <a:pt x="64" y="82"/>
                  </a:cubicBezTo>
                  <a:cubicBezTo>
                    <a:pt x="64" y="82"/>
                    <a:pt x="66" y="84"/>
                    <a:pt x="65" y="84"/>
                  </a:cubicBezTo>
                  <a:cubicBezTo>
                    <a:pt x="67" y="84"/>
                    <a:pt x="68" y="73"/>
                    <a:pt x="69" y="71"/>
                  </a:cubicBezTo>
                  <a:cubicBezTo>
                    <a:pt x="69" y="67"/>
                    <a:pt x="66" y="66"/>
                    <a:pt x="65" y="63"/>
                  </a:cubicBezTo>
                  <a:cubicBezTo>
                    <a:pt x="65" y="61"/>
                    <a:pt x="65" y="60"/>
                    <a:pt x="66" y="60"/>
                  </a:cubicBezTo>
                  <a:cubicBezTo>
                    <a:pt x="67" y="60"/>
                    <a:pt x="70" y="59"/>
                    <a:pt x="70" y="58"/>
                  </a:cubicBezTo>
                  <a:cubicBezTo>
                    <a:pt x="69" y="58"/>
                    <a:pt x="67" y="58"/>
                    <a:pt x="67" y="57"/>
                  </a:cubicBezTo>
                  <a:cubicBezTo>
                    <a:pt x="66" y="57"/>
                    <a:pt x="66" y="55"/>
                    <a:pt x="66" y="55"/>
                  </a:cubicBezTo>
                  <a:cubicBezTo>
                    <a:pt x="68" y="55"/>
                    <a:pt x="70" y="55"/>
                    <a:pt x="72" y="55"/>
                  </a:cubicBezTo>
                  <a:cubicBezTo>
                    <a:pt x="73" y="55"/>
                    <a:pt x="79" y="52"/>
                    <a:pt x="79" y="53"/>
                  </a:cubicBezTo>
                  <a:cubicBezTo>
                    <a:pt x="79" y="51"/>
                    <a:pt x="76" y="48"/>
                    <a:pt x="77" y="48"/>
                  </a:cubicBezTo>
                  <a:cubicBezTo>
                    <a:pt x="78" y="47"/>
                    <a:pt x="76" y="48"/>
                    <a:pt x="77" y="48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39" name="Freeform 623">
              <a:extLst>
                <a:ext uri="{FF2B5EF4-FFF2-40B4-BE49-F238E27FC236}">
                  <a16:creationId xmlns:a16="http://schemas.microsoft.com/office/drawing/2014/main" id="{3060C6F3-8A59-4505-BED7-B8FF8A148B70}"/>
                </a:ext>
              </a:extLst>
            </p:cNvPr>
            <p:cNvSpPr>
              <a:spLocks/>
            </p:cNvSpPr>
            <p:nvPr/>
          </p:nvSpPr>
          <p:spPr bwMode="auto">
            <a:xfrm>
              <a:off x="3972625" y="4345626"/>
              <a:ext cx="130606" cy="154501"/>
            </a:xfrm>
            <a:custGeom>
              <a:avLst/>
              <a:gdLst>
                <a:gd name="T0" fmla="*/ 20 w 28"/>
                <a:gd name="T1" fmla="*/ 6 h 33"/>
                <a:gd name="T2" fmla="*/ 15 w 28"/>
                <a:gd name="T3" fmla="*/ 3 h 33"/>
                <a:gd name="T4" fmla="*/ 10 w 28"/>
                <a:gd name="T5" fmla="*/ 0 h 33"/>
                <a:gd name="T6" fmla="*/ 4 w 28"/>
                <a:gd name="T7" fmla="*/ 4 h 33"/>
                <a:gd name="T8" fmla="*/ 3 w 28"/>
                <a:gd name="T9" fmla="*/ 7 h 33"/>
                <a:gd name="T10" fmla="*/ 2 w 28"/>
                <a:gd name="T11" fmla="*/ 10 h 33"/>
                <a:gd name="T12" fmla="*/ 0 w 28"/>
                <a:gd name="T13" fmla="*/ 13 h 33"/>
                <a:gd name="T14" fmla="*/ 0 w 28"/>
                <a:gd name="T15" fmla="*/ 15 h 33"/>
                <a:gd name="T16" fmla="*/ 0 w 28"/>
                <a:gd name="T17" fmla="*/ 18 h 33"/>
                <a:gd name="T18" fmla="*/ 2 w 28"/>
                <a:gd name="T19" fmla="*/ 20 h 33"/>
                <a:gd name="T20" fmla="*/ 5 w 28"/>
                <a:gd name="T21" fmla="*/ 18 h 33"/>
                <a:gd name="T22" fmla="*/ 5 w 28"/>
                <a:gd name="T23" fmla="*/ 20 h 33"/>
                <a:gd name="T24" fmla="*/ 3 w 28"/>
                <a:gd name="T25" fmla="*/ 24 h 33"/>
                <a:gd name="T26" fmla="*/ 3 w 28"/>
                <a:gd name="T27" fmla="*/ 26 h 33"/>
                <a:gd name="T28" fmla="*/ 3 w 28"/>
                <a:gd name="T29" fmla="*/ 28 h 33"/>
                <a:gd name="T30" fmla="*/ 8 w 28"/>
                <a:gd name="T31" fmla="*/ 32 h 33"/>
                <a:gd name="T32" fmla="*/ 11 w 28"/>
                <a:gd name="T33" fmla="*/ 29 h 33"/>
                <a:gd name="T34" fmla="*/ 16 w 28"/>
                <a:gd name="T35" fmla="*/ 22 h 33"/>
                <a:gd name="T36" fmla="*/ 22 w 28"/>
                <a:gd name="T37" fmla="*/ 19 h 33"/>
                <a:gd name="T38" fmla="*/ 27 w 28"/>
                <a:gd name="T39" fmla="*/ 13 h 33"/>
                <a:gd name="T40" fmla="*/ 27 w 28"/>
                <a:gd name="T41" fmla="*/ 8 h 33"/>
                <a:gd name="T42" fmla="*/ 24 w 28"/>
                <a:gd name="T43" fmla="*/ 5 h 33"/>
                <a:gd name="T44" fmla="*/ 20 w 28"/>
                <a:gd name="T45" fmla="*/ 6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8" h="33">
                  <a:moveTo>
                    <a:pt x="20" y="6"/>
                  </a:moveTo>
                  <a:cubicBezTo>
                    <a:pt x="18" y="6"/>
                    <a:pt x="17" y="4"/>
                    <a:pt x="15" y="3"/>
                  </a:cubicBezTo>
                  <a:cubicBezTo>
                    <a:pt x="14" y="2"/>
                    <a:pt x="12" y="0"/>
                    <a:pt x="10" y="0"/>
                  </a:cubicBezTo>
                  <a:cubicBezTo>
                    <a:pt x="10" y="3"/>
                    <a:pt x="4" y="1"/>
                    <a:pt x="4" y="4"/>
                  </a:cubicBezTo>
                  <a:cubicBezTo>
                    <a:pt x="4" y="6"/>
                    <a:pt x="4" y="6"/>
                    <a:pt x="3" y="7"/>
                  </a:cubicBezTo>
                  <a:cubicBezTo>
                    <a:pt x="1" y="8"/>
                    <a:pt x="2" y="9"/>
                    <a:pt x="2" y="10"/>
                  </a:cubicBezTo>
                  <a:cubicBezTo>
                    <a:pt x="2" y="11"/>
                    <a:pt x="1" y="12"/>
                    <a:pt x="0" y="13"/>
                  </a:cubicBezTo>
                  <a:cubicBezTo>
                    <a:pt x="0" y="13"/>
                    <a:pt x="0" y="14"/>
                    <a:pt x="0" y="15"/>
                  </a:cubicBezTo>
                  <a:cubicBezTo>
                    <a:pt x="1" y="16"/>
                    <a:pt x="0" y="17"/>
                    <a:pt x="0" y="18"/>
                  </a:cubicBezTo>
                  <a:cubicBezTo>
                    <a:pt x="0" y="18"/>
                    <a:pt x="1" y="21"/>
                    <a:pt x="2" y="20"/>
                  </a:cubicBezTo>
                  <a:cubicBezTo>
                    <a:pt x="4" y="20"/>
                    <a:pt x="4" y="18"/>
                    <a:pt x="5" y="18"/>
                  </a:cubicBezTo>
                  <a:cubicBezTo>
                    <a:pt x="4" y="18"/>
                    <a:pt x="6" y="20"/>
                    <a:pt x="5" y="20"/>
                  </a:cubicBezTo>
                  <a:cubicBezTo>
                    <a:pt x="5" y="22"/>
                    <a:pt x="5" y="23"/>
                    <a:pt x="3" y="24"/>
                  </a:cubicBezTo>
                  <a:cubicBezTo>
                    <a:pt x="3" y="24"/>
                    <a:pt x="4" y="26"/>
                    <a:pt x="3" y="26"/>
                  </a:cubicBezTo>
                  <a:cubicBezTo>
                    <a:pt x="3" y="27"/>
                    <a:pt x="2" y="27"/>
                    <a:pt x="3" y="28"/>
                  </a:cubicBezTo>
                  <a:cubicBezTo>
                    <a:pt x="5" y="29"/>
                    <a:pt x="6" y="29"/>
                    <a:pt x="8" y="32"/>
                  </a:cubicBezTo>
                  <a:cubicBezTo>
                    <a:pt x="9" y="33"/>
                    <a:pt x="10" y="29"/>
                    <a:pt x="11" y="29"/>
                  </a:cubicBezTo>
                  <a:cubicBezTo>
                    <a:pt x="12" y="26"/>
                    <a:pt x="13" y="23"/>
                    <a:pt x="16" y="22"/>
                  </a:cubicBezTo>
                  <a:cubicBezTo>
                    <a:pt x="18" y="21"/>
                    <a:pt x="20" y="21"/>
                    <a:pt x="22" y="19"/>
                  </a:cubicBezTo>
                  <a:cubicBezTo>
                    <a:pt x="24" y="18"/>
                    <a:pt x="26" y="16"/>
                    <a:pt x="27" y="13"/>
                  </a:cubicBezTo>
                  <a:cubicBezTo>
                    <a:pt x="27" y="11"/>
                    <a:pt x="28" y="10"/>
                    <a:pt x="27" y="8"/>
                  </a:cubicBezTo>
                  <a:cubicBezTo>
                    <a:pt x="26" y="7"/>
                    <a:pt x="25" y="6"/>
                    <a:pt x="24" y="5"/>
                  </a:cubicBezTo>
                  <a:cubicBezTo>
                    <a:pt x="23" y="5"/>
                    <a:pt x="21" y="6"/>
                    <a:pt x="20" y="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40" name="Freeform 624">
              <a:extLst>
                <a:ext uri="{FF2B5EF4-FFF2-40B4-BE49-F238E27FC236}">
                  <a16:creationId xmlns:a16="http://schemas.microsoft.com/office/drawing/2014/main" id="{5BC317AF-52DE-4E71-98D0-08B20DDCF827}"/>
                </a:ext>
              </a:extLst>
            </p:cNvPr>
            <p:cNvSpPr>
              <a:spLocks/>
            </p:cNvSpPr>
            <p:nvPr/>
          </p:nvSpPr>
          <p:spPr bwMode="auto">
            <a:xfrm>
              <a:off x="3958290" y="4374298"/>
              <a:ext cx="299439" cy="444387"/>
            </a:xfrm>
            <a:custGeom>
              <a:avLst/>
              <a:gdLst>
                <a:gd name="T0" fmla="*/ 57 w 64"/>
                <a:gd name="T1" fmla="*/ 21 h 95"/>
                <a:gd name="T2" fmla="*/ 56 w 64"/>
                <a:gd name="T3" fmla="*/ 14 h 95"/>
                <a:gd name="T4" fmla="*/ 50 w 64"/>
                <a:gd name="T5" fmla="*/ 13 h 95"/>
                <a:gd name="T6" fmla="*/ 46 w 64"/>
                <a:gd name="T7" fmla="*/ 14 h 95"/>
                <a:gd name="T8" fmla="*/ 41 w 64"/>
                <a:gd name="T9" fmla="*/ 11 h 95"/>
                <a:gd name="T10" fmla="*/ 38 w 64"/>
                <a:gd name="T11" fmla="*/ 6 h 95"/>
                <a:gd name="T12" fmla="*/ 33 w 64"/>
                <a:gd name="T13" fmla="*/ 2 h 95"/>
                <a:gd name="T14" fmla="*/ 28 w 64"/>
                <a:gd name="T15" fmla="*/ 0 h 95"/>
                <a:gd name="T16" fmla="*/ 31 w 64"/>
                <a:gd name="T17" fmla="*/ 5 h 95"/>
                <a:gd name="T18" fmla="*/ 28 w 64"/>
                <a:gd name="T19" fmla="*/ 10 h 95"/>
                <a:gd name="T20" fmla="*/ 23 w 64"/>
                <a:gd name="T21" fmla="*/ 14 h 95"/>
                <a:gd name="T22" fmla="*/ 17 w 64"/>
                <a:gd name="T23" fmla="*/ 17 h 95"/>
                <a:gd name="T24" fmla="*/ 11 w 64"/>
                <a:gd name="T25" fmla="*/ 26 h 95"/>
                <a:gd name="T26" fmla="*/ 6 w 64"/>
                <a:gd name="T27" fmla="*/ 22 h 95"/>
                <a:gd name="T28" fmla="*/ 6 w 64"/>
                <a:gd name="T29" fmla="*/ 21 h 95"/>
                <a:gd name="T30" fmla="*/ 6 w 64"/>
                <a:gd name="T31" fmla="*/ 18 h 95"/>
                <a:gd name="T32" fmla="*/ 2 w 64"/>
                <a:gd name="T33" fmla="*/ 26 h 95"/>
                <a:gd name="T34" fmla="*/ 3 w 64"/>
                <a:gd name="T35" fmla="*/ 30 h 95"/>
                <a:gd name="T36" fmla="*/ 3 w 64"/>
                <a:gd name="T37" fmla="*/ 32 h 95"/>
                <a:gd name="T38" fmla="*/ 14 w 64"/>
                <a:gd name="T39" fmla="*/ 47 h 95"/>
                <a:gd name="T40" fmla="*/ 23 w 64"/>
                <a:gd name="T41" fmla="*/ 63 h 95"/>
                <a:gd name="T42" fmla="*/ 26 w 64"/>
                <a:gd name="T43" fmla="*/ 70 h 95"/>
                <a:gd name="T44" fmla="*/ 25 w 64"/>
                <a:gd name="T45" fmla="*/ 71 h 95"/>
                <a:gd name="T46" fmla="*/ 28 w 64"/>
                <a:gd name="T47" fmla="*/ 74 h 95"/>
                <a:gd name="T48" fmla="*/ 32 w 64"/>
                <a:gd name="T49" fmla="*/ 79 h 95"/>
                <a:gd name="T50" fmla="*/ 41 w 64"/>
                <a:gd name="T51" fmla="*/ 83 h 95"/>
                <a:gd name="T52" fmla="*/ 48 w 64"/>
                <a:gd name="T53" fmla="*/ 87 h 95"/>
                <a:gd name="T54" fmla="*/ 54 w 64"/>
                <a:gd name="T55" fmla="*/ 93 h 95"/>
                <a:gd name="T56" fmla="*/ 59 w 64"/>
                <a:gd name="T57" fmla="*/ 90 h 95"/>
                <a:gd name="T58" fmla="*/ 61 w 64"/>
                <a:gd name="T59" fmla="*/ 86 h 95"/>
                <a:gd name="T60" fmla="*/ 63 w 64"/>
                <a:gd name="T61" fmla="*/ 82 h 95"/>
                <a:gd name="T62" fmla="*/ 61 w 64"/>
                <a:gd name="T63" fmla="*/ 78 h 95"/>
                <a:gd name="T64" fmla="*/ 61 w 64"/>
                <a:gd name="T65" fmla="*/ 76 h 95"/>
                <a:gd name="T66" fmla="*/ 63 w 64"/>
                <a:gd name="T67" fmla="*/ 74 h 95"/>
                <a:gd name="T68" fmla="*/ 64 w 64"/>
                <a:gd name="T69" fmla="*/ 64 h 95"/>
                <a:gd name="T70" fmla="*/ 62 w 64"/>
                <a:gd name="T71" fmla="*/ 59 h 95"/>
                <a:gd name="T72" fmla="*/ 57 w 64"/>
                <a:gd name="T73" fmla="*/ 57 h 95"/>
                <a:gd name="T74" fmla="*/ 55 w 64"/>
                <a:gd name="T75" fmla="*/ 48 h 95"/>
                <a:gd name="T76" fmla="*/ 50 w 64"/>
                <a:gd name="T77" fmla="*/ 51 h 95"/>
                <a:gd name="T78" fmla="*/ 46 w 64"/>
                <a:gd name="T79" fmla="*/ 51 h 95"/>
                <a:gd name="T80" fmla="*/ 44 w 64"/>
                <a:gd name="T81" fmla="*/ 48 h 95"/>
                <a:gd name="T82" fmla="*/ 40 w 64"/>
                <a:gd name="T83" fmla="*/ 42 h 95"/>
                <a:gd name="T84" fmla="*/ 39 w 64"/>
                <a:gd name="T85" fmla="*/ 35 h 95"/>
                <a:gd name="T86" fmla="*/ 42 w 64"/>
                <a:gd name="T87" fmla="*/ 33 h 95"/>
                <a:gd name="T88" fmla="*/ 42 w 64"/>
                <a:gd name="T89" fmla="*/ 30 h 95"/>
                <a:gd name="T90" fmla="*/ 45 w 64"/>
                <a:gd name="T91" fmla="*/ 25 h 95"/>
                <a:gd name="T92" fmla="*/ 50 w 64"/>
                <a:gd name="T93" fmla="*/ 24 h 95"/>
                <a:gd name="T94" fmla="*/ 53 w 64"/>
                <a:gd name="T95" fmla="*/ 22 h 95"/>
                <a:gd name="T96" fmla="*/ 57 w 64"/>
                <a:gd name="T97" fmla="*/ 21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64" h="95">
                  <a:moveTo>
                    <a:pt x="57" y="21"/>
                  </a:moveTo>
                  <a:cubicBezTo>
                    <a:pt x="53" y="19"/>
                    <a:pt x="59" y="15"/>
                    <a:pt x="56" y="14"/>
                  </a:cubicBezTo>
                  <a:cubicBezTo>
                    <a:pt x="54" y="12"/>
                    <a:pt x="52" y="13"/>
                    <a:pt x="50" y="13"/>
                  </a:cubicBezTo>
                  <a:cubicBezTo>
                    <a:pt x="48" y="12"/>
                    <a:pt x="48" y="14"/>
                    <a:pt x="46" y="14"/>
                  </a:cubicBezTo>
                  <a:cubicBezTo>
                    <a:pt x="44" y="13"/>
                    <a:pt x="42" y="13"/>
                    <a:pt x="41" y="11"/>
                  </a:cubicBezTo>
                  <a:cubicBezTo>
                    <a:pt x="40" y="10"/>
                    <a:pt x="39" y="7"/>
                    <a:pt x="38" y="6"/>
                  </a:cubicBezTo>
                  <a:cubicBezTo>
                    <a:pt x="36" y="5"/>
                    <a:pt x="35" y="3"/>
                    <a:pt x="33" y="2"/>
                  </a:cubicBezTo>
                  <a:cubicBezTo>
                    <a:pt x="32" y="0"/>
                    <a:pt x="30" y="1"/>
                    <a:pt x="28" y="0"/>
                  </a:cubicBezTo>
                  <a:cubicBezTo>
                    <a:pt x="30" y="2"/>
                    <a:pt x="31" y="3"/>
                    <a:pt x="31" y="5"/>
                  </a:cubicBezTo>
                  <a:cubicBezTo>
                    <a:pt x="30" y="7"/>
                    <a:pt x="30" y="9"/>
                    <a:pt x="28" y="10"/>
                  </a:cubicBezTo>
                  <a:cubicBezTo>
                    <a:pt x="26" y="12"/>
                    <a:pt x="25" y="14"/>
                    <a:pt x="23" y="14"/>
                  </a:cubicBezTo>
                  <a:cubicBezTo>
                    <a:pt x="21" y="15"/>
                    <a:pt x="19" y="15"/>
                    <a:pt x="17" y="17"/>
                  </a:cubicBezTo>
                  <a:cubicBezTo>
                    <a:pt x="16" y="18"/>
                    <a:pt x="12" y="27"/>
                    <a:pt x="11" y="26"/>
                  </a:cubicBezTo>
                  <a:cubicBezTo>
                    <a:pt x="9" y="23"/>
                    <a:pt x="8" y="23"/>
                    <a:pt x="6" y="22"/>
                  </a:cubicBezTo>
                  <a:cubicBezTo>
                    <a:pt x="5" y="22"/>
                    <a:pt x="5" y="22"/>
                    <a:pt x="6" y="21"/>
                  </a:cubicBezTo>
                  <a:cubicBezTo>
                    <a:pt x="7" y="20"/>
                    <a:pt x="7" y="19"/>
                    <a:pt x="6" y="18"/>
                  </a:cubicBezTo>
                  <a:cubicBezTo>
                    <a:pt x="4" y="19"/>
                    <a:pt x="0" y="23"/>
                    <a:pt x="2" y="26"/>
                  </a:cubicBezTo>
                  <a:cubicBezTo>
                    <a:pt x="2" y="26"/>
                    <a:pt x="4" y="29"/>
                    <a:pt x="3" y="30"/>
                  </a:cubicBezTo>
                  <a:cubicBezTo>
                    <a:pt x="2" y="30"/>
                    <a:pt x="1" y="31"/>
                    <a:pt x="3" y="32"/>
                  </a:cubicBezTo>
                  <a:cubicBezTo>
                    <a:pt x="8" y="35"/>
                    <a:pt x="12" y="41"/>
                    <a:pt x="14" y="47"/>
                  </a:cubicBezTo>
                  <a:cubicBezTo>
                    <a:pt x="17" y="52"/>
                    <a:pt x="19" y="58"/>
                    <a:pt x="23" y="63"/>
                  </a:cubicBezTo>
                  <a:cubicBezTo>
                    <a:pt x="24" y="65"/>
                    <a:pt x="26" y="67"/>
                    <a:pt x="26" y="70"/>
                  </a:cubicBezTo>
                  <a:cubicBezTo>
                    <a:pt x="26" y="71"/>
                    <a:pt x="25" y="70"/>
                    <a:pt x="25" y="71"/>
                  </a:cubicBezTo>
                  <a:cubicBezTo>
                    <a:pt x="26" y="72"/>
                    <a:pt x="27" y="73"/>
                    <a:pt x="28" y="74"/>
                  </a:cubicBezTo>
                  <a:cubicBezTo>
                    <a:pt x="29" y="76"/>
                    <a:pt x="30" y="78"/>
                    <a:pt x="32" y="79"/>
                  </a:cubicBezTo>
                  <a:cubicBezTo>
                    <a:pt x="35" y="80"/>
                    <a:pt x="38" y="82"/>
                    <a:pt x="41" y="83"/>
                  </a:cubicBezTo>
                  <a:cubicBezTo>
                    <a:pt x="43" y="84"/>
                    <a:pt x="45" y="86"/>
                    <a:pt x="48" y="87"/>
                  </a:cubicBezTo>
                  <a:cubicBezTo>
                    <a:pt x="50" y="89"/>
                    <a:pt x="52" y="91"/>
                    <a:pt x="54" y="93"/>
                  </a:cubicBezTo>
                  <a:cubicBezTo>
                    <a:pt x="58" y="95"/>
                    <a:pt x="57" y="91"/>
                    <a:pt x="59" y="90"/>
                  </a:cubicBezTo>
                  <a:cubicBezTo>
                    <a:pt x="60" y="89"/>
                    <a:pt x="60" y="87"/>
                    <a:pt x="61" y="86"/>
                  </a:cubicBezTo>
                  <a:cubicBezTo>
                    <a:pt x="61" y="85"/>
                    <a:pt x="64" y="83"/>
                    <a:pt x="63" y="82"/>
                  </a:cubicBezTo>
                  <a:cubicBezTo>
                    <a:pt x="61" y="81"/>
                    <a:pt x="60" y="81"/>
                    <a:pt x="61" y="78"/>
                  </a:cubicBezTo>
                  <a:cubicBezTo>
                    <a:pt x="61" y="77"/>
                    <a:pt x="61" y="76"/>
                    <a:pt x="61" y="76"/>
                  </a:cubicBezTo>
                  <a:cubicBezTo>
                    <a:pt x="62" y="75"/>
                    <a:pt x="63" y="74"/>
                    <a:pt x="63" y="74"/>
                  </a:cubicBezTo>
                  <a:cubicBezTo>
                    <a:pt x="64" y="71"/>
                    <a:pt x="62" y="66"/>
                    <a:pt x="64" y="64"/>
                  </a:cubicBezTo>
                  <a:cubicBezTo>
                    <a:pt x="64" y="63"/>
                    <a:pt x="63" y="61"/>
                    <a:pt x="62" y="59"/>
                  </a:cubicBezTo>
                  <a:cubicBezTo>
                    <a:pt x="61" y="56"/>
                    <a:pt x="60" y="56"/>
                    <a:pt x="57" y="57"/>
                  </a:cubicBezTo>
                  <a:cubicBezTo>
                    <a:pt x="53" y="57"/>
                    <a:pt x="55" y="50"/>
                    <a:pt x="55" y="48"/>
                  </a:cubicBezTo>
                  <a:cubicBezTo>
                    <a:pt x="53" y="49"/>
                    <a:pt x="52" y="51"/>
                    <a:pt x="50" y="51"/>
                  </a:cubicBezTo>
                  <a:cubicBezTo>
                    <a:pt x="49" y="51"/>
                    <a:pt x="47" y="51"/>
                    <a:pt x="46" y="51"/>
                  </a:cubicBezTo>
                  <a:cubicBezTo>
                    <a:pt x="45" y="50"/>
                    <a:pt x="45" y="48"/>
                    <a:pt x="44" y="48"/>
                  </a:cubicBezTo>
                  <a:cubicBezTo>
                    <a:pt x="41" y="48"/>
                    <a:pt x="41" y="44"/>
                    <a:pt x="40" y="42"/>
                  </a:cubicBezTo>
                  <a:cubicBezTo>
                    <a:pt x="38" y="40"/>
                    <a:pt x="37" y="37"/>
                    <a:pt x="39" y="35"/>
                  </a:cubicBezTo>
                  <a:cubicBezTo>
                    <a:pt x="40" y="34"/>
                    <a:pt x="42" y="34"/>
                    <a:pt x="42" y="33"/>
                  </a:cubicBezTo>
                  <a:cubicBezTo>
                    <a:pt x="42" y="32"/>
                    <a:pt x="42" y="31"/>
                    <a:pt x="42" y="30"/>
                  </a:cubicBezTo>
                  <a:cubicBezTo>
                    <a:pt x="42" y="27"/>
                    <a:pt x="42" y="26"/>
                    <a:pt x="45" y="25"/>
                  </a:cubicBezTo>
                  <a:cubicBezTo>
                    <a:pt x="47" y="24"/>
                    <a:pt x="48" y="24"/>
                    <a:pt x="50" y="24"/>
                  </a:cubicBezTo>
                  <a:cubicBezTo>
                    <a:pt x="51" y="24"/>
                    <a:pt x="52" y="23"/>
                    <a:pt x="53" y="22"/>
                  </a:cubicBezTo>
                  <a:cubicBezTo>
                    <a:pt x="54" y="22"/>
                    <a:pt x="59" y="23"/>
                    <a:pt x="57" y="2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41" name="Freeform 625">
              <a:extLst>
                <a:ext uri="{FF2B5EF4-FFF2-40B4-BE49-F238E27FC236}">
                  <a16:creationId xmlns:a16="http://schemas.microsoft.com/office/drawing/2014/main" id="{20806D05-840E-4858-AA7B-6D5F717D9CDC}"/>
                </a:ext>
              </a:extLst>
            </p:cNvPr>
            <p:cNvSpPr>
              <a:spLocks/>
            </p:cNvSpPr>
            <p:nvPr/>
          </p:nvSpPr>
          <p:spPr bwMode="auto">
            <a:xfrm>
              <a:off x="4090490" y="4790014"/>
              <a:ext cx="203873" cy="992306"/>
            </a:xfrm>
            <a:custGeom>
              <a:avLst/>
              <a:gdLst>
                <a:gd name="T0" fmla="*/ 38 w 44"/>
                <a:gd name="T1" fmla="*/ 20 h 212"/>
                <a:gd name="T2" fmla="*/ 36 w 44"/>
                <a:gd name="T3" fmla="*/ 12 h 212"/>
                <a:gd name="T4" fmla="*/ 34 w 44"/>
                <a:gd name="T5" fmla="*/ 5 h 212"/>
                <a:gd name="T6" fmla="*/ 30 w 44"/>
                <a:gd name="T7" fmla="*/ 3 h 212"/>
                <a:gd name="T8" fmla="*/ 28 w 44"/>
                <a:gd name="T9" fmla="*/ 15 h 212"/>
                <a:gd name="T10" fmla="*/ 26 w 44"/>
                <a:gd name="T11" fmla="*/ 31 h 212"/>
                <a:gd name="T12" fmla="*/ 23 w 44"/>
                <a:gd name="T13" fmla="*/ 56 h 212"/>
                <a:gd name="T14" fmla="*/ 21 w 44"/>
                <a:gd name="T15" fmla="*/ 68 h 212"/>
                <a:gd name="T16" fmla="*/ 21 w 44"/>
                <a:gd name="T17" fmla="*/ 80 h 212"/>
                <a:gd name="T18" fmla="*/ 20 w 44"/>
                <a:gd name="T19" fmla="*/ 88 h 212"/>
                <a:gd name="T20" fmla="*/ 11 w 44"/>
                <a:gd name="T21" fmla="*/ 110 h 212"/>
                <a:gd name="T22" fmla="*/ 10 w 44"/>
                <a:gd name="T23" fmla="*/ 132 h 212"/>
                <a:gd name="T24" fmla="*/ 17 w 44"/>
                <a:gd name="T25" fmla="*/ 133 h 212"/>
                <a:gd name="T26" fmla="*/ 16 w 44"/>
                <a:gd name="T27" fmla="*/ 136 h 212"/>
                <a:gd name="T28" fmla="*/ 14 w 44"/>
                <a:gd name="T29" fmla="*/ 145 h 212"/>
                <a:gd name="T30" fmla="*/ 15 w 44"/>
                <a:gd name="T31" fmla="*/ 150 h 212"/>
                <a:gd name="T32" fmla="*/ 13 w 44"/>
                <a:gd name="T33" fmla="*/ 152 h 212"/>
                <a:gd name="T34" fmla="*/ 11 w 44"/>
                <a:gd name="T35" fmla="*/ 158 h 212"/>
                <a:gd name="T36" fmla="*/ 8 w 44"/>
                <a:gd name="T37" fmla="*/ 159 h 212"/>
                <a:gd name="T38" fmla="*/ 4 w 44"/>
                <a:gd name="T39" fmla="*/ 159 h 212"/>
                <a:gd name="T40" fmla="*/ 0 w 44"/>
                <a:gd name="T41" fmla="*/ 164 h 212"/>
                <a:gd name="T42" fmla="*/ 2 w 44"/>
                <a:gd name="T43" fmla="*/ 163 h 212"/>
                <a:gd name="T44" fmla="*/ 7 w 44"/>
                <a:gd name="T45" fmla="*/ 171 h 212"/>
                <a:gd name="T46" fmla="*/ 11 w 44"/>
                <a:gd name="T47" fmla="*/ 173 h 212"/>
                <a:gd name="T48" fmla="*/ 7 w 44"/>
                <a:gd name="T49" fmla="*/ 174 h 212"/>
                <a:gd name="T50" fmla="*/ 7 w 44"/>
                <a:gd name="T51" fmla="*/ 179 h 212"/>
                <a:gd name="T52" fmla="*/ 9 w 44"/>
                <a:gd name="T53" fmla="*/ 182 h 212"/>
                <a:gd name="T54" fmla="*/ 9 w 44"/>
                <a:gd name="T55" fmla="*/ 185 h 212"/>
                <a:gd name="T56" fmla="*/ 7 w 44"/>
                <a:gd name="T57" fmla="*/ 187 h 212"/>
                <a:gd name="T58" fmla="*/ 10 w 44"/>
                <a:gd name="T59" fmla="*/ 190 h 212"/>
                <a:gd name="T60" fmla="*/ 8 w 44"/>
                <a:gd name="T61" fmla="*/ 193 h 212"/>
                <a:gd name="T62" fmla="*/ 11 w 44"/>
                <a:gd name="T63" fmla="*/ 194 h 212"/>
                <a:gd name="T64" fmla="*/ 11 w 44"/>
                <a:gd name="T65" fmla="*/ 198 h 212"/>
                <a:gd name="T66" fmla="*/ 15 w 44"/>
                <a:gd name="T67" fmla="*/ 197 h 212"/>
                <a:gd name="T68" fmla="*/ 15 w 44"/>
                <a:gd name="T69" fmla="*/ 197 h 212"/>
                <a:gd name="T70" fmla="*/ 16 w 44"/>
                <a:gd name="T71" fmla="*/ 198 h 212"/>
                <a:gd name="T72" fmla="*/ 18 w 44"/>
                <a:gd name="T73" fmla="*/ 202 h 212"/>
                <a:gd name="T74" fmla="*/ 16 w 44"/>
                <a:gd name="T75" fmla="*/ 207 h 212"/>
                <a:gd name="T76" fmla="*/ 18 w 44"/>
                <a:gd name="T77" fmla="*/ 209 h 212"/>
                <a:gd name="T78" fmla="*/ 25 w 44"/>
                <a:gd name="T79" fmla="*/ 204 h 212"/>
                <a:gd name="T80" fmla="*/ 26 w 44"/>
                <a:gd name="T81" fmla="*/ 199 h 212"/>
                <a:gd name="T82" fmla="*/ 17 w 44"/>
                <a:gd name="T83" fmla="*/ 192 h 212"/>
                <a:gd name="T84" fmla="*/ 12 w 44"/>
                <a:gd name="T85" fmla="*/ 185 h 212"/>
                <a:gd name="T86" fmla="*/ 15 w 44"/>
                <a:gd name="T87" fmla="*/ 177 h 212"/>
                <a:gd name="T88" fmla="*/ 17 w 44"/>
                <a:gd name="T89" fmla="*/ 169 h 212"/>
                <a:gd name="T90" fmla="*/ 21 w 44"/>
                <a:gd name="T91" fmla="*/ 158 h 212"/>
                <a:gd name="T92" fmla="*/ 21 w 44"/>
                <a:gd name="T93" fmla="*/ 152 h 212"/>
                <a:gd name="T94" fmla="*/ 19 w 44"/>
                <a:gd name="T95" fmla="*/ 140 h 212"/>
                <a:gd name="T96" fmla="*/ 23 w 44"/>
                <a:gd name="T97" fmla="*/ 117 h 212"/>
                <a:gd name="T98" fmla="*/ 26 w 44"/>
                <a:gd name="T99" fmla="*/ 102 h 212"/>
                <a:gd name="T100" fmla="*/ 29 w 44"/>
                <a:gd name="T101" fmla="*/ 85 h 212"/>
                <a:gd name="T102" fmla="*/ 27 w 44"/>
                <a:gd name="T103" fmla="*/ 73 h 212"/>
                <a:gd name="T104" fmla="*/ 30 w 44"/>
                <a:gd name="T105" fmla="*/ 62 h 212"/>
                <a:gd name="T106" fmla="*/ 34 w 44"/>
                <a:gd name="T107" fmla="*/ 54 h 212"/>
                <a:gd name="T108" fmla="*/ 36 w 44"/>
                <a:gd name="T109" fmla="*/ 44 h 212"/>
                <a:gd name="T110" fmla="*/ 40 w 44"/>
                <a:gd name="T111" fmla="*/ 35 h 212"/>
                <a:gd name="T112" fmla="*/ 40 w 44"/>
                <a:gd name="T113" fmla="*/ 28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44" h="212">
                  <a:moveTo>
                    <a:pt x="40" y="28"/>
                  </a:moveTo>
                  <a:cubicBezTo>
                    <a:pt x="38" y="27"/>
                    <a:pt x="40" y="22"/>
                    <a:pt x="38" y="20"/>
                  </a:cubicBezTo>
                  <a:cubicBezTo>
                    <a:pt x="37" y="19"/>
                    <a:pt x="35" y="16"/>
                    <a:pt x="36" y="14"/>
                  </a:cubicBezTo>
                  <a:cubicBezTo>
                    <a:pt x="38" y="13"/>
                    <a:pt x="35" y="13"/>
                    <a:pt x="36" y="12"/>
                  </a:cubicBezTo>
                  <a:cubicBezTo>
                    <a:pt x="37" y="11"/>
                    <a:pt x="36" y="10"/>
                    <a:pt x="35" y="9"/>
                  </a:cubicBezTo>
                  <a:cubicBezTo>
                    <a:pt x="34" y="8"/>
                    <a:pt x="34" y="7"/>
                    <a:pt x="34" y="5"/>
                  </a:cubicBezTo>
                  <a:cubicBezTo>
                    <a:pt x="34" y="3"/>
                    <a:pt x="33" y="2"/>
                    <a:pt x="32" y="0"/>
                  </a:cubicBezTo>
                  <a:cubicBezTo>
                    <a:pt x="31" y="1"/>
                    <a:pt x="30" y="2"/>
                    <a:pt x="30" y="3"/>
                  </a:cubicBezTo>
                  <a:cubicBezTo>
                    <a:pt x="29" y="5"/>
                    <a:pt x="27" y="4"/>
                    <a:pt x="28" y="6"/>
                  </a:cubicBezTo>
                  <a:cubicBezTo>
                    <a:pt x="28" y="9"/>
                    <a:pt x="28" y="12"/>
                    <a:pt x="28" y="15"/>
                  </a:cubicBezTo>
                  <a:cubicBezTo>
                    <a:pt x="28" y="19"/>
                    <a:pt x="29" y="24"/>
                    <a:pt x="28" y="28"/>
                  </a:cubicBezTo>
                  <a:cubicBezTo>
                    <a:pt x="27" y="29"/>
                    <a:pt x="26" y="30"/>
                    <a:pt x="26" y="31"/>
                  </a:cubicBezTo>
                  <a:cubicBezTo>
                    <a:pt x="26" y="33"/>
                    <a:pt x="27" y="35"/>
                    <a:pt x="27" y="37"/>
                  </a:cubicBezTo>
                  <a:cubicBezTo>
                    <a:pt x="27" y="43"/>
                    <a:pt x="25" y="50"/>
                    <a:pt x="23" y="56"/>
                  </a:cubicBezTo>
                  <a:cubicBezTo>
                    <a:pt x="22" y="59"/>
                    <a:pt x="22" y="61"/>
                    <a:pt x="23" y="64"/>
                  </a:cubicBezTo>
                  <a:cubicBezTo>
                    <a:pt x="23" y="66"/>
                    <a:pt x="23" y="67"/>
                    <a:pt x="21" y="68"/>
                  </a:cubicBezTo>
                  <a:cubicBezTo>
                    <a:pt x="20" y="69"/>
                    <a:pt x="21" y="70"/>
                    <a:pt x="21" y="71"/>
                  </a:cubicBezTo>
                  <a:cubicBezTo>
                    <a:pt x="21" y="74"/>
                    <a:pt x="21" y="77"/>
                    <a:pt x="21" y="80"/>
                  </a:cubicBezTo>
                  <a:cubicBezTo>
                    <a:pt x="21" y="81"/>
                    <a:pt x="21" y="83"/>
                    <a:pt x="21" y="84"/>
                  </a:cubicBezTo>
                  <a:cubicBezTo>
                    <a:pt x="20" y="85"/>
                    <a:pt x="21" y="87"/>
                    <a:pt x="20" y="88"/>
                  </a:cubicBezTo>
                  <a:cubicBezTo>
                    <a:pt x="18" y="93"/>
                    <a:pt x="16" y="98"/>
                    <a:pt x="14" y="103"/>
                  </a:cubicBezTo>
                  <a:cubicBezTo>
                    <a:pt x="13" y="106"/>
                    <a:pt x="10" y="107"/>
                    <a:pt x="11" y="110"/>
                  </a:cubicBezTo>
                  <a:cubicBezTo>
                    <a:pt x="12" y="113"/>
                    <a:pt x="14" y="118"/>
                    <a:pt x="12" y="122"/>
                  </a:cubicBezTo>
                  <a:cubicBezTo>
                    <a:pt x="10" y="124"/>
                    <a:pt x="8" y="129"/>
                    <a:pt x="10" y="132"/>
                  </a:cubicBezTo>
                  <a:cubicBezTo>
                    <a:pt x="11" y="134"/>
                    <a:pt x="12" y="134"/>
                    <a:pt x="13" y="133"/>
                  </a:cubicBezTo>
                  <a:cubicBezTo>
                    <a:pt x="14" y="132"/>
                    <a:pt x="18" y="132"/>
                    <a:pt x="17" y="133"/>
                  </a:cubicBezTo>
                  <a:cubicBezTo>
                    <a:pt x="17" y="133"/>
                    <a:pt x="16" y="133"/>
                    <a:pt x="15" y="134"/>
                  </a:cubicBezTo>
                  <a:cubicBezTo>
                    <a:pt x="15" y="135"/>
                    <a:pt x="15" y="135"/>
                    <a:pt x="16" y="136"/>
                  </a:cubicBezTo>
                  <a:cubicBezTo>
                    <a:pt x="16" y="136"/>
                    <a:pt x="15" y="137"/>
                    <a:pt x="15" y="137"/>
                  </a:cubicBezTo>
                  <a:cubicBezTo>
                    <a:pt x="14" y="139"/>
                    <a:pt x="13" y="143"/>
                    <a:pt x="14" y="145"/>
                  </a:cubicBezTo>
                  <a:cubicBezTo>
                    <a:pt x="14" y="146"/>
                    <a:pt x="14" y="146"/>
                    <a:pt x="13" y="148"/>
                  </a:cubicBezTo>
                  <a:cubicBezTo>
                    <a:pt x="12" y="149"/>
                    <a:pt x="14" y="149"/>
                    <a:pt x="15" y="150"/>
                  </a:cubicBezTo>
                  <a:cubicBezTo>
                    <a:pt x="15" y="150"/>
                    <a:pt x="15" y="150"/>
                    <a:pt x="14" y="151"/>
                  </a:cubicBezTo>
                  <a:cubicBezTo>
                    <a:pt x="13" y="151"/>
                    <a:pt x="11" y="152"/>
                    <a:pt x="13" y="152"/>
                  </a:cubicBezTo>
                  <a:cubicBezTo>
                    <a:pt x="12" y="153"/>
                    <a:pt x="13" y="156"/>
                    <a:pt x="14" y="156"/>
                  </a:cubicBezTo>
                  <a:cubicBezTo>
                    <a:pt x="13" y="156"/>
                    <a:pt x="10" y="155"/>
                    <a:pt x="11" y="158"/>
                  </a:cubicBezTo>
                  <a:cubicBezTo>
                    <a:pt x="11" y="158"/>
                    <a:pt x="12" y="163"/>
                    <a:pt x="10" y="162"/>
                  </a:cubicBezTo>
                  <a:cubicBezTo>
                    <a:pt x="10" y="162"/>
                    <a:pt x="8" y="160"/>
                    <a:pt x="8" y="159"/>
                  </a:cubicBezTo>
                  <a:cubicBezTo>
                    <a:pt x="6" y="158"/>
                    <a:pt x="7" y="157"/>
                    <a:pt x="5" y="158"/>
                  </a:cubicBezTo>
                  <a:cubicBezTo>
                    <a:pt x="5" y="158"/>
                    <a:pt x="4" y="159"/>
                    <a:pt x="4" y="159"/>
                  </a:cubicBezTo>
                  <a:cubicBezTo>
                    <a:pt x="4" y="160"/>
                    <a:pt x="5" y="160"/>
                    <a:pt x="4" y="161"/>
                  </a:cubicBezTo>
                  <a:cubicBezTo>
                    <a:pt x="4" y="162"/>
                    <a:pt x="0" y="162"/>
                    <a:pt x="0" y="164"/>
                  </a:cubicBezTo>
                  <a:cubicBezTo>
                    <a:pt x="0" y="164"/>
                    <a:pt x="1" y="165"/>
                    <a:pt x="2" y="165"/>
                  </a:cubicBezTo>
                  <a:cubicBezTo>
                    <a:pt x="2" y="165"/>
                    <a:pt x="1" y="164"/>
                    <a:pt x="2" y="163"/>
                  </a:cubicBezTo>
                  <a:cubicBezTo>
                    <a:pt x="2" y="163"/>
                    <a:pt x="5" y="165"/>
                    <a:pt x="7" y="164"/>
                  </a:cubicBezTo>
                  <a:cubicBezTo>
                    <a:pt x="11" y="163"/>
                    <a:pt x="5" y="170"/>
                    <a:pt x="7" y="171"/>
                  </a:cubicBezTo>
                  <a:cubicBezTo>
                    <a:pt x="8" y="171"/>
                    <a:pt x="10" y="170"/>
                    <a:pt x="11" y="171"/>
                  </a:cubicBezTo>
                  <a:cubicBezTo>
                    <a:pt x="12" y="171"/>
                    <a:pt x="12" y="174"/>
                    <a:pt x="11" y="173"/>
                  </a:cubicBezTo>
                  <a:cubicBezTo>
                    <a:pt x="11" y="173"/>
                    <a:pt x="8" y="171"/>
                    <a:pt x="8" y="172"/>
                  </a:cubicBezTo>
                  <a:cubicBezTo>
                    <a:pt x="7" y="173"/>
                    <a:pt x="6" y="173"/>
                    <a:pt x="7" y="174"/>
                  </a:cubicBezTo>
                  <a:cubicBezTo>
                    <a:pt x="7" y="174"/>
                    <a:pt x="9" y="176"/>
                    <a:pt x="8" y="176"/>
                  </a:cubicBezTo>
                  <a:cubicBezTo>
                    <a:pt x="7" y="176"/>
                    <a:pt x="7" y="179"/>
                    <a:pt x="7" y="179"/>
                  </a:cubicBezTo>
                  <a:cubicBezTo>
                    <a:pt x="6" y="182"/>
                    <a:pt x="9" y="178"/>
                    <a:pt x="9" y="178"/>
                  </a:cubicBezTo>
                  <a:cubicBezTo>
                    <a:pt x="9" y="178"/>
                    <a:pt x="8" y="183"/>
                    <a:pt x="9" y="182"/>
                  </a:cubicBezTo>
                  <a:cubicBezTo>
                    <a:pt x="9" y="182"/>
                    <a:pt x="8" y="182"/>
                    <a:pt x="8" y="183"/>
                  </a:cubicBezTo>
                  <a:cubicBezTo>
                    <a:pt x="7" y="184"/>
                    <a:pt x="8" y="184"/>
                    <a:pt x="9" y="185"/>
                  </a:cubicBezTo>
                  <a:cubicBezTo>
                    <a:pt x="9" y="185"/>
                    <a:pt x="7" y="186"/>
                    <a:pt x="7" y="186"/>
                  </a:cubicBezTo>
                  <a:cubicBezTo>
                    <a:pt x="6" y="186"/>
                    <a:pt x="7" y="186"/>
                    <a:pt x="7" y="187"/>
                  </a:cubicBezTo>
                  <a:cubicBezTo>
                    <a:pt x="6" y="189"/>
                    <a:pt x="10" y="189"/>
                    <a:pt x="10" y="188"/>
                  </a:cubicBezTo>
                  <a:cubicBezTo>
                    <a:pt x="10" y="189"/>
                    <a:pt x="9" y="189"/>
                    <a:pt x="10" y="190"/>
                  </a:cubicBezTo>
                  <a:cubicBezTo>
                    <a:pt x="10" y="190"/>
                    <a:pt x="10" y="190"/>
                    <a:pt x="10" y="190"/>
                  </a:cubicBezTo>
                  <a:cubicBezTo>
                    <a:pt x="10" y="191"/>
                    <a:pt x="8" y="192"/>
                    <a:pt x="8" y="193"/>
                  </a:cubicBezTo>
                  <a:cubicBezTo>
                    <a:pt x="7" y="195"/>
                    <a:pt x="10" y="192"/>
                    <a:pt x="11" y="192"/>
                  </a:cubicBezTo>
                  <a:cubicBezTo>
                    <a:pt x="10" y="193"/>
                    <a:pt x="11" y="194"/>
                    <a:pt x="11" y="194"/>
                  </a:cubicBezTo>
                  <a:cubicBezTo>
                    <a:pt x="11" y="195"/>
                    <a:pt x="8" y="196"/>
                    <a:pt x="8" y="196"/>
                  </a:cubicBezTo>
                  <a:cubicBezTo>
                    <a:pt x="10" y="197"/>
                    <a:pt x="10" y="196"/>
                    <a:pt x="11" y="198"/>
                  </a:cubicBezTo>
                  <a:cubicBezTo>
                    <a:pt x="12" y="200"/>
                    <a:pt x="14" y="195"/>
                    <a:pt x="13" y="195"/>
                  </a:cubicBezTo>
                  <a:cubicBezTo>
                    <a:pt x="14" y="195"/>
                    <a:pt x="14" y="196"/>
                    <a:pt x="15" y="197"/>
                  </a:cubicBezTo>
                  <a:cubicBezTo>
                    <a:pt x="15" y="197"/>
                    <a:pt x="15" y="195"/>
                    <a:pt x="15" y="195"/>
                  </a:cubicBezTo>
                  <a:cubicBezTo>
                    <a:pt x="15" y="195"/>
                    <a:pt x="15" y="197"/>
                    <a:pt x="15" y="197"/>
                  </a:cubicBezTo>
                  <a:cubicBezTo>
                    <a:pt x="16" y="196"/>
                    <a:pt x="16" y="195"/>
                    <a:pt x="16" y="196"/>
                  </a:cubicBezTo>
                  <a:cubicBezTo>
                    <a:pt x="17" y="196"/>
                    <a:pt x="16" y="198"/>
                    <a:pt x="16" y="198"/>
                  </a:cubicBezTo>
                  <a:cubicBezTo>
                    <a:pt x="15" y="199"/>
                    <a:pt x="17" y="199"/>
                    <a:pt x="16" y="200"/>
                  </a:cubicBezTo>
                  <a:cubicBezTo>
                    <a:pt x="15" y="202"/>
                    <a:pt x="17" y="201"/>
                    <a:pt x="18" y="202"/>
                  </a:cubicBezTo>
                  <a:cubicBezTo>
                    <a:pt x="21" y="202"/>
                    <a:pt x="24" y="204"/>
                    <a:pt x="21" y="206"/>
                  </a:cubicBezTo>
                  <a:cubicBezTo>
                    <a:pt x="20" y="207"/>
                    <a:pt x="17" y="206"/>
                    <a:pt x="16" y="207"/>
                  </a:cubicBezTo>
                  <a:cubicBezTo>
                    <a:pt x="15" y="209"/>
                    <a:pt x="18" y="208"/>
                    <a:pt x="19" y="209"/>
                  </a:cubicBezTo>
                  <a:cubicBezTo>
                    <a:pt x="18" y="209"/>
                    <a:pt x="18" y="209"/>
                    <a:pt x="18" y="209"/>
                  </a:cubicBezTo>
                  <a:cubicBezTo>
                    <a:pt x="18" y="209"/>
                    <a:pt x="22" y="212"/>
                    <a:pt x="24" y="210"/>
                  </a:cubicBezTo>
                  <a:cubicBezTo>
                    <a:pt x="25" y="208"/>
                    <a:pt x="23" y="206"/>
                    <a:pt x="25" y="204"/>
                  </a:cubicBezTo>
                  <a:cubicBezTo>
                    <a:pt x="26" y="202"/>
                    <a:pt x="29" y="202"/>
                    <a:pt x="30" y="202"/>
                  </a:cubicBezTo>
                  <a:cubicBezTo>
                    <a:pt x="35" y="199"/>
                    <a:pt x="28" y="199"/>
                    <a:pt x="26" y="199"/>
                  </a:cubicBezTo>
                  <a:cubicBezTo>
                    <a:pt x="24" y="199"/>
                    <a:pt x="21" y="199"/>
                    <a:pt x="19" y="198"/>
                  </a:cubicBezTo>
                  <a:cubicBezTo>
                    <a:pt x="17" y="196"/>
                    <a:pt x="17" y="196"/>
                    <a:pt x="17" y="192"/>
                  </a:cubicBezTo>
                  <a:cubicBezTo>
                    <a:pt x="17" y="188"/>
                    <a:pt x="16" y="191"/>
                    <a:pt x="13" y="189"/>
                  </a:cubicBezTo>
                  <a:cubicBezTo>
                    <a:pt x="12" y="189"/>
                    <a:pt x="12" y="186"/>
                    <a:pt x="12" y="185"/>
                  </a:cubicBezTo>
                  <a:cubicBezTo>
                    <a:pt x="11" y="183"/>
                    <a:pt x="11" y="180"/>
                    <a:pt x="13" y="179"/>
                  </a:cubicBezTo>
                  <a:cubicBezTo>
                    <a:pt x="14" y="178"/>
                    <a:pt x="14" y="178"/>
                    <a:pt x="15" y="177"/>
                  </a:cubicBezTo>
                  <a:cubicBezTo>
                    <a:pt x="15" y="176"/>
                    <a:pt x="16" y="175"/>
                    <a:pt x="17" y="175"/>
                  </a:cubicBezTo>
                  <a:cubicBezTo>
                    <a:pt x="18" y="174"/>
                    <a:pt x="16" y="171"/>
                    <a:pt x="17" y="169"/>
                  </a:cubicBezTo>
                  <a:cubicBezTo>
                    <a:pt x="17" y="168"/>
                    <a:pt x="19" y="167"/>
                    <a:pt x="20" y="165"/>
                  </a:cubicBezTo>
                  <a:cubicBezTo>
                    <a:pt x="20" y="163"/>
                    <a:pt x="20" y="160"/>
                    <a:pt x="21" y="158"/>
                  </a:cubicBezTo>
                  <a:cubicBezTo>
                    <a:pt x="21" y="156"/>
                    <a:pt x="23" y="156"/>
                    <a:pt x="21" y="154"/>
                  </a:cubicBezTo>
                  <a:cubicBezTo>
                    <a:pt x="20" y="153"/>
                    <a:pt x="17" y="153"/>
                    <a:pt x="21" y="152"/>
                  </a:cubicBezTo>
                  <a:cubicBezTo>
                    <a:pt x="26" y="151"/>
                    <a:pt x="20" y="151"/>
                    <a:pt x="19" y="149"/>
                  </a:cubicBezTo>
                  <a:cubicBezTo>
                    <a:pt x="19" y="146"/>
                    <a:pt x="19" y="142"/>
                    <a:pt x="19" y="140"/>
                  </a:cubicBezTo>
                  <a:cubicBezTo>
                    <a:pt x="19" y="136"/>
                    <a:pt x="19" y="131"/>
                    <a:pt x="19" y="127"/>
                  </a:cubicBezTo>
                  <a:cubicBezTo>
                    <a:pt x="20" y="124"/>
                    <a:pt x="21" y="119"/>
                    <a:pt x="23" y="117"/>
                  </a:cubicBezTo>
                  <a:cubicBezTo>
                    <a:pt x="26" y="114"/>
                    <a:pt x="23" y="109"/>
                    <a:pt x="23" y="106"/>
                  </a:cubicBezTo>
                  <a:cubicBezTo>
                    <a:pt x="23" y="104"/>
                    <a:pt x="24" y="103"/>
                    <a:pt x="26" y="102"/>
                  </a:cubicBezTo>
                  <a:cubicBezTo>
                    <a:pt x="28" y="100"/>
                    <a:pt x="27" y="99"/>
                    <a:pt x="27" y="96"/>
                  </a:cubicBezTo>
                  <a:cubicBezTo>
                    <a:pt x="27" y="92"/>
                    <a:pt x="30" y="89"/>
                    <a:pt x="29" y="85"/>
                  </a:cubicBezTo>
                  <a:cubicBezTo>
                    <a:pt x="29" y="82"/>
                    <a:pt x="28" y="79"/>
                    <a:pt x="27" y="76"/>
                  </a:cubicBezTo>
                  <a:cubicBezTo>
                    <a:pt x="27" y="75"/>
                    <a:pt x="26" y="74"/>
                    <a:pt x="27" y="73"/>
                  </a:cubicBezTo>
                  <a:cubicBezTo>
                    <a:pt x="28" y="72"/>
                    <a:pt x="29" y="68"/>
                    <a:pt x="29" y="67"/>
                  </a:cubicBezTo>
                  <a:cubicBezTo>
                    <a:pt x="29" y="66"/>
                    <a:pt x="28" y="64"/>
                    <a:pt x="30" y="62"/>
                  </a:cubicBezTo>
                  <a:cubicBezTo>
                    <a:pt x="31" y="61"/>
                    <a:pt x="30" y="59"/>
                    <a:pt x="31" y="58"/>
                  </a:cubicBezTo>
                  <a:cubicBezTo>
                    <a:pt x="31" y="56"/>
                    <a:pt x="33" y="55"/>
                    <a:pt x="34" y="54"/>
                  </a:cubicBezTo>
                  <a:cubicBezTo>
                    <a:pt x="34" y="53"/>
                    <a:pt x="37" y="50"/>
                    <a:pt x="37" y="49"/>
                  </a:cubicBezTo>
                  <a:cubicBezTo>
                    <a:pt x="37" y="48"/>
                    <a:pt x="36" y="46"/>
                    <a:pt x="36" y="44"/>
                  </a:cubicBezTo>
                  <a:cubicBezTo>
                    <a:pt x="36" y="42"/>
                    <a:pt x="36" y="41"/>
                    <a:pt x="36" y="39"/>
                  </a:cubicBezTo>
                  <a:cubicBezTo>
                    <a:pt x="36" y="36"/>
                    <a:pt x="37" y="36"/>
                    <a:pt x="40" y="35"/>
                  </a:cubicBezTo>
                  <a:cubicBezTo>
                    <a:pt x="44" y="34"/>
                    <a:pt x="44" y="32"/>
                    <a:pt x="44" y="28"/>
                  </a:cubicBezTo>
                  <a:cubicBezTo>
                    <a:pt x="43" y="29"/>
                    <a:pt x="41" y="29"/>
                    <a:pt x="40" y="28"/>
                  </a:cubicBezTo>
                  <a:cubicBezTo>
                    <a:pt x="40" y="28"/>
                    <a:pt x="40" y="29"/>
                    <a:pt x="40" y="28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42" name="Freeform 626">
              <a:extLst>
                <a:ext uri="{FF2B5EF4-FFF2-40B4-BE49-F238E27FC236}">
                  <a16:creationId xmlns:a16="http://schemas.microsoft.com/office/drawing/2014/main" id="{55119C85-7C89-4DCC-9252-1B574F889751}"/>
                </a:ext>
              </a:extLst>
            </p:cNvPr>
            <p:cNvSpPr>
              <a:spLocks/>
            </p:cNvSpPr>
            <p:nvPr/>
          </p:nvSpPr>
          <p:spPr bwMode="auto">
            <a:xfrm>
              <a:off x="4229060" y="4598879"/>
              <a:ext cx="299439" cy="326521"/>
            </a:xfrm>
            <a:custGeom>
              <a:avLst/>
              <a:gdLst>
                <a:gd name="T0" fmla="*/ 61 w 64"/>
                <a:gd name="T1" fmla="*/ 42 h 70"/>
                <a:gd name="T2" fmla="*/ 58 w 64"/>
                <a:gd name="T3" fmla="*/ 35 h 70"/>
                <a:gd name="T4" fmla="*/ 50 w 64"/>
                <a:gd name="T5" fmla="*/ 35 h 70"/>
                <a:gd name="T6" fmla="*/ 49 w 64"/>
                <a:gd name="T7" fmla="*/ 33 h 70"/>
                <a:gd name="T8" fmla="*/ 47 w 64"/>
                <a:gd name="T9" fmla="*/ 30 h 70"/>
                <a:gd name="T10" fmla="*/ 48 w 64"/>
                <a:gd name="T11" fmla="*/ 28 h 70"/>
                <a:gd name="T12" fmla="*/ 47 w 64"/>
                <a:gd name="T13" fmla="*/ 26 h 70"/>
                <a:gd name="T14" fmla="*/ 47 w 64"/>
                <a:gd name="T15" fmla="*/ 23 h 70"/>
                <a:gd name="T16" fmla="*/ 41 w 64"/>
                <a:gd name="T17" fmla="*/ 21 h 70"/>
                <a:gd name="T18" fmla="*/ 37 w 64"/>
                <a:gd name="T19" fmla="*/ 18 h 70"/>
                <a:gd name="T20" fmla="*/ 33 w 64"/>
                <a:gd name="T21" fmla="*/ 16 h 70"/>
                <a:gd name="T22" fmla="*/ 29 w 64"/>
                <a:gd name="T23" fmla="*/ 16 h 70"/>
                <a:gd name="T24" fmla="*/ 23 w 64"/>
                <a:gd name="T25" fmla="*/ 9 h 70"/>
                <a:gd name="T26" fmla="*/ 23 w 64"/>
                <a:gd name="T27" fmla="*/ 6 h 70"/>
                <a:gd name="T28" fmla="*/ 23 w 64"/>
                <a:gd name="T29" fmla="*/ 4 h 70"/>
                <a:gd name="T30" fmla="*/ 18 w 64"/>
                <a:gd name="T31" fmla="*/ 3 h 70"/>
                <a:gd name="T32" fmla="*/ 10 w 64"/>
                <a:gd name="T33" fmla="*/ 6 h 70"/>
                <a:gd name="T34" fmla="*/ 7 w 64"/>
                <a:gd name="T35" fmla="*/ 9 h 70"/>
                <a:gd name="T36" fmla="*/ 2 w 64"/>
                <a:gd name="T37" fmla="*/ 8 h 70"/>
                <a:gd name="T38" fmla="*/ 6 w 64"/>
                <a:gd name="T39" fmla="*/ 16 h 70"/>
                <a:gd name="T40" fmla="*/ 5 w 64"/>
                <a:gd name="T41" fmla="*/ 23 h 70"/>
                <a:gd name="T42" fmla="*/ 4 w 64"/>
                <a:gd name="T43" fmla="*/ 27 h 70"/>
                <a:gd name="T44" fmla="*/ 3 w 64"/>
                <a:gd name="T45" fmla="*/ 31 h 70"/>
                <a:gd name="T46" fmla="*/ 5 w 64"/>
                <a:gd name="T47" fmla="*/ 35 h 70"/>
                <a:gd name="T48" fmla="*/ 3 w 64"/>
                <a:gd name="T49" fmla="*/ 38 h 70"/>
                <a:gd name="T50" fmla="*/ 4 w 64"/>
                <a:gd name="T51" fmla="*/ 46 h 70"/>
                <a:gd name="T52" fmla="*/ 4 w 64"/>
                <a:gd name="T53" fmla="*/ 49 h 70"/>
                <a:gd name="T54" fmla="*/ 7 w 64"/>
                <a:gd name="T55" fmla="*/ 52 h 70"/>
                <a:gd name="T56" fmla="*/ 7 w 64"/>
                <a:gd name="T57" fmla="*/ 54 h 70"/>
                <a:gd name="T58" fmla="*/ 6 w 64"/>
                <a:gd name="T59" fmla="*/ 56 h 70"/>
                <a:gd name="T60" fmla="*/ 9 w 64"/>
                <a:gd name="T61" fmla="*/ 63 h 70"/>
                <a:gd name="T62" fmla="*/ 13 w 64"/>
                <a:gd name="T63" fmla="*/ 69 h 70"/>
                <a:gd name="T64" fmla="*/ 14 w 64"/>
                <a:gd name="T65" fmla="*/ 67 h 70"/>
                <a:gd name="T66" fmla="*/ 17 w 64"/>
                <a:gd name="T67" fmla="*/ 65 h 70"/>
                <a:gd name="T68" fmla="*/ 20 w 64"/>
                <a:gd name="T69" fmla="*/ 65 h 70"/>
                <a:gd name="T70" fmla="*/ 25 w 64"/>
                <a:gd name="T71" fmla="*/ 65 h 70"/>
                <a:gd name="T72" fmla="*/ 28 w 64"/>
                <a:gd name="T73" fmla="*/ 68 h 70"/>
                <a:gd name="T74" fmla="*/ 31 w 64"/>
                <a:gd name="T75" fmla="*/ 65 h 70"/>
                <a:gd name="T76" fmla="*/ 37 w 64"/>
                <a:gd name="T77" fmla="*/ 64 h 70"/>
                <a:gd name="T78" fmla="*/ 44 w 64"/>
                <a:gd name="T79" fmla="*/ 52 h 70"/>
                <a:gd name="T80" fmla="*/ 52 w 64"/>
                <a:gd name="T81" fmla="*/ 51 h 70"/>
                <a:gd name="T82" fmla="*/ 59 w 64"/>
                <a:gd name="T83" fmla="*/ 54 h 70"/>
                <a:gd name="T84" fmla="*/ 61 w 64"/>
                <a:gd name="T85" fmla="*/ 42 h 70"/>
                <a:gd name="T86" fmla="*/ 61 w 64"/>
                <a:gd name="T87" fmla="*/ 42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64" h="70">
                  <a:moveTo>
                    <a:pt x="61" y="42"/>
                  </a:moveTo>
                  <a:cubicBezTo>
                    <a:pt x="57" y="40"/>
                    <a:pt x="58" y="39"/>
                    <a:pt x="58" y="35"/>
                  </a:cubicBezTo>
                  <a:cubicBezTo>
                    <a:pt x="55" y="35"/>
                    <a:pt x="52" y="35"/>
                    <a:pt x="50" y="35"/>
                  </a:cubicBezTo>
                  <a:cubicBezTo>
                    <a:pt x="48" y="35"/>
                    <a:pt x="49" y="34"/>
                    <a:pt x="49" y="33"/>
                  </a:cubicBezTo>
                  <a:cubicBezTo>
                    <a:pt x="49" y="32"/>
                    <a:pt x="48" y="30"/>
                    <a:pt x="47" y="30"/>
                  </a:cubicBezTo>
                  <a:cubicBezTo>
                    <a:pt x="47" y="29"/>
                    <a:pt x="48" y="29"/>
                    <a:pt x="48" y="28"/>
                  </a:cubicBezTo>
                  <a:cubicBezTo>
                    <a:pt x="49" y="27"/>
                    <a:pt x="48" y="26"/>
                    <a:pt x="47" y="26"/>
                  </a:cubicBezTo>
                  <a:cubicBezTo>
                    <a:pt x="47" y="25"/>
                    <a:pt x="48" y="24"/>
                    <a:pt x="47" y="23"/>
                  </a:cubicBezTo>
                  <a:cubicBezTo>
                    <a:pt x="45" y="21"/>
                    <a:pt x="43" y="21"/>
                    <a:pt x="41" y="21"/>
                  </a:cubicBezTo>
                  <a:cubicBezTo>
                    <a:pt x="40" y="21"/>
                    <a:pt x="38" y="19"/>
                    <a:pt x="37" y="18"/>
                  </a:cubicBezTo>
                  <a:cubicBezTo>
                    <a:pt x="35" y="18"/>
                    <a:pt x="34" y="16"/>
                    <a:pt x="33" y="16"/>
                  </a:cubicBezTo>
                  <a:cubicBezTo>
                    <a:pt x="31" y="16"/>
                    <a:pt x="30" y="16"/>
                    <a:pt x="29" y="16"/>
                  </a:cubicBezTo>
                  <a:cubicBezTo>
                    <a:pt x="27" y="16"/>
                    <a:pt x="23" y="11"/>
                    <a:pt x="23" y="9"/>
                  </a:cubicBezTo>
                  <a:cubicBezTo>
                    <a:pt x="23" y="8"/>
                    <a:pt x="23" y="7"/>
                    <a:pt x="23" y="6"/>
                  </a:cubicBezTo>
                  <a:cubicBezTo>
                    <a:pt x="23" y="5"/>
                    <a:pt x="23" y="5"/>
                    <a:pt x="23" y="4"/>
                  </a:cubicBezTo>
                  <a:cubicBezTo>
                    <a:pt x="23" y="0"/>
                    <a:pt x="21" y="2"/>
                    <a:pt x="18" y="3"/>
                  </a:cubicBezTo>
                  <a:cubicBezTo>
                    <a:pt x="15" y="3"/>
                    <a:pt x="13" y="6"/>
                    <a:pt x="10" y="6"/>
                  </a:cubicBezTo>
                  <a:cubicBezTo>
                    <a:pt x="8" y="6"/>
                    <a:pt x="8" y="8"/>
                    <a:pt x="7" y="9"/>
                  </a:cubicBezTo>
                  <a:cubicBezTo>
                    <a:pt x="6" y="9"/>
                    <a:pt x="3" y="8"/>
                    <a:pt x="2" y="8"/>
                  </a:cubicBezTo>
                  <a:cubicBezTo>
                    <a:pt x="4" y="9"/>
                    <a:pt x="5" y="14"/>
                    <a:pt x="6" y="16"/>
                  </a:cubicBezTo>
                  <a:cubicBezTo>
                    <a:pt x="4" y="17"/>
                    <a:pt x="5" y="21"/>
                    <a:pt x="5" y="23"/>
                  </a:cubicBezTo>
                  <a:cubicBezTo>
                    <a:pt x="5" y="25"/>
                    <a:pt x="5" y="26"/>
                    <a:pt x="4" y="27"/>
                  </a:cubicBezTo>
                  <a:cubicBezTo>
                    <a:pt x="3" y="28"/>
                    <a:pt x="3" y="30"/>
                    <a:pt x="3" y="31"/>
                  </a:cubicBezTo>
                  <a:cubicBezTo>
                    <a:pt x="2" y="33"/>
                    <a:pt x="5" y="33"/>
                    <a:pt x="5" y="35"/>
                  </a:cubicBezTo>
                  <a:cubicBezTo>
                    <a:pt x="5" y="36"/>
                    <a:pt x="3" y="37"/>
                    <a:pt x="3" y="38"/>
                  </a:cubicBezTo>
                  <a:cubicBezTo>
                    <a:pt x="0" y="41"/>
                    <a:pt x="4" y="42"/>
                    <a:pt x="4" y="46"/>
                  </a:cubicBezTo>
                  <a:cubicBezTo>
                    <a:pt x="4" y="47"/>
                    <a:pt x="4" y="48"/>
                    <a:pt x="4" y="49"/>
                  </a:cubicBezTo>
                  <a:cubicBezTo>
                    <a:pt x="5" y="50"/>
                    <a:pt x="6" y="51"/>
                    <a:pt x="7" y="52"/>
                  </a:cubicBezTo>
                  <a:cubicBezTo>
                    <a:pt x="7" y="53"/>
                    <a:pt x="5" y="53"/>
                    <a:pt x="7" y="54"/>
                  </a:cubicBezTo>
                  <a:cubicBezTo>
                    <a:pt x="7" y="54"/>
                    <a:pt x="6" y="56"/>
                    <a:pt x="6" y="56"/>
                  </a:cubicBezTo>
                  <a:cubicBezTo>
                    <a:pt x="6" y="59"/>
                    <a:pt x="9" y="61"/>
                    <a:pt x="9" y="63"/>
                  </a:cubicBezTo>
                  <a:cubicBezTo>
                    <a:pt x="10" y="66"/>
                    <a:pt x="8" y="69"/>
                    <a:pt x="13" y="69"/>
                  </a:cubicBezTo>
                  <a:cubicBezTo>
                    <a:pt x="14" y="70"/>
                    <a:pt x="14" y="68"/>
                    <a:pt x="14" y="67"/>
                  </a:cubicBezTo>
                  <a:cubicBezTo>
                    <a:pt x="14" y="66"/>
                    <a:pt x="16" y="65"/>
                    <a:pt x="17" y="65"/>
                  </a:cubicBezTo>
                  <a:cubicBezTo>
                    <a:pt x="18" y="64"/>
                    <a:pt x="19" y="63"/>
                    <a:pt x="20" y="65"/>
                  </a:cubicBezTo>
                  <a:cubicBezTo>
                    <a:pt x="22" y="66"/>
                    <a:pt x="24" y="65"/>
                    <a:pt x="25" y="65"/>
                  </a:cubicBezTo>
                  <a:cubicBezTo>
                    <a:pt x="27" y="65"/>
                    <a:pt x="27" y="68"/>
                    <a:pt x="28" y="68"/>
                  </a:cubicBezTo>
                  <a:cubicBezTo>
                    <a:pt x="29" y="68"/>
                    <a:pt x="30" y="66"/>
                    <a:pt x="31" y="65"/>
                  </a:cubicBezTo>
                  <a:cubicBezTo>
                    <a:pt x="32" y="63"/>
                    <a:pt x="36" y="66"/>
                    <a:pt x="37" y="64"/>
                  </a:cubicBezTo>
                  <a:cubicBezTo>
                    <a:pt x="39" y="59"/>
                    <a:pt x="38" y="54"/>
                    <a:pt x="44" y="52"/>
                  </a:cubicBezTo>
                  <a:cubicBezTo>
                    <a:pt x="46" y="51"/>
                    <a:pt x="49" y="51"/>
                    <a:pt x="52" y="51"/>
                  </a:cubicBezTo>
                  <a:cubicBezTo>
                    <a:pt x="55" y="51"/>
                    <a:pt x="57" y="52"/>
                    <a:pt x="59" y="54"/>
                  </a:cubicBezTo>
                  <a:cubicBezTo>
                    <a:pt x="60" y="51"/>
                    <a:pt x="64" y="43"/>
                    <a:pt x="61" y="42"/>
                  </a:cubicBezTo>
                  <a:cubicBezTo>
                    <a:pt x="60" y="41"/>
                    <a:pt x="62" y="42"/>
                    <a:pt x="61" y="4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43" name="Freeform 627">
              <a:extLst>
                <a:ext uri="{FF2B5EF4-FFF2-40B4-BE49-F238E27FC236}">
                  <a16:creationId xmlns:a16="http://schemas.microsoft.com/office/drawing/2014/main" id="{1C1B0642-DB79-4D72-8CF6-579064F0A0B1}"/>
                </a:ext>
              </a:extLst>
            </p:cNvPr>
            <p:cNvSpPr>
              <a:spLocks/>
            </p:cNvSpPr>
            <p:nvPr/>
          </p:nvSpPr>
          <p:spPr bwMode="auto">
            <a:xfrm>
              <a:off x="4397895" y="4831426"/>
              <a:ext cx="210245" cy="207062"/>
            </a:xfrm>
            <a:custGeom>
              <a:avLst/>
              <a:gdLst>
                <a:gd name="T0" fmla="*/ 40 w 45"/>
                <a:gd name="T1" fmla="*/ 24 h 44"/>
                <a:gd name="T2" fmla="*/ 36 w 45"/>
                <a:gd name="T3" fmla="*/ 24 h 44"/>
                <a:gd name="T4" fmla="*/ 36 w 45"/>
                <a:gd name="T5" fmla="*/ 20 h 44"/>
                <a:gd name="T6" fmla="*/ 34 w 45"/>
                <a:gd name="T7" fmla="*/ 17 h 44"/>
                <a:gd name="T8" fmla="*/ 29 w 45"/>
                <a:gd name="T9" fmla="*/ 16 h 44"/>
                <a:gd name="T10" fmla="*/ 25 w 45"/>
                <a:gd name="T11" fmla="*/ 15 h 44"/>
                <a:gd name="T12" fmla="*/ 25 w 45"/>
                <a:gd name="T13" fmla="*/ 12 h 44"/>
                <a:gd name="T14" fmla="*/ 24 w 45"/>
                <a:gd name="T15" fmla="*/ 7 h 44"/>
                <a:gd name="T16" fmla="*/ 21 w 45"/>
                <a:gd name="T17" fmla="*/ 3 h 44"/>
                <a:gd name="T18" fmla="*/ 14 w 45"/>
                <a:gd name="T19" fmla="*/ 1 h 44"/>
                <a:gd name="T20" fmla="*/ 5 w 45"/>
                <a:gd name="T21" fmla="*/ 3 h 44"/>
                <a:gd name="T22" fmla="*/ 2 w 45"/>
                <a:gd name="T23" fmla="*/ 11 h 44"/>
                <a:gd name="T24" fmla="*/ 1 w 45"/>
                <a:gd name="T25" fmla="*/ 14 h 44"/>
                <a:gd name="T26" fmla="*/ 2 w 45"/>
                <a:gd name="T27" fmla="*/ 17 h 44"/>
                <a:gd name="T28" fmla="*/ 9 w 45"/>
                <a:gd name="T29" fmla="*/ 24 h 44"/>
                <a:gd name="T30" fmla="*/ 13 w 45"/>
                <a:gd name="T31" fmla="*/ 25 h 44"/>
                <a:gd name="T32" fmla="*/ 17 w 45"/>
                <a:gd name="T33" fmla="*/ 27 h 44"/>
                <a:gd name="T34" fmla="*/ 25 w 45"/>
                <a:gd name="T35" fmla="*/ 35 h 44"/>
                <a:gd name="T36" fmla="*/ 22 w 45"/>
                <a:gd name="T37" fmla="*/ 39 h 44"/>
                <a:gd name="T38" fmla="*/ 20 w 45"/>
                <a:gd name="T39" fmla="*/ 42 h 44"/>
                <a:gd name="T40" fmla="*/ 28 w 45"/>
                <a:gd name="T41" fmla="*/ 44 h 44"/>
                <a:gd name="T42" fmla="*/ 32 w 45"/>
                <a:gd name="T43" fmla="*/ 43 h 44"/>
                <a:gd name="T44" fmla="*/ 37 w 45"/>
                <a:gd name="T45" fmla="*/ 42 h 44"/>
                <a:gd name="T46" fmla="*/ 40 w 45"/>
                <a:gd name="T47" fmla="*/ 39 h 44"/>
                <a:gd name="T48" fmla="*/ 41 w 45"/>
                <a:gd name="T49" fmla="*/ 34 h 44"/>
                <a:gd name="T50" fmla="*/ 40 w 45"/>
                <a:gd name="T51" fmla="*/ 24 h 44"/>
                <a:gd name="T52" fmla="*/ 40 w 45"/>
                <a:gd name="T53" fmla="*/ 24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5" h="44">
                  <a:moveTo>
                    <a:pt x="40" y="24"/>
                  </a:moveTo>
                  <a:cubicBezTo>
                    <a:pt x="39" y="25"/>
                    <a:pt x="37" y="26"/>
                    <a:pt x="36" y="24"/>
                  </a:cubicBezTo>
                  <a:cubicBezTo>
                    <a:pt x="35" y="23"/>
                    <a:pt x="37" y="22"/>
                    <a:pt x="36" y="20"/>
                  </a:cubicBezTo>
                  <a:cubicBezTo>
                    <a:pt x="35" y="19"/>
                    <a:pt x="35" y="18"/>
                    <a:pt x="34" y="17"/>
                  </a:cubicBezTo>
                  <a:cubicBezTo>
                    <a:pt x="31" y="15"/>
                    <a:pt x="31" y="17"/>
                    <a:pt x="29" y="16"/>
                  </a:cubicBezTo>
                  <a:cubicBezTo>
                    <a:pt x="28" y="16"/>
                    <a:pt x="27" y="16"/>
                    <a:pt x="25" y="15"/>
                  </a:cubicBezTo>
                  <a:cubicBezTo>
                    <a:pt x="23" y="15"/>
                    <a:pt x="24" y="13"/>
                    <a:pt x="25" y="12"/>
                  </a:cubicBezTo>
                  <a:cubicBezTo>
                    <a:pt x="25" y="10"/>
                    <a:pt x="24" y="8"/>
                    <a:pt x="24" y="7"/>
                  </a:cubicBezTo>
                  <a:cubicBezTo>
                    <a:pt x="23" y="4"/>
                    <a:pt x="24" y="4"/>
                    <a:pt x="21" y="3"/>
                  </a:cubicBezTo>
                  <a:cubicBezTo>
                    <a:pt x="19" y="1"/>
                    <a:pt x="18" y="0"/>
                    <a:pt x="14" y="1"/>
                  </a:cubicBezTo>
                  <a:cubicBezTo>
                    <a:pt x="11" y="1"/>
                    <a:pt x="7" y="2"/>
                    <a:pt x="5" y="3"/>
                  </a:cubicBezTo>
                  <a:cubicBezTo>
                    <a:pt x="2" y="6"/>
                    <a:pt x="3" y="8"/>
                    <a:pt x="2" y="11"/>
                  </a:cubicBezTo>
                  <a:cubicBezTo>
                    <a:pt x="2" y="12"/>
                    <a:pt x="1" y="13"/>
                    <a:pt x="1" y="14"/>
                  </a:cubicBezTo>
                  <a:cubicBezTo>
                    <a:pt x="0" y="15"/>
                    <a:pt x="1" y="15"/>
                    <a:pt x="2" y="17"/>
                  </a:cubicBezTo>
                  <a:cubicBezTo>
                    <a:pt x="4" y="20"/>
                    <a:pt x="6" y="21"/>
                    <a:pt x="9" y="24"/>
                  </a:cubicBezTo>
                  <a:cubicBezTo>
                    <a:pt x="10" y="25"/>
                    <a:pt x="12" y="25"/>
                    <a:pt x="13" y="25"/>
                  </a:cubicBezTo>
                  <a:cubicBezTo>
                    <a:pt x="15" y="25"/>
                    <a:pt x="16" y="26"/>
                    <a:pt x="17" y="27"/>
                  </a:cubicBezTo>
                  <a:cubicBezTo>
                    <a:pt x="19" y="28"/>
                    <a:pt x="27" y="31"/>
                    <a:pt x="25" y="35"/>
                  </a:cubicBezTo>
                  <a:cubicBezTo>
                    <a:pt x="24" y="36"/>
                    <a:pt x="22" y="37"/>
                    <a:pt x="22" y="39"/>
                  </a:cubicBezTo>
                  <a:cubicBezTo>
                    <a:pt x="22" y="41"/>
                    <a:pt x="22" y="41"/>
                    <a:pt x="20" y="42"/>
                  </a:cubicBezTo>
                  <a:cubicBezTo>
                    <a:pt x="19" y="44"/>
                    <a:pt x="27" y="43"/>
                    <a:pt x="28" y="44"/>
                  </a:cubicBezTo>
                  <a:cubicBezTo>
                    <a:pt x="30" y="44"/>
                    <a:pt x="30" y="44"/>
                    <a:pt x="32" y="43"/>
                  </a:cubicBezTo>
                  <a:cubicBezTo>
                    <a:pt x="33" y="41"/>
                    <a:pt x="36" y="43"/>
                    <a:pt x="37" y="42"/>
                  </a:cubicBezTo>
                  <a:cubicBezTo>
                    <a:pt x="38" y="41"/>
                    <a:pt x="39" y="40"/>
                    <a:pt x="40" y="39"/>
                  </a:cubicBezTo>
                  <a:cubicBezTo>
                    <a:pt x="41" y="37"/>
                    <a:pt x="40" y="35"/>
                    <a:pt x="41" y="34"/>
                  </a:cubicBezTo>
                  <a:cubicBezTo>
                    <a:pt x="41" y="32"/>
                    <a:pt x="45" y="24"/>
                    <a:pt x="40" y="24"/>
                  </a:cubicBezTo>
                  <a:cubicBezTo>
                    <a:pt x="40" y="25"/>
                    <a:pt x="41" y="24"/>
                    <a:pt x="40" y="2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44" name="Freeform 628">
              <a:extLst>
                <a:ext uri="{FF2B5EF4-FFF2-40B4-BE49-F238E27FC236}">
                  <a16:creationId xmlns:a16="http://schemas.microsoft.com/office/drawing/2014/main" id="{609B8675-04A3-4B35-9C10-C174784D9CC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131903" y="4256431"/>
              <a:ext cx="928582" cy="941335"/>
            </a:xfrm>
            <a:custGeom>
              <a:avLst/>
              <a:gdLst>
                <a:gd name="T0" fmla="*/ 188 w 199"/>
                <a:gd name="T1" fmla="*/ 51 h 201"/>
                <a:gd name="T2" fmla="*/ 165 w 199"/>
                <a:gd name="T3" fmla="*/ 41 h 201"/>
                <a:gd name="T4" fmla="*/ 135 w 199"/>
                <a:gd name="T5" fmla="*/ 30 h 201"/>
                <a:gd name="T6" fmla="*/ 122 w 199"/>
                <a:gd name="T7" fmla="*/ 36 h 201"/>
                <a:gd name="T8" fmla="*/ 116 w 199"/>
                <a:gd name="T9" fmla="*/ 29 h 201"/>
                <a:gd name="T10" fmla="*/ 111 w 199"/>
                <a:gd name="T11" fmla="*/ 33 h 201"/>
                <a:gd name="T12" fmla="*/ 120 w 199"/>
                <a:gd name="T13" fmla="*/ 23 h 201"/>
                <a:gd name="T14" fmla="*/ 116 w 199"/>
                <a:gd name="T15" fmla="*/ 8 h 201"/>
                <a:gd name="T16" fmla="*/ 105 w 199"/>
                <a:gd name="T17" fmla="*/ 15 h 201"/>
                <a:gd name="T18" fmla="*/ 93 w 199"/>
                <a:gd name="T19" fmla="*/ 14 h 201"/>
                <a:gd name="T20" fmla="*/ 77 w 199"/>
                <a:gd name="T21" fmla="*/ 19 h 201"/>
                <a:gd name="T22" fmla="*/ 69 w 199"/>
                <a:gd name="T23" fmla="*/ 1 h 201"/>
                <a:gd name="T24" fmla="*/ 56 w 199"/>
                <a:gd name="T25" fmla="*/ 7 h 201"/>
                <a:gd name="T26" fmla="*/ 50 w 199"/>
                <a:gd name="T27" fmla="*/ 11 h 201"/>
                <a:gd name="T28" fmla="*/ 51 w 199"/>
                <a:gd name="T29" fmla="*/ 16 h 201"/>
                <a:gd name="T30" fmla="*/ 41 w 199"/>
                <a:gd name="T31" fmla="*/ 22 h 201"/>
                <a:gd name="T32" fmla="*/ 27 w 199"/>
                <a:gd name="T33" fmla="*/ 18 h 201"/>
                <a:gd name="T34" fmla="*/ 25 w 199"/>
                <a:gd name="T35" fmla="*/ 21 h 201"/>
                <a:gd name="T36" fmla="*/ 22 w 199"/>
                <a:gd name="T37" fmla="*/ 39 h 201"/>
                <a:gd name="T38" fmla="*/ 10 w 199"/>
                <a:gd name="T39" fmla="*/ 49 h 201"/>
                <a:gd name="T40" fmla="*/ 2 w 199"/>
                <a:gd name="T41" fmla="*/ 66 h 201"/>
                <a:gd name="T42" fmla="*/ 9 w 199"/>
                <a:gd name="T43" fmla="*/ 75 h 201"/>
                <a:gd name="T44" fmla="*/ 24 w 199"/>
                <a:gd name="T45" fmla="*/ 81 h 201"/>
                <a:gd name="T46" fmla="*/ 39 w 199"/>
                <a:gd name="T47" fmla="*/ 76 h 201"/>
                <a:gd name="T48" fmla="*/ 49 w 199"/>
                <a:gd name="T49" fmla="*/ 88 h 201"/>
                <a:gd name="T50" fmla="*/ 61 w 199"/>
                <a:gd name="T51" fmla="*/ 94 h 201"/>
                <a:gd name="T52" fmla="*/ 68 w 199"/>
                <a:gd name="T53" fmla="*/ 102 h 201"/>
                <a:gd name="T54" fmla="*/ 80 w 199"/>
                <a:gd name="T55" fmla="*/ 114 h 201"/>
                <a:gd name="T56" fmla="*/ 82 w 199"/>
                <a:gd name="T57" fmla="*/ 135 h 201"/>
                <a:gd name="T58" fmla="*/ 93 w 199"/>
                <a:gd name="T59" fmla="*/ 145 h 201"/>
                <a:gd name="T60" fmla="*/ 98 w 199"/>
                <a:gd name="T61" fmla="*/ 157 h 201"/>
                <a:gd name="T62" fmla="*/ 90 w 199"/>
                <a:gd name="T63" fmla="*/ 173 h 201"/>
                <a:gd name="T64" fmla="*/ 86 w 199"/>
                <a:gd name="T65" fmla="*/ 181 h 201"/>
                <a:gd name="T66" fmla="*/ 94 w 199"/>
                <a:gd name="T67" fmla="*/ 187 h 201"/>
                <a:gd name="T68" fmla="*/ 107 w 199"/>
                <a:gd name="T69" fmla="*/ 197 h 201"/>
                <a:gd name="T70" fmla="*/ 119 w 199"/>
                <a:gd name="T71" fmla="*/ 180 h 201"/>
                <a:gd name="T72" fmla="*/ 128 w 199"/>
                <a:gd name="T73" fmla="*/ 157 h 201"/>
                <a:gd name="T74" fmla="*/ 137 w 199"/>
                <a:gd name="T75" fmla="*/ 149 h 201"/>
                <a:gd name="T76" fmla="*/ 144 w 199"/>
                <a:gd name="T77" fmla="*/ 147 h 201"/>
                <a:gd name="T78" fmla="*/ 155 w 199"/>
                <a:gd name="T79" fmla="*/ 142 h 201"/>
                <a:gd name="T80" fmla="*/ 163 w 199"/>
                <a:gd name="T81" fmla="*/ 139 h 201"/>
                <a:gd name="T82" fmla="*/ 169 w 199"/>
                <a:gd name="T83" fmla="*/ 130 h 201"/>
                <a:gd name="T84" fmla="*/ 175 w 199"/>
                <a:gd name="T85" fmla="*/ 116 h 201"/>
                <a:gd name="T86" fmla="*/ 176 w 199"/>
                <a:gd name="T87" fmla="*/ 98 h 201"/>
                <a:gd name="T88" fmla="*/ 178 w 199"/>
                <a:gd name="T89" fmla="*/ 91 h 201"/>
                <a:gd name="T90" fmla="*/ 182 w 199"/>
                <a:gd name="T91" fmla="*/ 86 h 201"/>
                <a:gd name="T92" fmla="*/ 196 w 199"/>
                <a:gd name="T93" fmla="*/ 57 h 201"/>
                <a:gd name="T94" fmla="*/ 110 w 199"/>
                <a:gd name="T95" fmla="*/ 190 h 201"/>
                <a:gd name="T96" fmla="*/ 115 w 199"/>
                <a:gd name="T97" fmla="*/ 186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99" h="201">
                  <a:moveTo>
                    <a:pt x="196" y="57"/>
                  </a:moveTo>
                  <a:cubicBezTo>
                    <a:pt x="195" y="55"/>
                    <a:pt x="195" y="53"/>
                    <a:pt x="194" y="52"/>
                  </a:cubicBezTo>
                  <a:cubicBezTo>
                    <a:pt x="192" y="51"/>
                    <a:pt x="189" y="52"/>
                    <a:pt x="188" y="51"/>
                  </a:cubicBezTo>
                  <a:cubicBezTo>
                    <a:pt x="183" y="50"/>
                    <a:pt x="180" y="46"/>
                    <a:pt x="177" y="44"/>
                  </a:cubicBezTo>
                  <a:cubicBezTo>
                    <a:pt x="175" y="43"/>
                    <a:pt x="173" y="42"/>
                    <a:pt x="172" y="41"/>
                  </a:cubicBezTo>
                  <a:cubicBezTo>
                    <a:pt x="169" y="40"/>
                    <a:pt x="168" y="41"/>
                    <a:pt x="165" y="41"/>
                  </a:cubicBezTo>
                  <a:cubicBezTo>
                    <a:pt x="161" y="42"/>
                    <a:pt x="157" y="37"/>
                    <a:pt x="153" y="39"/>
                  </a:cubicBezTo>
                  <a:cubicBezTo>
                    <a:pt x="150" y="40"/>
                    <a:pt x="147" y="35"/>
                    <a:pt x="145" y="34"/>
                  </a:cubicBezTo>
                  <a:cubicBezTo>
                    <a:pt x="142" y="32"/>
                    <a:pt x="138" y="30"/>
                    <a:pt x="135" y="30"/>
                  </a:cubicBezTo>
                  <a:cubicBezTo>
                    <a:pt x="133" y="29"/>
                    <a:pt x="131" y="29"/>
                    <a:pt x="130" y="30"/>
                  </a:cubicBezTo>
                  <a:cubicBezTo>
                    <a:pt x="129" y="33"/>
                    <a:pt x="126" y="34"/>
                    <a:pt x="125" y="36"/>
                  </a:cubicBezTo>
                  <a:cubicBezTo>
                    <a:pt x="123" y="39"/>
                    <a:pt x="124" y="38"/>
                    <a:pt x="122" y="36"/>
                  </a:cubicBezTo>
                  <a:cubicBezTo>
                    <a:pt x="122" y="36"/>
                    <a:pt x="121" y="35"/>
                    <a:pt x="121" y="35"/>
                  </a:cubicBezTo>
                  <a:cubicBezTo>
                    <a:pt x="119" y="34"/>
                    <a:pt x="120" y="36"/>
                    <a:pt x="119" y="37"/>
                  </a:cubicBezTo>
                  <a:cubicBezTo>
                    <a:pt x="118" y="38"/>
                    <a:pt x="115" y="29"/>
                    <a:pt x="116" y="29"/>
                  </a:cubicBezTo>
                  <a:cubicBezTo>
                    <a:pt x="116" y="29"/>
                    <a:pt x="113" y="33"/>
                    <a:pt x="112" y="33"/>
                  </a:cubicBezTo>
                  <a:cubicBezTo>
                    <a:pt x="112" y="33"/>
                    <a:pt x="116" y="30"/>
                    <a:pt x="115" y="29"/>
                  </a:cubicBezTo>
                  <a:cubicBezTo>
                    <a:pt x="113" y="28"/>
                    <a:pt x="113" y="33"/>
                    <a:pt x="111" y="33"/>
                  </a:cubicBezTo>
                  <a:cubicBezTo>
                    <a:pt x="111" y="33"/>
                    <a:pt x="115" y="27"/>
                    <a:pt x="115" y="26"/>
                  </a:cubicBezTo>
                  <a:cubicBezTo>
                    <a:pt x="115" y="25"/>
                    <a:pt x="117" y="25"/>
                    <a:pt x="117" y="24"/>
                  </a:cubicBezTo>
                  <a:cubicBezTo>
                    <a:pt x="118" y="23"/>
                    <a:pt x="119" y="25"/>
                    <a:pt x="120" y="23"/>
                  </a:cubicBezTo>
                  <a:cubicBezTo>
                    <a:pt x="121" y="22"/>
                    <a:pt x="120" y="22"/>
                    <a:pt x="120" y="20"/>
                  </a:cubicBezTo>
                  <a:cubicBezTo>
                    <a:pt x="121" y="19"/>
                    <a:pt x="121" y="17"/>
                    <a:pt x="119" y="16"/>
                  </a:cubicBezTo>
                  <a:cubicBezTo>
                    <a:pt x="116" y="15"/>
                    <a:pt x="116" y="11"/>
                    <a:pt x="116" y="8"/>
                  </a:cubicBezTo>
                  <a:cubicBezTo>
                    <a:pt x="116" y="7"/>
                    <a:pt x="115" y="6"/>
                    <a:pt x="114" y="5"/>
                  </a:cubicBezTo>
                  <a:cubicBezTo>
                    <a:pt x="113" y="4"/>
                    <a:pt x="112" y="7"/>
                    <a:pt x="111" y="8"/>
                  </a:cubicBezTo>
                  <a:cubicBezTo>
                    <a:pt x="110" y="11"/>
                    <a:pt x="108" y="15"/>
                    <a:pt x="105" y="15"/>
                  </a:cubicBezTo>
                  <a:cubicBezTo>
                    <a:pt x="104" y="15"/>
                    <a:pt x="103" y="14"/>
                    <a:pt x="101" y="14"/>
                  </a:cubicBezTo>
                  <a:cubicBezTo>
                    <a:pt x="100" y="14"/>
                    <a:pt x="99" y="15"/>
                    <a:pt x="98" y="14"/>
                  </a:cubicBezTo>
                  <a:cubicBezTo>
                    <a:pt x="96" y="13"/>
                    <a:pt x="95" y="14"/>
                    <a:pt x="93" y="14"/>
                  </a:cubicBezTo>
                  <a:cubicBezTo>
                    <a:pt x="91" y="14"/>
                    <a:pt x="92" y="14"/>
                    <a:pt x="91" y="16"/>
                  </a:cubicBezTo>
                  <a:cubicBezTo>
                    <a:pt x="90" y="17"/>
                    <a:pt x="85" y="16"/>
                    <a:pt x="84" y="17"/>
                  </a:cubicBezTo>
                  <a:cubicBezTo>
                    <a:pt x="82" y="17"/>
                    <a:pt x="79" y="19"/>
                    <a:pt x="77" y="19"/>
                  </a:cubicBezTo>
                  <a:cubicBezTo>
                    <a:pt x="74" y="19"/>
                    <a:pt x="72" y="15"/>
                    <a:pt x="72" y="13"/>
                  </a:cubicBezTo>
                  <a:cubicBezTo>
                    <a:pt x="70" y="10"/>
                    <a:pt x="74" y="8"/>
                    <a:pt x="73" y="5"/>
                  </a:cubicBezTo>
                  <a:cubicBezTo>
                    <a:pt x="72" y="3"/>
                    <a:pt x="71" y="0"/>
                    <a:pt x="69" y="1"/>
                  </a:cubicBezTo>
                  <a:cubicBezTo>
                    <a:pt x="69" y="2"/>
                    <a:pt x="62" y="5"/>
                    <a:pt x="61" y="5"/>
                  </a:cubicBezTo>
                  <a:cubicBezTo>
                    <a:pt x="60" y="5"/>
                    <a:pt x="58" y="5"/>
                    <a:pt x="58" y="6"/>
                  </a:cubicBezTo>
                  <a:cubicBezTo>
                    <a:pt x="57" y="6"/>
                    <a:pt x="57" y="9"/>
                    <a:pt x="56" y="7"/>
                  </a:cubicBezTo>
                  <a:cubicBezTo>
                    <a:pt x="55" y="6"/>
                    <a:pt x="47" y="5"/>
                    <a:pt x="47" y="6"/>
                  </a:cubicBezTo>
                  <a:cubicBezTo>
                    <a:pt x="47" y="6"/>
                    <a:pt x="49" y="7"/>
                    <a:pt x="49" y="7"/>
                  </a:cubicBezTo>
                  <a:cubicBezTo>
                    <a:pt x="50" y="8"/>
                    <a:pt x="50" y="9"/>
                    <a:pt x="50" y="11"/>
                  </a:cubicBezTo>
                  <a:cubicBezTo>
                    <a:pt x="51" y="11"/>
                    <a:pt x="51" y="13"/>
                    <a:pt x="52" y="14"/>
                  </a:cubicBezTo>
                  <a:cubicBezTo>
                    <a:pt x="52" y="14"/>
                    <a:pt x="54" y="14"/>
                    <a:pt x="54" y="14"/>
                  </a:cubicBezTo>
                  <a:cubicBezTo>
                    <a:pt x="54" y="15"/>
                    <a:pt x="52" y="16"/>
                    <a:pt x="51" y="16"/>
                  </a:cubicBezTo>
                  <a:cubicBezTo>
                    <a:pt x="50" y="17"/>
                    <a:pt x="50" y="18"/>
                    <a:pt x="49" y="19"/>
                  </a:cubicBezTo>
                  <a:cubicBezTo>
                    <a:pt x="49" y="19"/>
                    <a:pt x="44" y="23"/>
                    <a:pt x="43" y="22"/>
                  </a:cubicBezTo>
                  <a:cubicBezTo>
                    <a:pt x="43" y="21"/>
                    <a:pt x="42" y="21"/>
                    <a:pt x="41" y="22"/>
                  </a:cubicBezTo>
                  <a:cubicBezTo>
                    <a:pt x="40" y="23"/>
                    <a:pt x="38" y="21"/>
                    <a:pt x="38" y="21"/>
                  </a:cubicBezTo>
                  <a:cubicBezTo>
                    <a:pt x="36" y="20"/>
                    <a:pt x="35" y="16"/>
                    <a:pt x="34" y="16"/>
                  </a:cubicBezTo>
                  <a:cubicBezTo>
                    <a:pt x="32" y="15"/>
                    <a:pt x="29" y="18"/>
                    <a:pt x="27" y="18"/>
                  </a:cubicBezTo>
                  <a:cubicBezTo>
                    <a:pt x="25" y="18"/>
                    <a:pt x="23" y="18"/>
                    <a:pt x="21" y="18"/>
                  </a:cubicBezTo>
                  <a:cubicBezTo>
                    <a:pt x="21" y="18"/>
                    <a:pt x="21" y="20"/>
                    <a:pt x="22" y="20"/>
                  </a:cubicBezTo>
                  <a:cubicBezTo>
                    <a:pt x="22" y="21"/>
                    <a:pt x="24" y="21"/>
                    <a:pt x="25" y="21"/>
                  </a:cubicBezTo>
                  <a:cubicBezTo>
                    <a:pt x="25" y="22"/>
                    <a:pt x="21" y="23"/>
                    <a:pt x="20" y="23"/>
                  </a:cubicBezTo>
                  <a:cubicBezTo>
                    <a:pt x="19" y="24"/>
                    <a:pt x="21" y="27"/>
                    <a:pt x="22" y="28"/>
                  </a:cubicBezTo>
                  <a:cubicBezTo>
                    <a:pt x="24" y="32"/>
                    <a:pt x="24" y="35"/>
                    <a:pt x="22" y="39"/>
                  </a:cubicBezTo>
                  <a:cubicBezTo>
                    <a:pt x="22" y="41"/>
                    <a:pt x="22" y="47"/>
                    <a:pt x="20" y="47"/>
                  </a:cubicBezTo>
                  <a:cubicBezTo>
                    <a:pt x="19" y="48"/>
                    <a:pt x="17" y="47"/>
                    <a:pt x="15" y="48"/>
                  </a:cubicBezTo>
                  <a:cubicBezTo>
                    <a:pt x="14" y="49"/>
                    <a:pt x="11" y="49"/>
                    <a:pt x="10" y="49"/>
                  </a:cubicBezTo>
                  <a:cubicBezTo>
                    <a:pt x="5" y="51"/>
                    <a:pt x="5" y="53"/>
                    <a:pt x="5" y="57"/>
                  </a:cubicBezTo>
                  <a:cubicBezTo>
                    <a:pt x="5" y="59"/>
                    <a:pt x="2" y="59"/>
                    <a:pt x="2" y="60"/>
                  </a:cubicBezTo>
                  <a:cubicBezTo>
                    <a:pt x="2" y="63"/>
                    <a:pt x="0" y="64"/>
                    <a:pt x="2" y="66"/>
                  </a:cubicBezTo>
                  <a:cubicBezTo>
                    <a:pt x="4" y="68"/>
                    <a:pt x="4" y="70"/>
                    <a:pt x="5" y="72"/>
                  </a:cubicBezTo>
                  <a:cubicBezTo>
                    <a:pt x="5" y="73"/>
                    <a:pt x="6" y="73"/>
                    <a:pt x="7" y="73"/>
                  </a:cubicBezTo>
                  <a:cubicBezTo>
                    <a:pt x="8" y="73"/>
                    <a:pt x="8" y="74"/>
                    <a:pt x="9" y="75"/>
                  </a:cubicBezTo>
                  <a:cubicBezTo>
                    <a:pt x="11" y="78"/>
                    <a:pt x="16" y="75"/>
                    <a:pt x="18" y="73"/>
                  </a:cubicBezTo>
                  <a:cubicBezTo>
                    <a:pt x="18" y="76"/>
                    <a:pt x="16" y="81"/>
                    <a:pt x="19" y="82"/>
                  </a:cubicBezTo>
                  <a:cubicBezTo>
                    <a:pt x="20" y="82"/>
                    <a:pt x="23" y="81"/>
                    <a:pt x="24" y="81"/>
                  </a:cubicBezTo>
                  <a:cubicBezTo>
                    <a:pt x="27" y="82"/>
                    <a:pt x="28" y="82"/>
                    <a:pt x="30" y="80"/>
                  </a:cubicBezTo>
                  <a:cubicBezTo>
                    <a:pt x="30" y="79"/>
                    <a:pt x="32" y="79"/>
                    <a:pt x="33" y="79"/>
                  </a:cubicBezTo>
                  <a:cubicBezTo>
                    <a:pt x="35" y="77"/>
                    <a:pt x="37" y="76"/>
                    <a:pt x="39" y="76"/>
                  </a:cubicBezTo>
                  <a:cubicBezTo>
                    <a:pt x="41" y="75"/>
                    <a:pt x="46" y="73"/>
                    <a:pt x="44" y="77"/>
                  </a:cubicBezTo>
                  <a:cubicBezTo>
                    <a:pt x="44" y="79"/>
                    <a:pt x="43" y="81"/>
                    <a:pt x="44" y="83"/>
                  </a:cubicBezTo>
                  <a:cubicBezTo>
                    <a:pt x="45" y="85"/>
                    <a:pt x="47" y="87"/>
                    <a:pt x="49" y="88"/>
                  </a:cubicBezTo>
                  <a:cubicBezTo>
                    <a:pt x="51" y="90"/>
                    <a:pt x="54" y="89"/>
                    <a:pt x="56" y="90"/>
                  </a:cubicBezTo>
                  <a:cubicBezTo>
                    <a:pt x="57" y="91"/>
                    <a:pt x="58" y="92"/>
                    <a:pt x="59" y="92"/>
                  </a:cubicBezTo>
                  <a:cubicBezTo>
                    <a:pt x="60" y="92"/>
                    <a:pt x="61" y="93"/>
                    <a:pt x="61" y="94"/>
                  </a:cubicBezTo>
                  <a:cubicBezTo>
                    <a:pt x="63" y="94"/>
                    <a:pt x="68" y="93"/>
                    <a:pt x="68" y="96"/>
                  </a:cubicBezTo>
                  <a:cubicBezTo>
                    <a:pt x="69" y="98"/>
                    <a:pt x="68" y="98"/>
                    <a:pt x="69" y="100"/>
                  </a:cubicBezTo>
                  <a:cubicBezTo>
                    <a:pt x="70" y="101"/>
                    <a:pt x="69" y="101"/>
                    <a:pt x="68" y="102"/>
                  </a:cubicBezTo>
                  <a:cubicBezTo>
                    <a:pt x="68" y="102"/>
                    <a:pt x="70" y="107"/>
                    <a:pt x="70" y="108"/>
                  </a:cubicBezTo>
                  <a:cubicBezTo>
                    <a:pt x="70" y="109"/>
                    <a:pt x="78" y="108"/>
                    <a:pt x="79" y="108"/>
                  </a:cubicBezTo>
                  <a:cubicBezTo>
                    <a:pt x="79" y="110"/>
                    <a:pt x="78" y="113"/>
                    <a:pt x="80" y="114"/>
                  </a:cubicBezTo>
                  <a:cubicBezTo>
                    <a:pt x="83" y="116"/>
                    <a:pt x="83" y="118"/>
                    <a:pt x="82" y="122"/>
                  </a:cubicBezTo>
                  <a:cubicBezTo>
                    <a:pt x="81" y="124"/>
                    <a:pt x="80" y="127"/>
                    <a:pt x="81" y="130"/>
                  </a:cubicBezTo>
                  <a:cubicBezTo>
                    <a:pt x="81" y="131"/>
                    <a:pt x="82" y="133"/>
                    <a:pt x="82" y="135"/>
                  </a:cubicBezTo>
                  <a:cubicBezTo>
                    <a:pt x="82" y="136"/>
                    <a:pt x="80" y="138"/>
                    <a:pt x="82" y="138"/>
                  </a:cubicBezTo>
                  <a:cubicBezTo>
                    <a:pt x="83" y="139"/>
                    <a:pt x="86" y="140"/>
                    <a:pt x="88" y="139"/>
                  </a:cubicBezTo>
                  <a:cubicBezTo>
                    <a:pt x="90" y="137"/>
                    <a:pt x="94" y="144"/>
                    <a:pt x="93" y="145"/>
                  </a:cubicBezTo>
                  <a:cubicBezTo>
                    <a:pt x="93" y="146"/>
                    <a:pt x="93" y="147"/>
                    <a:pt x="94" y="148"/>
                  </a:cubicBezTo>
                  <a:cubicBezTo>
                    <a:pt x="95" y="149"/>
                    <a:pt x="97" y="147"/>
                    <a:pt x="98" y="148"/>
                  </a:cubicBezTo>
                  <a:cubicBezTo>
                    <a:pt x="102" y="150"/>
                    <a:pt x="98" y="154"/>
                    <a:pt x="98" y="157"/>
                  </a:cubicBezTo>
                  <a:cubicBezTo>
                    <a:pt x="100" y="154"/>
                    <a:pt x="102" y="160"/>
                    <a:pt x="102" y="160"/>
                  </a:cubicBezTo>
                  <a:cubicBezTo>
                    <a:pt x="103" y="164"/>
                    <a:pt x="101" y="165"/>
                    <a:pt x="98" y="166"/>
                  </a:cubicBezTo>
                  <a:cubicBezTo>
                    <a:pt x="94" y="168"/>
                    <a:pt x="92" y="170"/>
                    <a:pt x="90" y="173"/>
                  </a:cubicBezTo>
                  <a:cubicBezTo>
                    <a:pt x="89" y="175"/>
                    <a:pt x="88" y="176"/>
                    <a:pt x="86" y="177"/>
                  </a:cubicBezTo>
                  <a:cubicBezTo>
                    <a:pt x="85" y="179"/>
                    <a:pt x="83" y="180"/>
                    <a:pt x="81" y="182"/>
                  </a:cubicBezTo>
                  <a:cubicBezTo>
                    <a:pt x="83" y="182"/>
                    <a:pt x="85" y="181"/>
                    <a:pt x="86" y="181"/>
                  </a:cubicBezTo>
                  <a:cubicBezTo>
                    <a:pt x="87" y="181"/>
                    <a:pt x="88" y="183"/>
                    <a:pt x="89" y="183"/>
                  </a:cubicBezTo>
                  <a:cubicBezTo>
                    <a:pt x="89" y="184"/>
                    <a:pt x="90" y="185"/>
                    <a:pt x="91" y="186"/>
                  </a:cubicBezTo>
                  <a:cubicBezTo>
                    <a:pt x="92" y="187"/>
                    <a:pt x="93" y="186"/>
                    <a:pt x="94" y="187"/>
                  </a:cubicBezTo>
                  <a:cubicBezTo>
                    <a:pt x="96" y="189"/>
                    <a:pt x="100" y="190"/>
                    <a:pt x="101" y="193"/>
                  </a:cubicBezTo>
                  <a:cubicBezTo>
                    <a:pt x="102" y="195"/>
                    <a:pt x="103" y="199"/>
                    <a:pt x="104" y="201"/>
                  </a:cubicBezTo>
                  <a:cubicBezTo>
                    <a:pt x="105" y="200"/>
                    <a:pt x="106" y="199"/>
                    <a:pt x="107" y="197"/>
                  </a:cubicBezTo>
                  <a:cubicBezTo>
                    <a:pt x="107" y="196"/>
                    <a:pt x="108" y="194"/>
                    <a:pt x="109" y="193"/>
                  </a:cubicBezTo>
                  <a:cubicBezTo>
                    <a:pt x="110" y="190"/>
                    <a:pt x="113" y="189"/>
                    <a:pt x="116" y="187"/>
                  </a:cubicBezTo>
                  <a:cubicBezTo>
                    <a:pt x="118" y="185"/>
                    <a:pt x="118" y="183"/>
                    <a:pt x="119" y="180"/>
                  </a:cubicBezTo>
                  <a:cubicBezTo>
                    <a:pt x="121" y="176"/>
                    <a:pt x="124" y="175"/>
                    <a:pt x="126" y="172"/>
                  </a:cubicBezTo>
                  <a:cubicBezTo>
                    <a:pt x="129" y="169"/>
                    <a:pt x="126" y="165"/>
                    <a:pt x="127" y="161"/>
                  </a:cubicBezTo>
                  <a:cubicBezTo>
                    <a:pt x="128" y="160"/>
                    <a:pt x="128" y="159"/>
                    <a:pt x="128" y="157"/>
                  </a:cubicBezTo>
                  <a:cubicBezTo>
                    <a:pt x="128" y="156"/>
                    <a:pt x="128" y="156"/>
                    <a:pt x="129" y="156"/>
                  </a:cubicBezTo>
                  <a:cubicBezTo>
                    <a:pt x="131" y="155"/>
                    <a:pt x="132" y="153"/>
                    <a:pt x="133" y="152"/>
                  </a:cubicBezTo>
                  <a:cubicBezTo>
                    <a:pt x="134" y="151"/>
                    <a:pt x="135" y="150"/>
                    <a:pt x="137" y="149"/>
                  </a:cubicBezTo>
                  <a:cubicBezTo>
                    <a:pt x="138" y="149"/>
                    <a:pt x="139" y="148"/>
                    <a:pt x="141" y="147"/>
                  </a:cubicBezTo>
                  <a:cubicBezTo>
                    <a:pt x="142" y="147"/>
                    <a:pt x="143" y="148"/>
                    <a:pt x="144" y="148"/>
                  </a:cubicBezTo>
                  <a:cubicBezTo>
                    <a:pt x="145" y="148"/>
                    <a:pt x="144" y="147"/>
                    <a:pt x="144" y="147"/>
                  </a:cubicBezTo>
                  <a:cubicBezTo>
                    <a:pt x="143" y="146"/>
                    <a:pt x="147" y="145"/>
                    <a:pt x="147" y="145"/>
                  </a:cubicBezTo>
                  <a:cubicBezTo>
                    <a:pt x="147" y="145"/>
                    <a:pt x="149" y="142"/>
                    <a:pt x="149" y="143"/>
                  </a:cubicBezTo>
                  <a:cubicBezTo>
                    <a:pt x="150" y="144"/>
                    <a:pt x="155" y="142"/>
                    <a:pt x="155" y="142"/>
                  </a:cubicBezTo>
                  <a:cubicBezTo>
                    <a:pt x="156" y="142"/>
                    <a:pt x="155" y="143"/>
                    <a:pt x="156" y="143"/>
                  </a:cubicBezTo>
                  <a:cubicBezTo>
                    <a:pt x="157" y="143"/>
                    <a:pt x="160" y="143"/>
                    <a:pt x="161" y="142"/>
                  </a:cubicBezTo>
                  <a:cubicBezTo>
                    <a:pt x="162" y="141"/>
                    <a:pt x="162" y="140"/>
                    <a:pt x="163" y="139"/>
                  </a:cubicBezTo>
                  <a:cubicBezTo>
                    <a:pt x="164" y="139"/>
                    <a:pt x="165" y="138"/>
                    <a:pt x="165" y="137"/>
                  </a:cubicBezTo>
                  <a:cubicBezTo>
                    <a:pt x="166" y="136"/>
                    <a:pt x="165" y="134"/>
                    <a:pt x="166" y="133"/>
                  </a:cubicBezTo>
                  <a:cubicBezTo>
                    <a:pt x="167" y="132"/>
                    <a:pt x="168" y="131"/>
                    <a:pt x="169" y="130"/>
                  </a:cubicBezTo>
                  <a:cubicBezTo>
                    <a:pt x="171" y="127"/>
                    <a:pt x="172" y="126"/>
                    <a:pt x="172" y="123"/>
                  </a:cubicBezTo>
                  <a:cubicBezTo>
                    <a:pt x="172" y="121"/>
                    <a:pt x="172" y="120"/>
                    <a:pt x="173" y="118"/>
                  </a:cubicBezTo>
                  <a:cubicBezTo>
                    <a:pt x="173" y="117"/>
                    <a:pt x="174" y="117"/>
                    <a:pt x="175" y="116"/>
                  </a:cubicBezTo>
                  <a:cubicBezTo>
                    <a:pt x="176" y="115"/>
                    <a:pt x="175" y="113"/>
                    <a:pt x="175" y="112"/>
                  </a:cubicBezTo>
                  <a:cubicBezTo>
                    <a:pt x="175" y="110"/>
                    <a:pt x="176" y="109"/>
                    <a:pt x="176" y="107"/>
                  </a:cubicBezTo>
                  <a:cubicBezTo>
                    <a:pt x="177" y="104"/>
                    <a:pt x="176" y="101"/>
                    <a:pt x="176" y="98"/>
                  </a:cubicBezTo>
                  <a:cubicBezTo>
                    <a:pt x="176" y="96"/>
                    <a:pt x="175" y="94"/>
                    <a:pt x="176" y="93"/>
                  </a:cubicBezTo>
                  <a:cubicBezTo>
                    <a:pt x="177" y="91"/>
                    <a:pt x="176" y="92"/>
                    <a:pt x="176" y="90"/>
                  </a:cubicBezTo>
                  <a:cubicBezTo>
                    <a:pt x="176" y="90"/>
                    <a:pt x="178" y="91"/>
                    <a:pt x="178" y="91"/>
                  </a:cubicBezTo>
                  <a:cubicBezTo>
                    <a:pt x="178" y="91"/>
                    <a:pt x="178" y="90"/>
                    <a:pt x="178" y="90"/>
                  </a:cubicBezTo>
                  <a:cubicBezTo>
                    <a:pt x="178" y="90"/>
                    <a:pt x="179" y="90"/>
                    <a:pt x="179" y="90"/>
                  </a:cubicBezTo>
                  <a:cubicBezTo>
                    <a:pt x="181" y="90"/>
                    <a:pt x="182" y="87"/>
                    <a:pt x="182" y="86"/>
                  </a:cubicBezTo>
                  <a:cubicBezTo>
                    <a:pt x="183" y="85"/>
                    <a:pt x="184" y="83"/>
                    <a:pt x="185" y="81"/>
                  </a:cubicBezTo>
                  <a:cubicBezTo>
                    <a:pt x="187" y="79"/>
                    <a:pt x="189" y="79"/>
                    <a:pt x="190" y="77"/>
                  </a:cubicBezTo>
                  <a:cubicBezTo>
                    <a:pt x="195" y="71"/>
                    <a:pt x="199" y="64"/>
                    <a:pt x="196" y="57"/>
                  </a:cubicBezTo>
                  <a:cubicBezTo>
                    <a:pt x="194" y="53"/>
                    <a:pt x="198" y="60"/>
                    <a:pt x="196" y="57"/>
                  </a:cubicBezTo>
                  <a:close/>
                  <a:moveTo>
                    <a:pt x="115" y="186"/>
                  </a:moveTo>
                  <a:cubicBezTo>
                    <a:pt x="113" y="187"/>
                    <a:pt x="112" y="189"/>
                    <a:pt x="110" y="190"/>
                  </a:cubicBezTo>
                  <a:cubicBezTo>
                    <a:pt x="107" y="191"/>
                    <a:pt x="112" y="188"/>
                    <a:pt x="112" y="187"/>
                  </a:cubicBezTo>
                  <a:cubicBezTo>
                    <a:pt x="113" y="186"/>
                    <a:pt x="114" y="184"/>
                    <a:pt x="116" y="182"/>
                  </a:cubicBezTo>
                  <a:cubicBezTo>
                    <a:pt x="118" y="180"/>
                    <a:pt x="117" y="184"/>
                    <a:pt x="115" y="186"/>
                  </a:cubicBezTo>
                  <a:cubicBezTo>
                    <a:pt x="115" y="186"/>
                    <a:pt x="116" y="185"/>
                    <a:pt x="115" y="18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45" name="Freeform 629">
              <a:extLst>
                <a:ext uri="{FF2B5EF4-FFF2-40B4-BE49-F238E27FC236}">
                  <a16:creationId xmlns:a16="http://schemas.microsoft.com/office/drawing/2014/main" id="{B473FDD2-EA68-43DA-B439-FAEB1C6170FA}"/>
                </a:ext>
              </a:extLst>
            </p:cNvPr>
            <p:cNvSpPr>
              <a:spLocks/>
            </p:cNvSpPr>
            <p:nvPr/>
          </p:nvSpPr>
          <p:spPr bwMode="auto">
            <a:xfrm>
              <a:off x="4491867" y="5099013"/>
              <a:ext cx="125829" cy="130609"/>
            </a:xfrm>
            <a:custGeom>
              <a:avLst/>
              <a:gdLst>
                <a:gd name="T0" fmla="*/ 21 w 27"/>
                <a:gd name="T1" fmla="*/ 10 h 28"/>
                <a:gd name="T2" fmla="*/ 17 w 27"/>
                <a:gd name="T3" fmla="*/ 7 h 28"/>
                <a:gd name="T4" fmla="*/ 14 w 27"/>
                <a:gd name="T5" fmla="*/ 6 h 28"/>
                <a:gd name="T6" fmla="*/ 11 w 27"/>
                <a:gd name="T7" fmla="*/ 3 h 28"/>
                <a:gd name="T8" fmla="*/ 6 w 27"/>
                <a:gd name="T9" fmla="*/ 2 h 28"/>
                <a:gd name="T10" fmla="*/ 4 w 27"/>
                <a:gd name="T11" fmla="*/ 3 h 28"/>
                <a:gd name="T12" fmla="*/ 3 w 27"/>
                <a:gd name="T13" fmla="*/ 6 h 28"/>
                <a:gd name="T14" fmla="*/ 3 w 27"/>
                <a:gd name="T15" fmla="*/ 12 h 28"/>
                <a:gd name="T16" fmla="*/ 2 w 27"/>
                <a:gd name="T17" fmla="*/ 17 h 28"/>
                <a:gd name="T18" fmla="*/ 1 w 27"/>
                <a:gd name="T19" fmla="*/ 22 h 28"/>
                <a:gd name="T20" fmla="*/ 4 w 27"/>
                <a:gd name="T21" fmla="*/ 25 h 28"/>
                <a:gd name="T22" fmla="*/ 9 w 27"/>
                <a:gd name="T23" fmla="*/ 26 h 28"/>
                <a:gd name="T24" fmla="*/ 13 w 27"/>
                <a:gd name="T25" fmla="*/ 28 h 28"/>
                <a:gd name="T26" fmla="*/ 19 w 27"/>
                <a:gd name="T27" fmla="*/ 28 h 28"/>
                <a:gd name="T28" fmla="*/ 24 w 27"/>
                <a:gd name="T29" fmla="*/ 25 h 28"/>
                <a:gd name="T30" fmla="*/ 26 w 27"/>
                <a:gd name="T31" fmla="*/ 19 h 28"/>
                <a:gd name="T32" fmla="*/ 24 w 27"/>
                <a:gd name="T33" fmla="*/ 14 h 28"/>
                <a:gd name="T34" fmla="*/ 21 w 27"/>
                <a:gd name="T35" fmla="*/ 10 h 28"/>
                <a:gd name="T36" fmla="*/ 21 w 27"/>
                <a:gd name="T37" fmla="*/ 1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" h="28">
                  <a:moveTo>
                    <a:pt x="21" y="10"/>
                  </a:moveTo>
                  <a:cubicBezTo>
                    <a:pt x="20" y="8"/>
                    <a:pt x="18" y="8"/>
                    <a:pt x="17" y="7"/>
                  </a:cubicBezTo>
                  <a:cubicBezTo>
                    <a:pt x="16" y="6"/>
                    <a:pt x="15" y="7"/>
                    <a:pt x="14" y="6"/>
                  </a:cubicBezTo>
                  <a:cubicBezTo>
                    <a:pt x="13" y="5"/>
                    <a:pt x="12" y="4"/>
                    <a:pt x="11" y="3"/>
                  </a:cubicBezTo>
                  <a:cubicBezTo>
                    <a:pt x="10" y="0"/>
                    <a:pt x="9" y="1"/>
                    <a:pt x="6" y="2"/>
                  </a:cubicBezTo>
                  <a:cubicBezTo>
                    <a:pt x="5" y="2"/>
                    <a:pt x="5" y="1"/>
                    <a:pt x="4" y="3"/>
                  </a:cubicBezTo>
                  <a:cubicBezTo>
                    <a:pt x="3" y="4"/>
                    <a:pt x="3" y="5"/>
                    <a:pt x="3" y="6"/>
                  </a:cubicBezTo>
                  <a:cubicBezTo>
                    <a:pt x="3" y="8"/>
                    <a:pt x="3" y="10"/>
                    <a:pt x="3" y="12"/>
                  </a:cubicBezTo>
                  <a:cubicBezTo>
                    <a:pt x="3" y="13"/>
                    <a:pt x="3" y="15"/>
                    <a:pt x="2" y="17"/>
                  </a:cubicBezTo>
                  <a:cubicBezTo>
                    <a:pt x="0" y="19"/>
                    <a:pt x="0" y="19"/>
                    <a:pt x="1" y="22"/>
                  </a:cubicBezTo>
                  <a:cubicBezTo>
                    <a:pt x="2" y="24"/>
                    <a:pt x="2" y="24"/>
                    <a:pt x="4" y="25"/>
                  </a:cubicBezTo>
                  <a:cubicBezTo>
                    <a:pt x="6" y="25"/>
                    <a:pt x="8" y="25"/>
                    <a:pt x="9" y="26"/>
                  </a:cubicBezTo>
                  <a:cubicBezTo>
                    <a:pt x="10" y="26"/>
                    <a:pt x="12" y="28"/>
                    <a:pt x="13" y="28"/>
                  </a:cubicBezTo>
                  <a:cubicBezTo>
                    <a:pt x="15" y="27"/>
                    <a:pt x="17" y="28"/>
                    <a:pt x="19" y="28"/>
                  </a:cubicBezTo>
                  <a:cubicBezTo>
                    <a:pt x="20" y="28"/>
                    <a:pt x="23" y="26"/>
                    <a:pt x="24" y="25"/>
                  </a:cubicBezTo>
                  <a:cubicBezTo>
                    <a:pt x="26" y="23"/>
                    <a:pt x="27" y="21"/>
                    <a:pt x="26" y="19"/>
                  </a:cubicBezTo>
                  <a:cubicBezTo>
                    <a:pt x="25" y="17"/>
                    <a:pt x="25" y="16"/>
                    <a:pt x="24" y="14"/>
                  </a:cubicBezTo>
                  <a:cubicBezTo>
                    <a:pt x="24" y="12"/>
                    <a:pt x="23" y="11"/>
                    <a:pt x="21" y="10"/>
                  </a:cubicBezTo>
                  <a:cubicBezTo>
                    <a:pt x="20" y="9"/>
                    <a:pt x="22" y="10"/>
                    <a:pt x="21" y="1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46" name="Freeform 630">
              <a:extLst>
                <a:ext uri="{FF2B5EF4-FFF2-40B4-BE49-F238E27FC236}">
                  <a16:creationId xmlns:a16="http://schemas.microsoft.com/office/drawing/2014/main" id="{1D841559-CE72-4965-9D41-6C72398B415A}"/>
                </a:ext>
              </a:extLst>
            </p:cNvPr>
            <p:cNvSpPr>
              <a:spLocks/>
            </p:cNvSpPr>
            <p:nvPr/>
          </p:nvSpPr>
          <p:spPr bwMode="auto">
            <a:xfrm>
              <a:off x="4131903" y="4893544"/>
              <a:ext cx="481016" cy="836211"/>
            </a:xfrm>
            <a:custGeom>
              <a:avLst/>
              <a:gdLst>
                <a:gd name="T0" fmla="*/ 80 w 103"/>
                <a:gd name="T1" fmla="*/ 52 h 179"/>
                <a:gd name="T2" fmla="*/ 85 w 103"/>
                <a:gd name="T3" fmla="*/ 42 h 179"/>
                <a:gd name="T4" fmla="*/ 102 w 103"/>
                <a:gd name="T5" fmla="*/ 29 h 179"/>
                <a:gd name="T6" fmla="*/ 99 w 103"/>
                <a:gd name="T7" fmla="*/ 21 h 179"/>
                <a:gd name="T8" fmla="*/ 94 w 103"/>
                <a:gd name="T9" fmla="*/ 29 h 179"/>
                <a:gd name="T10" fmla="*/ 82 w 103"/>
                <a:gd name="T11" fmla="*/ 30 h 179"/>
                <a:gd name="T12" fmla="*/ 79 w 103"/>
                <a:gd name="T13" fmla="*/ 28 h 179"/>
                <a:gd name="T14" fmla="*/ 81 w 103"/>
                <a:gd name="T15" fmla="*/ 22 h 179"/>
                <a:gd name="T16" fmla="*/ 64 w 103"/>
                <a:gd name="T17" fmla="*/ 9 h 179"/>
                <a:gd name="T18" fmla="*/ 57 w 103"/>
                <a:gd name="T19" fmla="*/ 2 h 179"/>
                <a:gd name="T20" fmla="*/ 48 w 103"/>
                <a:gd name="T21" fmla="*/ 4 h 179"/>
                <a:gd name="T22" fmla="*/ 39 w 103"/>
                <a:gd name="T23" fmla="*/ 1 h 179"/>
                <a:gd name="T24" fmla="*/ 35 w 103"/>
                <a:gd name="T25" fmla="*/ 9 h 179"/>
                <a:gd name="T26" fmla="*/ 27 w 103"/>
                <a:gd name="T27" fmla="*/ 22 h 179"/>
                <a:gd name="T28" fmla="*/ 25 w 103"/>
                <a:gd name="T29" fmla="*/ 32 h 179"/>
                <a:gd name="T30" fmla="*/ 21 w 103"/>
                <a:gd name="T31" fmla="*/ 39 h 179"/>
                <a:gd name="T32" fmla="*/ 19 w 103"/>
                <a:gd name="T33" fmla="*/ 47 h 179"/>
                <a:gd name="T34" fmla="*/ 17 w 103"/>
                <a:gd name="T35" fmla="*/ 52 h 179"/>
                <a:gd name="T36" fmla="*/ 20 w 103"/>
                <a:gd name="T37" fmla="*/ 61 h 179"/>
                <a:gd name="T38" fmla="*/ 18 w 103"/>
                <a:gd name="T39" fmla="*/ 79 h 179"/>
                <a:gd name="T40" fmla="*/ 15 w 103"/>
                <a:gd name="T41" fmla="*/ 94 h 179"/>
                <a:gd name="T42" fmla="*/ 10 w 103"/>
                <a:gd name="T43" fmla="*/ 117 h 179"/>
                <a:gd name="T44" fmla="*/ 13 w 103"/>
                <a:gd name="T45" fmla="*/ 130 h 179"/>
                <a:gd name="T46" fmla="*/ 12 w 103"/>
                <a:gd name="T47" fmla="*/ 135 h 179"/>
                <a:gd name="T48" fmla="*/ 8 w 103"/>
                <a:gd name="T49" fmla="*/ 147 h 179"/>
                <a:gd name="T50" fmla="*/ 5 w 103"/>
                <a:gd name="T51" fmla="*/ 156 h 179"/>
                <a:gd name="T52" fmla="*/ 8 w 103"/>
                <a:gd name="T53" fmla="*/ 170 h 179"/>
                <a:gd name="T54" fmla="*/ 13 w 103"/>
                <a:gd name="T55" fmla="*/ 176 h 179"/>
                <a:gd name="T56" fmla="*/ 23 w 103"/>
                <a:gd name="T57" fmla="*/ 178 h 179"/>
                <a:gd name="T58" fmla="*/ 27 w 103"/>
                <a:gd name="T59" fmla="*/ 179 h 179"/>
                <a:gd name="T60" fmla="*/ 24 w 103"/>
                <a:gd name="T61" fmla="*/ 169 h 179"/>
                <a:gd name="T62" fmla="*/ 25 w 103"/>
                <a:gd name="T63" fmla="*/ 163 h 179"/>
                <a:gd name="T64" fmla="*/ 28 w 103"/>
                <a:gd name="T65" fmla="*/ 163 h 179"/>
                <a:gd name="T66" fmla="*/ 31 w 103"/>
                <a:gd name="T67" fmla="*/ 157 h 179"/>
                <a:gd name="T68" fmla="*/ 40 w 103"/>
                <a:gd name="T69" fmla="*/ 151 h 179"/>
                <a:gd name="T70" fmla="*/ 41 w 103"/>
                <a:gd name="T71" fmla="*/ 145 h 179"/>
                <a:gd name="T72" fmla="*/ 32 w 103"/>
                <a:gd name="T73" fmla="*/ 140 h 179"/>
                <a:gd name="T74" fmla="*/ 39 w 103"/>
                <a:gd name="T75" fmla="*/ 131 h 179"/>
                <a:gd name="T76" fmla="*/ 43 w 103"/>
                <a:gd name="T77" fmla="*/ 124 h 179"/>
                <a:gd name="T78" fmla="*/ 48 w 103"/>
                <a:gd name="T79" fmla="*/ 116 h 179"/>
                <a:gd name="T80" fmla="*/ 51 w 103"/>
                <a:gd name="T81" fmla="*/ 114 h 179"/>
                <a:gd name="T82" fmla="*/ 45 w 103"/>
                <a:gd name="T83" fmla="*/ 113 h 179"/>
                <a:gd name="T84" fmla="*/ 54 w 103"/>
                <a:gd name="T85" fmla="*/ 108 h 179"/>
                <a:gd name="T86" fmla="*/ 58 w 103"/>
                <a:gd name="T87" fmla="*/ 102 h 179"/>
                <a:gd name="T88" fmla="*/ 59 w 103"/>
                <a:gd name="T89" fmla="*/ 97 h 179"/>
                <a:gd name="T90" fmla="*/ 60 w 103"/>
                <a:gd name="T91" fmla="*/ 96 h 179"/>
                <a:gd name="T92" fmla="*/ 76 w 103"/>
                <a:gd name="T93" fmla="*/ 93 h 179"/>
                <a:gd name="T94" fmla="*/ 84 w 103"/>
                <a:gd name="T95" fmla="*/ 87 h 179"/>
                <a:gd name="T96" fmla="*/ 83 w 103"/>
                <a:gd name="T97" fmla="*/ 78 h 179"/>
                <a:gd name="T98" fmla="*/ 78 w 103"/>
                <a:gd name="T99" fmla="*/ 69 h 179"/>
                <a:gd name="T100" fmla="*/ 78 w 103"/>
                <a:gd name="T101" fmla="*/ 66 h 179"/>
                <a:gd name="T102" fmla="*/ 78 w 103"/>
                <a:gd name="T103" fmla="*/ 62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03" h="179">
                  <a:moveTo>
                    <a:pt x="78" y="62"/>
                  </a:moveTo>
                  <a:cubicBezTo>
                    <a:pt x="81" y="59"/>
                    <a:pt x="79" y="56"/>
                    <a:pt x="80" y="52"/>
                  </a:cubicBezTo>
                  <a:cubicBezTo>
                    <a:pt x="80" y="51"/>
                    <a:pt x="80" y="49"/>
                    <a:pt x="80" y="48"/>
                  </a:cubicBezTo>
                  <a:cubicBezTo>
                    <a:pt x="81" y="45"/>
                    <a:pt x="83" y="44"/>
                    <a:pt x="85" y="42"/>
                  </a:cubicBezTo>
                  <a:cubicBezTo>
                    <a:pt x="89" y="39"/>
                    <a:pt x="91" y="34"/>
                    <a:pt x="95" y="31"/>
                  </a:cubicBezTo>
                  <a:cubicBezTo>
                    <a:pt x="97" y="30"/>
                    <a:pt x="100" y="30"/>
                    <a:pt x="102" y="29"/>
                  </a:cubicBezTo>
                  <a:cubicBezTo>
                    <a:pt x="103" y="27"/>
                    <a:pt x="102" y="24"/>
                    <a:pt x="101" y="23"/>
                  </a:cubicBezTo>
                  <a:cubicBezTo>
                    <a:pt x="100" y="21"/>
                    <a:pt x="101" y="21"/>
                    <a:pt x="99" y="21"/>
                  </a:cubicBezTo>
                  <a:cubicBezTo>
                    <a:pt x="97" y="20"/>
                    <a:pt x="98" y="24"/>
                    <a:pt x="97" y="25"/>
                  </a:cubicBezTo>
                  <a:cubicBezTo>
                    <a:pt x="96" y="26"/>
                    <a:pt x="95" y="28"/>
                    <a:pt x="94" y="29"/>
                  </a:cubicBezTo>
                  <a:cubicBezTo>
                    <a:pt x="93" y="30"/>
                    <a:pt x="90" y="29"/>
                    <a:pt x="88" y="30"/>
                  </a:cubicBezTo>
                  <a:cubicBezTo>
                    <a:pt x="87" y="32"/>
                    <a:pt x="84" y="30"/>
                    <a:pt x="82" y="30"/>
                  </a:cubicBezTo>
                  <a:cubicBezTo>
                    <a:pt x="81" y="30"/>
                    <a:pt x="79" y="31"/>
                    <a:pt x="78" y="30"/>
                  </a:cubicBezTo>
                  <a:cubicBezTo>
                    <a:pt x="76" y="30"/>
                    <a:pt x="79" y="28"/>
                    <a:pt x="79" y="28"/>
                  </a:cubicBezTo>
                  <a:cubicBezTo>
                    <a:pt x="80" y="27"/>
                    <a:pt x="79" y="26"/>
                    <a:pt x="79" y="26"/>
                  </a:cubicBezTo>
                  <a:cubicBezTo>
                    <a:pt x="79" y="24"/>
                    <a:pt x="80" y="23"/>
                    <a:pt x="81" y="22"/>
                  </a:cubicBezTo>
                  <a:cubicBezTo>
                    <a:pt x="85" y="18"/>
                    <a:pt x="77" y="16"/>
                    <a:pt x="74" y="14"/>
                  </a:cubicBezTo>
                  <a:cubicBezTo>
                    <a:pt x="71" y="12"/>
                    <a:pt x="67" y="12"/>
                    <a:pt x="64" y="9"/>
                  </a:cubicBezTo>
                  <a:cubicBezTo>
                    <a:pt x="63" y="8"/>
                    <a:pt x="61" y="7"/>
                    <a:pt x="60" y="6"/>
                  </a:cubicBezTo>
                  <a:cubicBezTo>
                    <a:pt x="59" y="4"/>
                    <a:pt x="58" y="2"/>
                    <a:pt x="57" y="2"/>
                  </a:cubicBezTo>
                  <a:cubicBezTo>
                    <a:pt x="56" y="1"/>
                    <a:pt x="53" y="1"/>
                    <a:pt x="52" y="2"/>
                  </a:cubicBezTo>
                  <a:cubicBezTo>
                    <a:pt x="51" y="3"/>
                    <a:pt x="50" y="6"/>
                    <a:pt x="48" y="4"/>
                  </a:cubicBezTo>
                  <a:cubicBezTo>
                    <a:pt x="47" y="2"/>
                    <a:pt x="45" y="2"/>
                    <a:pt x="43" y="2"/>
                  </a:cubicBezTo>
                  <a:cubicBezTo>
                    <a:pt x="41" y="2"/>
                    <a:pt x="41" y="0"/>
                    <a:pt x="39" y="1"/>
                  </a:cubicBezTo>
                  <a:cubicBezTo>
                    <a:pt x="38" y="2"/>
                    <a:pt x="35" y="3"/>
                    <a:pt x="35" y="4"/>
                  </a:cubicBezTo>
                  <a:cubicBezTo>
                    <a:pt x="34" y="6"/>
                    <a:pt x="35" y="8"/>
                    <a:pt x="35" y="9"/>
                  </a:cubicBezTo>
                  <a:cubicBezTo>
                    <a:pt x="34" y="13"/>
                    <a:pt x="31" y="13"/>
                    <a:pt x="28" y="14"/>
                  </a:cubicBezTo>
                  <a:cubicBezTo>
                    <a:pt x="26" y="15"/>
                    <a:pt x="27" y="20"/>
                    <a:pt x="27" y="22"/>
                  </a:cubicBezTo>
                  <a:cubicBezTo>
                    <a:pt x="27" y="24"/>
                    <a:pt x="28" y="26"/>
                    <a:pt x="28" y="27"/>
                  </a:cubicBezTo>
                  <a:cubicBezTo>
                    <a:pt x="28" y="28"/>
                    <a:pt x="25" y="31"/>
                    <a:pt x="25" y="32"/>
                  </a:cubicBezTo>
                  <a:cubicBezTo>
                    <a:pt x="24" y="33"/>
                    <a:pt x="21" y="35"/>
                    <a:pt x="21" y="36"/>
                  </a:cubicBezTo>
                  <a:cubicBezTo>
                    <a:pt x="21" y="37"/>
                    <a:pt x="21" y="38"/>
                    <a:pt x="21" y="39"/>
                  </a:cubicBezTo>
                  <a:cubicBezTo>
                    <a:pt x="21" y="40"/>
                    <a:pt x="20" y="41"/>
                    <a:pt x="20" y="42"/>
                  </a:cubicBezTo>
                  <a:cubicBezTo>
                    <a:pt x="20" y="43"/>
                    <a:pt x="21" y="46"/>
                    <a:pt x="19" y="47"/>
                  </a:cubicBezTo>
                  <a:cubicBezTo>
                    <a:pt x="19" y="48"/>
                    <a:pt x="19" y="50"/>
                    <a:pt x="19" y="51"/>
                  </a:cubicBezTo>
                  <a:cubicBezTo>
                    <a:pt x="18" y="51"/>
                    <a:pt x="17" y="51"/>
                    <a:pt x="17" y="52"/>
                  </a:cubicBezTo>
                  <a:cubicBezTo>
                    <a:pt x="17" y="54"/>
                    <a:pt x="19" y="55"/>
                    <a:pt x="19" y="57"/>
                  </a:cubicBezTo>
                  <a:cubicBezTo>
                    <a:pt x="19" y="58"/>
                    <a:pt x="19" y="60"/>
                    <a:pt x="20" y="61"/>
                  </a:cubicBezTo>
                  <a:cubicBezTo>
                    <a:pt x="22" y="65"/>
                    <a:pt x="18" y="69"/>
                    <a:pt x="18" y="73"/>
                  </a:cubicBezTo>
                  <a:cubicBezTo>
                    <a:pt x="17" y="75"/>
                    <a:pt x="19" y="77"/>
                    <a:pt x="18" y="79"/>
                  </a:cubicBezTo>
                  <a:cubicBezTo>
                    <a:pt x="17" y="80"/>
                    <a:pt x="15" y="81"/>
                    <a:pt x="14" y="83"/>
                  </a:cubicBezTo>
                  <a:cubicBezTo>
                    <a:pt x="13" y="85"/>
                    <a:pt x="17" y="93"/>
                    <a:pt x="15" y="94"/>
                  </a:cubicBezTo>
                  <a:cubicBezTo>
                    <a:pt x="11" y="96"/>
                    <a:pt x="12" y="101"/>
                    <a:pt x="11" y="105"/>
                  </a:cubicBezTo>
                  <a:cubicBezTo>
                    <a:pt x="9" y="108"/>
                    <a:pt x="10" y="113"/>
                    <a:pt x="10" y="117"/>
                  </a:cubicBezTo>
                  <a:cubicBezTo>
                    <a:pt x="10" y="120"/>
                    <a:pt x="10" y="123"/>
                    <a:pt x="10" y="126"/>
                  </a:cubicBezTo>
                  <a:cubicBezTo>
                    <a:pt x="10" y="127"/>
                    <a:pt x="15" y="130"/>
                    <a:pt x="13" y="130"/>
                  </a:cubicBezTo>
                  <a:cubicBezTo>
                    <a:pt x="13" y="130"/>
                    <a:pt x="9" y="131"/>
                    <a:pt x="11" y="132"/>
                  </a:cubicBezTo>
                  <a:cubicBezTo>
                    <a:pt x="13" y="132"/>
                    <a:pt x="13" y="133"/>
                    <a:pt x="12" y="135"/>
                  </a:cubicBezTo>
                  <a:cubicBezTo>
                    <a:pt x="11" y="137"/>
                    <a:pt x="11" y="139"/>
                    <a:pt x="11" y="142"/>
                  </a:cubicBezTo>
                  <a:cubicBezTo>
                    <a:pt x="11" y="144"/>
                    <a:pt x="9" y="145"/>
                    <a:pt x="8" y="147"/>
                  </a:cubicBezTo>
                  <a:cubicBezTo>
                    <a:pt x="7" y="148"/>
                    <a:pt x="8" y="150"/>
                    <a:pt x="8" y="152"/>
                  </a:cubicBezTo>
                  <a:cubicBezTo>
                    <a:pt x="8" y="153"/>
                    <a:pt x="6" y="156"/>
                    <a:pt x="5" y="156"/>
                  </a:cubicBezTo>
                  <a:cubicBezTo>
                    <a:pt x="0" y="158"/>
                    <a:pt x="3" y="164"/>
                    <a:pt x="4" y="167"/>
                  </a:cubicBezTo>
                  <a:cubicBezTo>
                    <a:pt x="5" y="169"/>
                    <a:pt x="8" y="166"/>
                    <a:pt x="8" y="170"/>
                  </a:cubicBezTo>
                  <a:cubicBezTo>
                    <a:pt x="8" y="171"/>
                    <a:pt x="7" y="174"/>
                    <a:pt x="9" y="175"/>
                  </a:cubicBezTo>
                  <a:cubicBezTo>
                    <a:pt x="10" y="176"/>
                    <a:pt x="11" y="176"/>
                    <a:pt x="13" y="176"/>
                  </a:cubicBezTo>
                  <a:cubicBezTo>
                    <a:pt x="15" y="177"/>
                    <a:pt x="18" y="177"/>
                    <a:pt x="20" y="177"/>
                  </a:cubicBezTo>
                  <a:cubicBezTo>
                    <a:pt x="21" y="177"/>
                    <a:pt x="22" y="177"/>
                    <a:pt x="23" y="178"/>
                  </a:cubicBezTo>
                  <a:cubicBezTo>
                    <a:pt x="23" y="177"/>
                    <a:pt x="24" y="177"/>
                    <a:pt x="25" y="177"/>
                  </a:cubicBezTo>
                  <a:cubicBezTo>
                    <a:pt x="25" y="178"/>
                    <a:pt x="27" y="179"/>
                    <a:pt x="27" y="179"/>
                  </a:cubicBezTo>
                  <a:cubicBezTo>
                    <a:pt x="28" y="179"/>
                    <a:pt x="26" y="176"/>
                    <a:pt x="26" y="175"/>
                  </a:cubicBezTo>
                  <a:cubicBezTo>
                    <a:pt x="24" y="173"/>
                    <a:pt x="24" y="171"/>
                    <a:pt x="24" y="169"/>
                  </a:cubicBezTo>
                  <a:cubicBezTo>
                    <a:pt x="24" y="167"/>
                    <a:pt x="24" y="166"/>
                    <a:pt x="27" y="164"/>
                  </a:cubicBezTo>
                  <a:cubicBezTo>
                    <a:pt x="29" y="163"/>
                    <a:pt x="25" y="163"/>
                    <a:pt x="25" y="163"/>
                  </a:cubicBezTo>
                  <a:cubicBezTo>
                    <a:pt x="25" y="163"/>
                    <a:pt x="27" y="162"/>
                    <a:pt x="26" y="162"/>
                  </a:cubicBezTo>
                  <a:cubicBezTo>
                    <a:pt x="27" y="162"/>
                    <a:pt x="27" y="163"/>
                    <a:pt x="28" y="163"/>
                  </a:cubicBezTo>
                  <a:cubicBezTo>
                    <a:pt x="29" y="164"/>
                    <a:pt x="30" y="163"/>
                    <a:pt x="31" y="163"/>
                  </a:cubicBezTo>
                  <a:cubicBezTo>
                    <a:pt x="32" y="161"/>
                    <a:pt x="31" y="159"/>
                    <a:pt x="31" y="157"/>
                  </a:cubicBezTo>
                  <a:cubicBezTo>
                    <a:pt x="32" y="155"/>
                    <a:pt x="34" y="154"/>
                    <a:pt x="37" y="153"/>
                  </a:cubicBezTo>
                  <a:cubicBezTo>
                    <a:pt x="38" y="152"/>
                    <a:pt x="39" y="152"/>
                    <a:pt x="40" y="151"/>
                  </a:cubicBezTo>
                  <a:cubicBezTo>
                    <a:pt x="41" y="150"/>
                    <a:pt x="39" y="149"/>
                    <a:pt x="39" y="149"/>
                  </a:cubicBezTo>
                  <a:cubicBezTo>
                    <a:pt x="39" y="148"/>
                    <a:pt x="42" y="147"/>
                    <a:pt x="41" y="145"/>
                  </a:cubicBezTo>
                  <a:cubicBezTo>
                    <a:pt x="40" y="143"/>
                    <a:pt x="36" y="145"/>
                    <a:pt x="35" y="143"/>
                  </a:cubicBezTo>
                  <a:cubicBezTo>
                    <a:pt x="34" y="142"/>
                    <a:pt x="33" y="142"/>
                    <a:pt x="32" y="140"/>
                  </a:cubicBezTo>
                  <a:cubicBezTo>
                    <a:pt x="31" y="138"/>
                    <a:pt x="33" y="135"/>
                    <a:pt x="34" y="134"/>
                  </a:cubicBezTo>
                  <a:cubicBezTo>
                    <a:pt x="36" y="133"/>
                    <a:pt x="37" y="131"/>
                    <a:pt x="39" y="131"/>
                  </a:cubicBezTo>
                  <a:cubicBezTo>
                    <a:pt x="41" y="130"/>
                    <a:pt x="41" y="132"/>
                    <a:pt x="42" y="129"/>
                  </a:cubicBezTo>
                  <a:cubicBezTo>
                    <a:pt x="42" y="127"/>
                    <a:pt x="44" y="126"/>
                    <a:pt x="43" y="124"/>
                  </a:cubicBezTo>
                  <a:cubicBezTo>
                    <a:pt x="42" y="121"/>
                    <a:pt x="47" y="121"/>
                    <a:pt x="48" y="119"/>
                  </a:cubicBezTo>
                  <a:cubicBezTo>
                    <a:pt x="48" y="119"/>
                    <a:pt x="43" y="115"/>
                    <a:pt x="48" y="116"/>
                  </a:cubicBezTo>
                  <a:cubicBezTo>
                    <a:pt x="49" y="117"/>
                    <a:pt x="49" y="118"/>
                    <a:pt x="50" y="118"/>
                  </a:cubicBezTo>
                  <a:cubicBezTo>
                    <a:pt x="52" y="118"/>
                    <a:pt x="52" y="115"/>
                    <a:pt x="51" y="114"/>
                  </a:cubicBezTo>
                  <a:cubicBezTo>
                    <a:pt x="51" y="113"/>
                    <a:pt x="49" y="115"/>
                    <a:pt x="49" y="115"/>
                  </a:cubicBezTo>
                  <a:cubicBezTo>
                    <a:pt x="47" y="115"/>
                    <a:pt x="45" y="114"/>
                    <a:pt x="45" y="113"/>
                  </a:cubicBezTo>
                  <a:cubicBezTo>
                    <a:pt x="45" y="112"/>
                    <a:pt x="43" y="105"/>
                    <a:pt x="45" y="105"/>
                  </a:cubicBezTo>
                  <a:cubicBezTo>
                    <a:pt x="48" y="106"/>
                    <a:pt x="50" y="108"/>
                    <a:pt x="54" y="108"/>
                  </a:cubicBezTo>
                  <a:cubicBezTo>
                    <a:pt x="55" y="108"/>
                    <a:pt x="56" y="107"/>
                    <a:pt x="57" y="107"/>
                  </a:cubicBezTo>
                  <a:cubicBezTo>
                    <a:pt x="59" y="105"/>
                    <a:pt x="57" y="104"/>
                    <a:pt x="58" y="102"/>
                  </a:cubicBezTo>
                  <a:cubicBezTo>
                    <a:pt x="58" y="101"/>
                    <a:pt x="59" y="100"/>
                    <a:pt x="59" y="100"/>
                  </a:cubicBezTo>
                  <a:cubicBezTo>
                    <a:pt x="60" y="98"/>
                    <a:pt x="59" y="98"/>
                    <a:pt x="59" y="97"/>
                  </a:cubicBezTo>
                  <a:cubicBezTo>
                    <a:pt x="58" y="96"/>
                    <a:pt x="58" y="94"/>
                    <a:pt x="59" y="94"/>
                  </a:cubicBezTo>
                  <a:cubicBezTo>
                    <a:pt x="61" y="94"/>
                    <a:pt x="60" y="96"/>
                    <a:pt x="60" y="96"/>
                  </a:cubicBezTo>
                  <a:cubicBezTo>
                    <a:pt x="59" y="95"/>
                    <a:pt x="65" y="95"/>
                    <a:pt x="65" y="95"/>
                  </a:cubicBezTo>
                  <a:cubicBezTo>
                    <a:pt x="69" y="95"/>
                    <a:pt x="72" y="93"/>
                    <a:pt x="76" y="93"/>
                  </a:cubicBezTo>
                  <a:cubicBezTo>
                    <a:pt x="77" y="92"/>
                    <a:pt x="80" y="91"/>
                    <a:pt x="82" y="90"/>
                  </a:cubicBezTo>
                  <a:cubicBezTo>
                    <a:pt x="83" y="89"/>
                    <a:pt x="83" y="88"/>
                    <a:pt x="84" y="87"/>
                  </a:cubicBezTo>
                  <a:cubicBezTo>
                    <a:pt x="85" y="86"/>
                    <a:pt x="86" y="85"/>
                    <a:pt x="87" y="83"/>
                  </a:cubicBezTo>
                  <a:cubicBezTo>
                    <a:pt x="87" y="80"/>
                    <a:pt x="85" y="80"/>
                    <a:pt x="83" y="78"/>
                  </a:cubicBezTo>
                  <a:cubicBezTo>
                    <a:pt x="82" y="76"/>
                    <a:pt x="85" y="75"/>
                    <a:pt x="83" y="73"/>
                  </a:cubicBezTo>
                  <a:cubicBezTo>
                    <a:pt x="82" y="72"/>
                    <a:pt x="78" y="71"/>
                    <a:pt x="78" y="69"/>
                  </a:cubicBezTo>
                  <a:cubicBezTo>
                    <a:pt x="78" y="69"/>
                    <a:pt x="78" y="68"/>
                    <a:pt x="79" y="68"/>
                  </a:cubicBezTo>
                  <a:cubicBezTo>
                    <a:pt x="79" y="67"/>
                    <a:pt x="78" y="67"/>
                    <a:pt x="78" y="66"/>
                  </a:cubicBezTo>
                  <a:cubicBezTo>
                    <a:pt x="78" y="65"/>
                    <a:pt x="77" y="63"/>
                    <a:pt x="78" y="62"/>
                  </a:cubicBezTo>
                  <a:cubicBezTo>
                    <a:pt x="79" y="61"/>
                    <a:pt x="77" y="63"/>
                    <a:pt x="78" y="6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47" name="Freeform 631">
              <a:extLst>
                <a:ext uri="{FF2B5EF4-FFF2-40B4-BE49-F238E27FC236}">
                  <a16:creationId xmlns:a16="http://schemas.microsoft.com/office/drawing/2014/main" id="{82C9DA5B-1A6D-4AF7-8873-C00C04B2E646}"/>
                </a:ext>
              </a:extLst>
            </p:cNvPr>
            <p:cNvSpPr>
              <a:spLocks/>
            </p:cNvSpPr>
            <p:nvPr/>
          </p:nvSpPr>
          <p:spPr bwMode="auto">
            <a:xfrm>
              <a:off x="3819719" y="4012736"/>
              <a:ext cx="101938" cy="113088"/>
            </a:xfrm>
            <a:custGeom>
              <a:avLst/>
              <a:gdLst>
                <a:gd name="T0" fmla="*/ 15 w 22"/>
                <a:gd name="T1" fmla="*/ 23 h 24"/>
                <a:gd name="T2" fmla="*/ 19 w 22"/>
                <a:gd name="T3" fmla="*/ 24 h 24"/>
                <a:gd name="T4" fmla="*/ 19 w 22"/>
                <a:gd name="T5" fmla="*/ 17 h 24"/>
                <a:gd name="T6" fmla="*/ 20 w 22"/>
                <a:gd name="T7" fmla="*/ 10 h 24"/>
                <a:gd name="T8" fmla="*/ 21 w 22"/>
                <a:gd name="T9" fmla="*/ 7 h 24"/>
                <a:gd name="T10" fmla="*/ 22 w 22"/>
                <a:gd name="T11" fmla="*/ 3 h 24"/>
                <a:gd name="T12" fmla="*/ 17 w 22"/>
                <a:gd name="T13" fmla="*/ 4 h 24"/>
                <a:gd name="T14" fmla="*/ 12 w 22"/>
                <a:gd name="T15" fmla="*/ 5 h 24"/>
                <a:gd name="T16" fmla="*/ 9 w 22"/>
                <a:gd name="T17" fmla="*/ 8 h 24"/>
                <a:gd name="T18" fmla="*/ 4 w 22"/>
                <a:gd name="T19" fmla="*/ 9 h 24"/>
                <a:gd name="T20" fmla="*/ 3 w 22"/>
                <a:gd name="T21" fmla="*/ 12 h 24"/>
                <a:gd name="T22" fmla="*/ 0 w 22"/>
                <a:gd name="T23" fmla="*/ 13 h 24"/>
                <a:gd name="T24" fmla="*/ 6 w 22"/>
                <a:gd name="T25" fmla="*/ 19 h 24"/>
                <a:gd name="T26" fmla="*/ 11 w 22"/>
                <a:gd name="T27" fmla="*/ 22 h 24"/>
                <a:gd name="T28" fmla="*/ 15 w 22"/>
                <a:gd name="T29" fmla="*/ 23 h 24"/>
                <a:gd name="T30" fmla="*/ 15 w 22"/>
                <a:gd name="T31" fmla="*/ 2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2" h="24">
                  <a:moveTo>
                    <a:pt x="15" y="23"/>
                  </a:moveTo>
                  <a:cubicBezTo>
                    <a:pt x="16" y="24"/>
                    <a:pt x="17" y="24"/>
                    <a:pt x="19" y="24"/>
                  </a:cubicBezTo>
                  <a:cubicBezTo>
                    <a:pt x="17" y="21"/>
                    <a:pt x="19" y="20"/>
                    <a:pt x="19" y="17"/>
                  </a:cubicBezTo>
                  <a:cubicBezTo>
                    <a:pt x="19" y="15"/>
                    <a:pt x="20" y="12"/>
                    <a:pt x="20" y="10"/>
                  </a:cubicBezTo>
                  <a:cubicBezTo>
                    <a:pt x="20" y="9"/>
                    <a:pt x="21" y="8"/>
                    <a:pt x="21" y="7"/>
                  </a:cubicBezTo>
                  <a:cubicBezTo>
                    <a:pt x="22" y="6"/>
                    <a:pt x="21" y="5"/>
                    <a:pt x="22" y="3"/>
                  </a:cubicBezTo>
                  <a:cubicBezTo>
                    <a:pt x="22" y="0"/>
                    <a:pt x="18" y="4"/>
                    <a:pt x="17" y="4"/>
                  </a:cubicBezTo>
                  <a:cubicBezTo>
                    <a:pt x="15" y="4"/>
                    <a:pt x="14" y="3"/>
                    <a:pt x="12" y="5"/>
                  </a:cubicBezTo>
                  <a:cubicBezTo>
                    <a:pt x="12" y="5"/>
                    <a:pt x="10" y="9"/>
                    <a:pt x="9" y="8"/>
                  </a:cubicBezTo>
                  <a:cubicBezTo>
                    <a:pt x="7" y="8"/>
                    <a:pt x="6" y="8"/>
                    <a:pt x="4" y="9"/>
                  </a:cubicBezTo>
                  <a:cubicBezTo>
                    <a:pt x="4" y="10"/>
                    <a:pt x="4" y="12"/>
                    <a:pt x="3" y="12"/>
                  </a:cubicBezTo>
                  <a:cubicBezTo>
                    <a:pt x="3" y="13"/>
                    <a:pt x="1" y="13"/>
                    <a:pt x="0" y="13"/>
                  </a:cubicBezTo>
                  <a:cubicBezTo>
                    <a:pt x="2" y="15"/>
                    <a:pt x="4" y="18"/>
                    <a:pt x="6" y="19"/>
                  </a:cubicBezTo>
                  <a:cubicBezTo>
                    <a:pt x="7" y="21"/>
                    <a:pt x="9" y="22"/>
                    <a:pt x="11" y="22"/>
                  </a:cubicBezTo>
                  <a:cubicBezTo>
                    <a:pt x="12" y="22"/>
                    <a:pt x="14" y="22"/>
                    <a:pt x="15" y="23"/>
                  </a:cubicBezTo>
                  <a:cubicBezTo>
                    <a:pt x="16" y="23"/>
                    <a:pt x="15" y="22"/>
                    <a:pt x="15" y="2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48" name="Freeform 632">
              <a:extLst>
                <a:ext uri="{FF2B5EF4-FFF2-40B4-BE49-F238E27FC236}">
                  <a16:creationId xmlns:a16="http://schemas.microsoft.com/office/drawing/2014/main" id="{641C2A2B-4A36-4495-85C1-3E3A1D9F3C6A}"/>
                </a:ext>
              </a:extLst>
            </p:cNvPr>
            <p:cNvSpPr>
              <a:spLocks/>
            </p:cNvSpPr>
            <p:nvPr/>
          </p:nvSpPr>
          <p:spPr bwMode="auto">
            <a:xfrm>
              <a:off x="3851576" y="4116266"/>
              <a:ext cx="79637" cy="70082"/>
            </a:xfrm>
            <a:custGeom>
              <a:avLst/>
              <a:gdLst>
                <a:gd name="T0" fmla="*/ 16 w 17"/>
                <a:gd name="T1" fmla="*/ 10 h 15"/>
                <a:gd name="T2" fmla="*/ 17 w 17"/>
                <a:gd name="T3" fmla="*/ 8 h 15"/>
                <a:gd name="T4" fmla="*/ 15 w 17"/>
                <a:gd name="T5" fmla="*/ 6 h 15"/>
                <a:gd name="T6" fmla="*/ 12 w 17"/>
                <a:gd name="T7" fmla="*/ 2 h 15"/>
                <a:gd name="T8" fmla="*/ 8 w 17"/>
                <a:gd name="T9" fmla="*/ 1 h 15"/>
                <a:gd name="T10" fmla="*/ 3 w 17"/>
                <a:gd name="T11" fmla="*/ 0 h 15"/>
                <a:gd name="T12" fmla="*/ 3 w 17"/>
                <a:gd name="T13" fmla="*/ 6 h 15"/>
                <a:gd name="T14" fmla="*/ 6 w 17"/>
                <a:gd name="T15" fmla="*/ 7 h 15"/>
                <a:gd name="T16" fmla="*/ 4 w 17"/>
                <a:gd name="T17" fmla="*/ 5 h 15"/>
                <a:gd name="T18" fmla="*/ 7 w 17"/>
                <a:gd name="T19" fmla="*/ 7 h 15"/>
                <a:gd name="T20" fmla="*/ 11 w 17"/>
                <a:gd name="T21" fmla="*/ 10 h 15"/>
                <a:gd name="T22" fmla="*/ 14 w 17"/>
                <a:gd name="T23" fmla="*/ 14 h 15"/>
                <a:gd name="T24" fmla="*/ 16 w 17"/>
                <a:gd name="T25" fmla="*/ 10 h 15"/>
                <a:gd name="T26" fmla="*/ 16 w 17"/>
                <a:gd name="T27" fmla="*/ 1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7" h="15">
                  <a:moveTo>
                    <a:pt x="16" y="10"/>
                  </a:moveTo>
                  <a:cubicBezTo>
                    <a:pt x="16" y="9"/>
                    <a:pt x="16" y="8"/>
                    <a:pt x="17" y="8"/>
                  </a:cubicBezTo>
                  <a:cubicBezTo>
                    <a:pt x="16" y="7"/>
                    <a:pt x="16" y="6"/>
                    <a:pt x="15" y="6"/>
                  </a:cubicBezTo>
                  <a:cubicBezTo>
                    <a:pt x="14" y="5"/>
                    <a:pt x="13" y="2"/>
                    <a:pt x="12" y="2"/>
                  </a:cubicBezTo>
                  <a:cubicBezTo>
                    <a:pt x="10" y="2"/>
                    <a:pt x="9" y="2"/>
                    <a:pt x="8" y="1"/>
                  </a:cubicBezTo>
                  <a:cubicBezTo>
                    <a:pt x="7" y="0"/>
                    <a:pt x="4" y="0"/>
                    <a:pt x="3" y="0"/>
                  </a:cubicBezTo>
                  <a:cubicBezTo>
                    <a:pt x="4" y="1"/>
                    <a:pt x="0" y="6"/>
                    <a:pt x="3" y="6"/>
                  </a:cubicBezTo>
                  <a:cubicBezTo>
                    <a:pt x="4" y="6"/>
                    <a:pt x="4" y="8"/>
                    <a:pt x="6" y="7"/>
                  </a:cubicBezTo>
                  <a:cubicBezTo>
                    <a:pt x="7" y="6"/>
                    <a:pt x="4" y="5"/>
                    <a:pt x="4" y="5"/>
                  </a:cubicBezTo>
                  <a:cubicBezTo>
                    <a:pt x="5" y="5"/>
                    <a:pt x="7" y="6"/>
                    <a:pt x="7" y="7"/>
                  </a:cubicBezTo>
                  <a:cubicBezTo>
                    <a:pt x="8" y="9"/>
                    <a:pt x="10" y="8"/>
                    <a:pt x="11" y="10"/>
                  </a:cubicBezTo>
                  <a:cubicBezTo>
                    <a:pt x="12" y="11"/>
                    <a:pt x="12" y="13"/>
                    <a:pt x="14" y="14"/>
                  </a:cubicBezTo>
                  <a:cubicBezTo>
                    <a:pt x="17" y="15"/>
                    <a:pt x="17" y="12"/>
                    <a:pt x="16" y="10"/>
                  </a:cubicBezTo>
                  <a:cubicBezTo>
                    <a:pt x="16" y="9"/>
                    <a:pt x="16" y="11"/>
                    <a:pt x="16" y="1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49" name="Freeform 633">
              <a:extLst>
                <a:ext uri="{FF2B5EF4-FFF2-40B4-BE49-F238E27FC236}">
                  <a16:creationId xmlns:a16="http://schemas.microsoft.com/office/drawing/2014/main" id="{E972C8B5-A549-48F0-8919-38327912C644}"/>
                </a:ext>
              </a:extLst>
            </p:cNvPr>
            <p:cNvSpPr>
              <a:spLocks/>
            </p:cNvSpPr>
            <p:nvPr/>
          </p:nvSpPr>
          <p:spPr bwMode="auto">
            <a:xfrm>
              <a:off x="3762380" y="4036627"/>
              <a:ext cx="52562" cy="41415"/>
            </a:xfrm>
            <a:custGeom>
              <a:avLst/>
              <a:gdLst>
                <a:gd name="T0" fmla="*/ 4 w 11"/>
                <a:gd name="T1" fmla="*/ 1 h 9"/>
                <a:gd name="T2" fmla="*/ 4 w 11"/>
                <a:gd name="T3" fmla="*/ 0 h 9"/>
                <a:gd name="T4" fmla="*/ 0 w 11"/>
                <a:gd name="T5" fmla="*/ 4 h 9"/>
                <a:gd name="T6" fmla="*/ 11 w 11"/>
                <a:gd name="T7" fmla="*/ 5 h 9"/>
                <a:gd name="T8" fmla="*/ 4 w 11"/>
                <a:gd name="T9" fmla="*/ 1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9">
                  <a:moveTo>
                    <a:pt x="4" y="1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3" y="1"/>
                    <a:pt x="1" y="3"/>
                    <a:pt x="0" y="4"/>
                  </a:cubicBezTo>
                  <a:cubicBezTo>
                    <a:pt x="2" y="5"/>
                    <a:pt x="11" y="9"/>
                    <a:pt x="11" y="5"/>
                  </a:cubicBezTo>
                  <a:cubicBezTo>
                    <a:pt x="11" y="2"/>
                    <a:pt x="6" y="3"/>
                    <a:pt x="4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50" name="Freeform 634">
              <a:extLst>
                <a:ext uri="{FF2B5EF4-FFF2-40B4-BE49-F238E27FC236}">
                  <a16:creationId xmlns:a16="http://schemas.microsoft.com/office/drawing/2014/main" id="{CF406710-6790-499C-9615-18A6D222CE57}"/>
                </a:ext>
              </a:extLst>
            </p:cNvPr>
            <p:cNvSpPr>
              <a:spLocks/>
            </p:cNvSpPr>
            <p:nvPr/>
          </p:nvSpPr>
          <p:spPr bwMode="auto">
            <a:xfrm>
              <a:off x="3706633" y="3952210"/>
              <a:ext cx="93974" cy="108309"/>
            </a:xfrm>
            <a:custGeom>
              <a:avLst/>
              <a:gdLst>
                <a:gd name="T0" fmla="*/ 16 w 20"/>
                <a:gd name="T1" fmla="*/ 16 h 23"/>
                <a:gd name="T2" fmla="*/ 20 w 20"/>
                <a:gd name="T3" fmla="*/ 12 h 23"/>
                <a:gd name="T4" fmla="*/ 16 w 20"/>
                <a:gd name="T5" fmla="*/ 8 h 23"/>
                <a:gd name="T6" fmla="*/ 16 w 20"/>
                <a:gd name="T7" fmla="*/ 1 h 23"/>
                <a:gd name="T8" fmla="*/ 8 w 20"/>
                <a:gd name="T9" fmla="*/ 1 h 23"/>
                <a:gd name="T10" fmla="*/ 7 w 20"/>
                <a:gd name="T11" fmla="*/ 6 h 23"/>
                <a:gd name="T12" fmla="*/ 8 w 20"/>
                <a:gd name="T13" fmla="*/ 10 h 23"/>
                <a:gd name="T14" fmla="*/ 4 w 20"/>
                <a:gd name="T15" fmla="*/ 10 h 23"/>
                <a:gd name="T16" fmla="*/ 2 w 20"/>
                <a:gd name="T17" fmla="*/ 15 h 23"/>
                <a:gd name="T18" fmla="*/ 12 w 20"/>
                <a:gd name="T19" fmla="*/ 21 h 23"/>
                <a:gd name="T20" fmla="*/ 16 w 20"/>
                <a:gd name="T21" fmla="*/ 16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0" h="23">
                  <a:moveTo>
                    <a:pt x="16" y="16"/>
                  </a:moveTo>
                  <a:cubicBezTo>
                    <a:pt x="16" y="14"/>
                    <a:pt x="19" y="13"/>
                    <a:pt x="20" y="12"/>
                  </a:cubicBezTo>
                  <a:cubicBezTo>
                    <a:pt x="17" y="11"/>
                    <a:pt x="16" y="11"/>
                    <a:pt x="16" y="8"/>
                  </a:cubicBezTo>
                  <a:cubicBezTo>
                    <a:pt x="16" y="7"/>
                    <a:pt x="17" y="2"/>
                    <a:pt x="16" y="1"/>
                  </a:cubicBezTo>
                  <a:cubicBezTo>
                    <a:pt x="15" y="0"/>
                    <a:pt x="10" y="1"/>
                    <a:pt x="8" y="1"/>
                  </a:cubicBezTo>
                  <a:cubicBezTo>
                    <a:pt x="6" y="1"/>
                    <a:pt x="6" y="4"/>
                    <a:pt x="7" y="6"/>
                  </a:cubicBezTo>
                  <a:cubicBezTo>
                    <a:pt x="8" y="7"/>
                    <a:pt x="12" y="10"/>
                    <a:pt x="8" y="10"/>
                  </a:cubicBezTo>
                  <a:cubicBezTo>
                    <a:pt x="7" y="10"/>
                    <a:pt x="5" y="10"/>
                    <a:pt x="4" y="10"/>
                  </a:cubicBezTo>
                  <a:cubicBezTo>
                    <a:pt x="2" y="10"/>
                    <a:pt x="2" y="14"/>
                    <a:pt x="2" y="15"/>
                  </a:cubicBezTo>
                  <a:cubicBezTo>
                    <a:pt x="0" y="21"/>
                    <a:pt x="8" y="20"/>
                    <a:pt x="12" y="21"/>
                  </a:cubicBezTo>
                  <a:cubicBezTo>
                    <a:pt x="13" y="23"/>
                    <a:pt x="16" y="17"/>
                    <a:pt x="16" y="1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51" name="Freeform 635">
              <a:extLst>
                <a:ext uri="{FF2B5EF4-FFF2-40B4-BE49-F238E27FC236}">
                  <a16:creationId xmlns:a16="http://schemas.microsoft.com/office/drawing/2014/main" id="{C1555C96-E0F3-4261-B259-91E5C3A2F258}"/>
                </a:ext>
              </a:extLst>
            </p:cNvPr>
            <p:cNvSpPr>
              <a:spLocks/>
            </p:cNvSpPr>
            <p:nvPr/>
          </p:nvSpPr>
          <p:spPr bwMode="auto">
            <a:xfrm>
              <a:off x="3138015" y="3582685"/>
              <a:ext cx="699225" cy="449165"/>
            </a:xfrm>
            <a:custGeom>
              <a:avLst/>
              <a:gdLst>
                <a:gd name="T0" fmla="*/ 132 w 150"/>
                <a:gd name="T1" fmla="*/ 88 h 96"/>
                <a:gd name="T2" fmla="*/ 130 w 150"/>
                <a:gd name="T3" fmla="*/ 80 h 96"/>
                <a:gd name="T4" fmla="*/ 144 w 150"/>
                <a:gd name="T5" fmla="*/ 78 h 96"/>
                <a:gd name="T6" fmla="*/ 146 w 150"/>
                <a:gd name="T7" fmla="*/ 68 h 96"/>
                <a:gd name="T8" fmla="*/ 146 w 150"/>
                <a:gd name="T9" fmla="*/ 61 h 96"/>
                <a:gd name="T10" fmla="*/ 132 w 150"/>
                <a:gd name="T11" fmla="*/ 64 h 96"/>
                <a:gd name="T12" fmla="*/ 126 w 150"/>
                <a:gd name="T13" fmla="*/ 76 h 96"/>
                <a:gd name="T14" fmla="*/ 110 w 150"/>
                <a:gd name="T15" fmla="*/ 76 h 96"/>
                <a:gd name="T16" fmla="*/ 102 w 150"/>
                <a:gd name="T17" fmla="*/ 69 h 96"/>
                <a:gd name="T18" fmla="*/ 96 w 150"/>
                <a:gd name="T19" fmla="*/ 51 h 96"/>
                <a:gd name="T20" fmla="*/ 98 w 150"/>
                <a:gd name="T21" fmla="*/ 38 h 96"/>
                <a:gd name="T22" fmla="*/ 90 w 150"/>
                <a:gd name="T23" fmla="*/ 35 h 96"/>
                <a:gd name="T24" fmla="*/ 82 w 150"/>
                <a:gd name="T25" fmla="*/ 24 h 96"/>
                <a:gd name="T26" fmla="*/ 75 w 150"/>
                <a:gd name="T27" fmla="*/ 17 h 96"/>
                <a:gd name="T28" fmla="*/ 68 w 150"/>
                <a:gd name="T29" fmla="*/ 20 h 96"/>
                <a:gd name="T30" fmla="*/ 59 w 150"/>
                <a:gd name="T31" fmla="*/ 10 h 96"/>
                <a:gd name="T32" fmla="*/ 45 w 150"/>
                <a:gd name="T33" fmla="*/ 6 h 96"/>
                <a:gd name="T34" fmla="*/ 29 w 150"/>
                <a:gd name="T35" fmla="*/ 8 h 96"/>
                <a:gd name="T36" fmla="*/ 13 w 150"/>
                <a:gd name="T37" fmla="*/ 1 h 96"/>
                <a:gd name="T38" fmla="*/ 7 w 150"/>
                <a:gd name="T39" fmla="*/ 16 h 96"/>
                <a:gd name="T40" fmla="*/ 15 w 150"/>
                <a:gd name="T41" fmla="*/ 28 h 96"/>
                <a:gd name="T42" fmla="*/ 15 w 150"/>
                <a:gd name="T43" fmla="*/ 32 h 96"/>
                <a:gd name="T44" fmla="*/ 25 w 150"/>
                <a:gd name="T45" fmla="*/ 38 h 96"/>
                <a:gd name="T46" fmla="*/ 26 w 150"/>
                <a:gd name="T47" fmla="*/ 44 h 96"/>
                <a:gd name="T48" fmla="*/ 36 w 150"/>
                <a:gd name="T49" fmla="*/ 53 h 96"/>
                <a:gd name="T50" fmla="*/ 36 w 150"/>
                <a:gd name="T51" fmla="*/ 47 h 96"/>
                <a:gd name="T52" fmla="*/ 32 w 150"/>
                <a:gd name="T53" fmla="*/ 42 h 96"/>
                <a:gd name="T54" fmla="*/ 26 w 150"/>
                <a:gd name="T55" fmla="*/ 32 h 96"/>
                <a:gd name="T56" fmla="*/ 20 w 150"/>
                <a:gd name="T57" fmla="*/ 23 h 96"/>
                <a:gd name="T58" fmla="*/ 13 w 150"/>
                <a:gd name="T59" fmla="*/ 16 h 96"/>
                <a:gd name="T60" fmla="*/ 11 w 150"/>
                <a:gd name="T61" fmla="*/ 5 h 96"/>
                <a:gd name="T62" fmla="*/ 15 w 150"/>
                <a:gd name="T63" fmla="*/ 7 h 96"/>
                <a:gd name="T64" fmla="*/ 20 w 150"/>
                <a:gd name="T65" fmla="*/ 9 h 96"/>
                <a:gd name="T66" fmla="*/ 23 w 150"/>
                <a:gd name="T67" fmla="*/ 19 h 96"/>
                <a:gd name="T68" fmla="*/ 23 w 150"/>
                <a:gd name="T69" fmla="*/ 20 h 96"/>
                <a:gd name="T70" fmla="*/ 32 w 150"/>
                <a:gd name="T71" fmla="*/ 27 h 96"/>
                <a:gd name="T72" fmla="*/ 36 w 150"/>
                <a:gd name="T73" fmla="*/ 33 h 96"/>
                <a:gd name="T74" fmla="*/ 38 w 150"/>
                <a:gd name="T75" fmla="*/ 38 h 96"/>
                <a:gd name="T76" fmla="*/ 46 w 150"/>
                <a:gd name="T77" fmla="*/ 45 h 96"/>
                <a:gd name="T78" fmla="*/ 54 w 150"/>
                <a:gd name="T79" fmla="*/ 53 h 96"/>
                <a:gd name="T80" fmla="*/ 56 w 150"/>
                <a:gd name="T81" fmla="*/ 59 h 96"/>
                <a:gd name="T82" fmla="*/ 58 w 150"/>
                <a:gd name="T83" fmla="*/ 65 h 96"/>
                <a:gd name="T84" fmla="*/ 60 w 150"/>
                <a:gd name="T85" fmla="*/ 72 h 96"/>
                <a:gd name="T86" fmla="*/ 68 w 150"/>
                <a:gd name="T87" fmla="*/ 77 h 96"/>
                <a:gd name="T88" fmla="*/ 89 w 150"/>
                <a:gd name="T89" fmla="*/ 86 h 96"/>
                <a:gd name="T90" fmla="*/ 113 w 150"/>
                <a:gd name="T91" fmla="*/ 88 h 96"/>
                <a:gd name="T92" fmla="*/ 126 w 150"/>
                <a:gd name="T93" fmla="*/ 89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50" h="96">
                  <a:moveTo>
                    <a:pt x="126" y="89"/>
                  </a:moveTo>
                  <a:cubicBezTo>
                    <a:pt x="127" y="89"/>
                    <a:pt x="134" y="90"/>
                    <a:pt x="132" y="88"/>
                  </a:cubicBezTo>
                  <a:cubicBezTo>
                    <a:pt x="131" y="86"/>
                    <a:pt x="129" y="85"/>
                    <a:pt x="128" y="83"/>
                  </a:cubicBezTo>
                  <a:cubicBezTo>
                    <a:pt x="128" y="83"/>
                    <a:pt x="129" y="80"/>
                    <a:pt x="130" y="80"/>
                  </a:cubicBezTo>
                  <a:cubicBezTo>
                    <a:pt x="131" y="79"/>
                    <a:pt x="136" y="80"/>
                    <a:pt x="138" y="80"/>
                  </a:cubicBezTo>
                  <a:cubicBezTo>
                    <a:pt x="141" y="80"/>
                    <a:pt x="140" y="75"/>
                    <a:pt x="144" y="78"/>
                  </a:cubicBezTo>
                  <a:cubicBezTo>
                    <a:pt x="145" y="76"/>
                    <a:pt x="146" y="75"/>
                    <a:pt x="146" y="73"/>
                  </a:cubicBezTo>
                  <a:cubicBezTo>
                    <a:pt x="146" y="71"/>
                    <a:pt x="145" y="69"/>
                    <a:pt x="146" y="68"/>
                  </a:cubicBezTo>
                  <a:cubicBezTo>
                    <a:pt x="147" y="66"/>
                    <a:pt x="150" y="64"/>
                    <a:pt x="150" y="63"/>
                  </a:cubicBezTo>
                  <a:cubicBezTo>
                    <a:pt x="149" y="61"/>
                    <a:pt x="148" y="61"/>
                    <a:pt x="146" y="61"/>
                  </a:cubicBezTo>
                  <a:cubicBezTo>
                    <a:pt x="143" y="61"/>
                    <a:pt x="139" y="61"/>
                    <a:pt x="136" y="62"/>
                  </a:cubicBezTo>
                  <a:cubicBezTo>
                    <a:pt x="134" y="62"/>
                    <a:pt x="133" y="63"/>
                    <a:pt x="132" y="64"/>
                  </a:cubicBezTo>
                  <a:cubicBezTo>
                    <a:pt x="131" y="66"/>
                    <a:pt x="132" y="68"/>
                    <a:pt x="131" y="70"/>
                  </a:cubicBezTo>
                  <a:cubicBezTo>
                    <a:pt x="131" y="71"/>
                    <a:pt x="126" y="76"/>
                    <a:pt x="126" y="76"/>
                  </a:cubicBezTo>
                  <a:cubicBezTo>
                    <a:pt x="122" y="75"/>
                    <a:pt x="118" y="76"/>
                    <a:pt x="114" y="78"/>
                  </a:cubicBezTo>
                  <a:cubicBezTo>
                    <a:pt x="112" y="78"/>
                    <a:pt x="111" y="77"/>
                    <a:pt x="110" y="76"/>
                  </a:cubicBezTo>
                  <a:cubicBezTo>
                    <a:pt x="109" y="75"/>
                    <a:pt x="107" y="75"/>
                    <a:pt x="105" y="74"/>
                  </a:cubicBezTo>
                  <a:cubicBezTo>
                    <a:pt x="103" y="74"/>
                    <a:pt x="103" y="71"/>
                    <a:pt x="102" y="69"/>
                  </a:cubicBezTo>
                  <a:cubicBezTo>
                    <a:pt x="101" y="67"/>
                    <a:pt x="99" y="66"/>
                    <a:pt x="98" y="64"/>
                  </a:cubicBezTo>
                  <a:cubicBezTo>
                    <a:pt x="97" y="60"/>
                    <a:pt x="95" y="55"/>
                    <a:pt x="96" y="51"/>
                  </a:cubicBezTo>
                  <a:cubicBezTo>
                    <a:pt x="96" y="48"/>
                    <a:pt x="95" y="44"/>
                    <a:pt x="97" y="41"/>
                  </a:cubicBezTo>
                  <a:cubicBezTo>
                    <a:pt x="98" y="40"/>
                    <a:pt x="98" y="39"/>
                    <a:pt x="98" y="38"/>
                  </a:cubicBezTo>
                  <a:cubicBezTo>
                    <a:pt x="99" y="36"/>
                    <a:pt x="97" y="37"/>
                    <a:pt x="96" y="36"/>
                  </a:cubicBezTo>
                  <a:cubicBezTo>
                    <a:pt x="94" y="36"/>
                    <a:pt x="92" y="35"/>
                    <a:pt x="90" y="35"/>
                  </a:cubicBezTo>
                  <a:cubicBezTo>
                    <a:pt x="89" y="34"/>
                    <a:pt x="87" y="32"/>
                    <a:pt x="87" y="30"/>
                  </a:cubicBezTo>
                  <a:cubicBezTo>
                    <a:pt x="87" y="27"/>
                    <a:pt x="84" y="26"/>
                    <a:pt x="82" y="24"/>
                  </a:cubicBezTo>
                  <a:cubicBezTo>
                    <a:pt x="81" y="22"/>
                    <a:pt x="81" y="20"/>
                    <a:pt x="80" y="18"/>
                  </a:cubicBezTo>
                  <a:cubicBezTo>
                    <a:pt x="79" y="17"/>
                    <a:pt x="77" y="17"/>
                    <a:pt x="75" y="17"/>
                  </a:cubicBezTo>
                  <a:cubicBezTo>
                    <a:pt x="74" y="16"/>
                    <a:pt x="72" y="16"/>
                    <a:pt x="71" y="17"/>
                  </a:cubicBezTo>
                  <a:cubicBezTo>
                    <a:pt x="71" y="18"/>
                    <a:pt x="70" y="20"/>
                    <a:pt x="68" y="20"/>
                  </a:cubicBezTo>
                  <a:cubicBezTo>
                    <a:pt x="66" y="20"/>
                    <a:pt x="63" y="18"/>
                    <a:pt x="62" y="16"/>
                  </a:cubicBezTo>
                  <a:cubicBezTo>
                    <a:pt x="61" y="13"/>
                    <a:pt x="61" y="12"/>
                    <a:pt x="59" y="10"/>
                  </a:cubicBezTo>
                  <a:cubicBezTo>
                    <a:pt x="57" y="9"/>
                    <a:pt x="54" y="6"/>
                    <a:pt x="52" y="6"/>
                  </a:cubicBezTo>
                  <a:cubicBezTo>
                    <a:pt x="51" y="5"/>
                    <a:pt x="45" y="5"/>
                    <a:pt x="45" y="6"/>
                  </a:cubicBezTo>
                  <a:cubicBezTo>
                    <a:pt x="43" y="9"/>
                    <a:pt x="42" y="8"/>
                    <a:pt x="39" y="8"/>
                  </a:cubicBezTo>
                  <a:cubicBezTo>
                    <a:pt x="35" y="8"/>
                    <a:pt x="32" y="8"/>
                    <a:pt x="29" y="8"/>
                  </a:cubicBezTo>
                  <a:cubicBezTo>
                    <a:pt x="28" y="8"/>
                    <a:pt x="25" y="6"/>
                    <a:pt x="23" y="5"/>
                  </a:cubicBezTo>
                  <a:cubicBezTo>
                    <a:pt x="20" y="4"/>
                    <a:pt x="17" y="3"/>
                    <a:pt x="13" y="1"/>
                  </a:cubicBezTo>
                  <a:cubicBezTo>
                    <a:pt x="9" y="0"/>
                    <a:pt x="4" y="1"/>
                    <a:pt x="0" y="2"/>
                  </a:cubicBezTo>
                  <a:cubicBezTo>
                    <a:pt x="1" y="7"/>
                    <a:pt x="5" y="11"/>
                    <a:pt x="7" y="16"/>
                  </a:cubicBezTo>
                  <a:cubicBezTo>
                    <a:pt x="8" y="18"/>
                    <a:pt x="11" y="20"/>
                    <a:pt x="13" y="21"/>
                  </a:cubicBezTo>
                  <a:cubicBezTo>
                    <a:pt x="14" y="23"/>
                    <a:pt x="16" y="26"/>
                    <a:pt x="15" y="28"/>
                  </a:cubicBezTo>
                  <a:cubicBezTo>
                    <a:pt x="15" y="28"/>
                    <a:pt x="8" y="26"/>
                    <a:pt x="12" y="29"/>
                  </a:cubicBezTo>
                  <a:cubicBezTo>
                    <a:pt x="13" y="30"/>
                    <a:pt x="14" y="31"/>
                    <a:pt x="15" y="32"/>
                  </a:cubicBezTo>
                  <a:cubicBezTo>
                    <a:pt x="17" y="32"/>
                    <a:pt x="18" y="32"/>
                    <a:pt x="19" y="33"/>
                  </a:cubicBezTo>
                  <a:cubicBezTo>
                    <a:pt x="21" y="34"/>
                    <a:pt x="23" y="36"/>
                    <a:pt x="25" y="38"/>
                  </a:cubicBezTo>
                  <a:cubicBezTo>
                    <a:pt x="26" y="39"/>
                    <a:pt x="25" y="41"/>
                    <a:pt x="24" y="42"/>
                  </a:cubicBezTo>
                  <a:cubicBezTo>
                    <a:pt x="23" y="43"/>
                    <a:pt x="25" y="44"/>
                    <a:pt x="26" y="44"/>
                  </a:cubicBezTo>
                  <a:cubicBezTo>
                    <a:pt x="29" y="46"/>
                    <a:pt x="31" y="48"/>
                    <a:pt x="33" y="50"/>
                  </a:cubicBezTo>
                  <a:cubicBezTo>
                    <a:pt x="34" y="51"/>
                    <a:pt x="35" y="53"/>
                    <a:pt x="36" y="53"/>
                  </a:cubicBezTo>
                  <a:cubicBezTo>
                    <a:pt x="37" y="53"/>
                    <a:pt x="38" y="51"/>
                    <a:pt x="37" y="50"/>
                  </a:cubicBezTo>
                  <a:cubicBezTo>
                    <a:pt x="37" y="49"/>
                    <a:pt x="36" y="48"/>
                    <a:pt x="36" y="47"/>
                  </a:cubicBezTo>
                  <a:cubicBezTo>
                    <a:pt x="35" y="46"/>
                    <a:pt x="33" y="47"/>
                    <a:pt x="32" y="46"/>
                  </a:cubicBezTo>
                  <a:cubicBezTo>
                    <a:pt x="30" y="44"/>
                    <a:pt x="32" y="44"/>
                    <a:pt x="32" y="42"/>
                  </a:cubicBezTo>
                  <a:cubicBezTo>
                    <a:pt x="32" y="42"/>
                    <a:pt x="30" y="40"/>
                    <a:pt x="30" y="39"/>
                  </a:cubicBezTo>
                  <a:cubicBezTo>
                    <a:pt x="28" y="37"/>
                    <a:pt x="28" y="34"/>
                    <a:pt x="26" y="32"/>
                  </a:cubicBezTo>
                  <a:cubicBezTo>
                    <a:pt x="24" y="31"/>
                    <a:pt x="22" y="29"/>
                    <a:pt x="21" y="27"/>
                  </a:cubicBezTo>
                  <a:cubicBezTo>
                    <a:pt x="21" y="26"/>
                    <a:pt x="21" y="24"/>
                    <a:pt x="20" y="23"/>
                  </a:cubicBezTo>
                  <a:cubicBezTo>
                    <a:pt x="19" y="22"/>
                    <a:pt x="18" y="21"/>
                    <a:pt x="17" y="20"/>
                  </a:cubicBezTo>
                  <a:cubicBezTo>
                    <a:pt x="16" y="18"/>
                    <a:pt x="15" y="17"/>
                    <a:pt x="13" y="16"/>
                  </a:cubicBezTo>
                  <a:cubicBezTo>
                    <a:pt x="12" y="15"/>
                    <a:pt x="12" y="13"/>
                    <a:pt x="12" y="12"/>
                  </a:cubicBezTo>
                  <a:cubicBezTo>
                    <a:pt x="12" y="11"/>
                    <a:pt x="10" y="6"/>
                    <a:pt x="11" y="5"/>
                  </a:cubicBezTo>
                  <a:cubicBezTo>
                    <a:pt x="12" y="4"/>
                    <a:pt x="13" y="7"/>
                    <a:pt x="14" y="7"/>
                  </a:cubicBezTo>
                  <a:cubicBezTo>
                    <a:pt x="15" y="7"/>
                    <a:pt x="15" y="7"/>
                    <a:pt x="15" y="7"/>
                  </a:cubicBezTo>
                  <a:cubicBezTo>
                    <a:pt x="17" y="6"/>
                    <a:pt x="17" y="7"/>
                    <a:pt x="18" y="8"/>
                  </a:cubicBezTo>
                  <a:cubicBezTo>
                    <a:pt x="19" y="8"/>
                    <a:pt x="20" y="8"/>
                    <a:pt x="20" y="9"/>
                  </a:cubicBezTo>
                  <a:cubicBezTo>
                    <a:pt x="20" y="11"/>
                    <a:pt x="21" y="13"/>
                    <a:pt x="22" y="15"/>
                  </a:cubicBezTo>
                  <a:cubicBezTo>
                    <a:pt x="22" y="16"/>
                    <a:pt x="23" y="18"/>
                    <a:pt x="23" y="19"/>
                  </a:cubicBezTo>
                  <a:cubicBezTo>
                    <a:pt x="23" y="20"/>
                    <a:pt x="22" y="21"/>
                    <a:pt x="22" y="22"/>
                  </a:cubicBezTo>
                  <a:cubicBezTo>
                    <a:pt x="23" y="22"/>
                    <a:pt x="23" y="20"/>
                    <a:pt x="23" y="20"/>
                  </a:cubicBezTo>
                  <a:cubicBezTo>
                    <a:pt x="24" y="19"/>
                    <a:pt x="25" y="22"/>
                    <a:pt x="26" y="22"/>
                  </a:cubicBezTo>
                  <a:cubicBezTo>
                    <a:pt x="27" y="23"/>
                    <a:pt x="32" y="26"/>
                    <a:pt x="32" y="27"/>
                  </a:cubicBezTo>
                  <a:cubicBezTo>
                    <a:pt x="32" y="29"/>
                    <a:pt x="33" y="30"/>
                    <a:pt x="34" y="30"/>
                  </a:cubicBezTo>
                  <a:cubicBezTo>
                    <a:pt x="35" y="31"/>
                    <a:pt x="35" y="32"/>
                    <a:pt x="36" y="33"/>
                  </a:cubicBezTo>
                  <a:cubicBezTo>
                    <a:pt x="37" y="34"/>
                    <a:pt x="38" y="33"/>
                    <a:pt x="38" y="34"/>
                  </a:cubicBezTo>
                  <a:cubicBezTo>
                    <a:pt x="39" y="35"/>
                    <a:pt x="37" y="36"/>
                    <a:pt x="38" y="38"/>
                  </a:cubicBezTo>
                  <a:cubicBezTo>
                    <a:pt x="40" y="39"/>
                    <a:pt x="42" y="40"/>
                    <a:pt x="44" y="42"/>
                  </a:cubicBezTo>
                  <a:cubicBezTo>
                    <a:pt x="45" y="43"/>
                    <a:pt x="45" y="44"/>
                    <a:pt x="46" y="45"/>
                  </a:cubicBezTo>
                  <a:cubicBezTo>
                    <a:pt x="47" y="46"/>
                    <a:pt x="48" y="46"/>
                    <a:pt x="49" y="48"/>
                  </a:cubicBezTo>
                  <a:cubicBezTo>
                    <a:pt x="51" y="49"/>
                    <a:pt x="52" y="51"/>
                    <a:pt x="54" y="53"/>
                  </a:cubicBezTo>
                  <a:cubicBezTo>
                    <a:pt x="55" y="54"/>
                    <a:pt x="56" y="55"/>
                    <a:pt x="57" y="56"/>
                  </a:cubicBezTo>
                  <a:cubicBezTo>
                    <a:pt x="58" y="58"/>
                    <a:pt x="56" y="58"/>
                    <a:pt x="56" y="59"/>
                  </a:cubicBezTo>
                  <a:cubicBezTo>
                    <a:pt x="56" y="60"/>
                    <a:pt x="59" y="59"/>
                    <a:pt x="59" y="61"/>
                  </a:cubicBezTo>
                  <a:cubicBezTo>
                    <a:pt x="58" y="63"/>
                    <a:pt x="57" y="63"/>
                    <a:pt x="58" y="65"/>
                  </a:cubicBezTo>
                  <a:cubicBezTo>
                    <a:pt x="58" y="65"/>
                    <a:pt x="56" y="67"/>
                    <a:pt x="57" y="68"/>
                  </a:cubicBezTo>
                  <a:cubicBezTo>
                    <a:pt x="58" y="69"/>
                    <a:pt x="59" y="71"/>
                    <a:pt x="60" y="72"/>
                  </a:cubicBezTo>
                  <a:cubicBezTo>
                    <a:pt x="61" y="73"/>
                    <a:pt x="62" y="73"/>
                    <a:pt x="63" y="73"/>
                  </a:cubicBezTo>
                  <a:cubicBezTo>
                    <a:pt x="66" y="74"/>
                    <a:pt x="66" y="76"/>
                    <a:pt x="68" y="77"/>
                  </a:cubicBezTo>
                  <a:cubicBezTo>
                    <a:pt x="71" y="79"/>
                    <a:pt x="75" y="79"/>
                    <a:pt x="77" y="81"/>
                  </a:cubicBezTo>
                  <a:cubicBezTo>
                    <a:pt x="81" y="83"/>
                    <a:pt x="85" y="85"/>
                    <a:pt x="89" y="86"/>
                  </a:cubicBezTo>
                  <a:cubicBezTo>
                    <a:pt x="92" y="88"/>
                    <a:pt x="97" y="90"/>
                    <a:pt x="101" y="91"/>
                  </a:cubicBezTo>
                  <a:cubicBezTo>
                    <a:pt x="105" y="91"/>
                    <a:pt x="108" y="87"/>
                    <a:pt x="113" y="88"/>
                  </a:cubicBezTo>
                  <a:cubicBezTo>
                    <a:pt x="117" y="89"/>
                    <a:pt x="120" y="93"/>
                    <a:pt x="123" y="96"/>
                  </a:cubicBezTo>
                  <a:cubicBezTo>
                    <a:pt x="123" y="95"/>
                    <a:pt x="124" y="90"/>
                    <a:pt x="126" y="89"/>
                  </a:cubicBezTo>
                  <a:cubicBezTo>
                    <a:pt x="127" y="89"/>
                    <a:pt x="125" y="89"/>
                    <a:pt x="126" y="89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52" name="Freeform 636">
              <a:extLst>
                <a:ext uri="{FF2B5EF4-FFF2-40B4-BE49-F238E27FC236}">
                  <a16:creationId xmlns:a16="http://schemas.microsoft.com/office/drawing/2014/main" id="{5A75D836-75FD-4D40-8E35-5434B2D1003C}"/>
                </a:ext>
              </a:extLst>
            </p:cNvPr>
            <p:cNvSpPr>
              <a:spLocks/>
            </p:cNvSpPr>
            <p:nvPr/>
          </p:nvSpPr>
          <p:spPr bwMode="auto">
            <a:xfrm>
              <a:off x="3776716" y="3999994"/>
              <a:ext cx="140164" cy="74861"/>
            </a:xfrm>
            <a:custGeom>
              <a:avLst/>
              <a:gdLst>
                <a:gd name="T0" fmla="*/ 12 w 30"/>
                <a:gd name="T1" fmla="*/ 15 h 16"/>
                <a:gd name="T2" fmla="*/ 13 w 30"/>
                <a:gd name="T3" fmla="*/ 13 h 16"/>
                <a:gd name="T4" fmla="*/ 16 w 30"/>
                <a:gd name="T5" fmla="*/ 11 h 16"/>
                <a:gd name="T6" fmla="*/ 20 w 30"/>
                <a:gd name="T7" fmla="*/ 10 h 16"/>
                <a:gd name="T8" fmla="*/ 24 w 30"/>
                <a:gd name="T9" fmla="*/ 7 h 16"/>
                <a:gd name="T10" fmla="*/ 30 w 30"/>
                <a:gd name="T11" fmla="*/ 5 h 16"/>
                <a:gd name="T12" fmla="*/ 20 w 30"/>
                <a:gd name="T13" fmla="*/ 1 h 16"/>
                <a:gd name="T14" fmla="*/ 14 w 30"/>
                <a:gd name="T15" fmla="*/ 2 h 16"/>
                <a:gd name="T16" fmla="*/ 8 w 30"/>
                <a:gd name="T17" fmla="*/ 1 h 16"/>
                <a:gd name="T18" fmla="*/ 2 w 30"/>
                <a:gd name="T19" fmla="*/ 4 h 16"/>
                <a:gd name="T20" fmla="*/ 1 w 30"/>
                <a:gd name="T21" fmla="*/ 9 h 16"/>
                <a:gd name="T22" fmla="*/ 8 w 30"/>
                <a:gd name="T23" fmla="*/ 14 h 16"/>
                <a:gd name="T24" fmla="*/ 10 w 30"/>
                <a:gd name="T25" fmla="*/ 14 h 16"/>
                <a:gd name="T26" fmla="*/ 9 w 30"/>
                <a:gd name="T27" fmla="*/ 16 h 16"/>
                <a:gd name="T28" fmla="*/ 12 w 30"/>
                <a:gd name="T29" fmla="*/ 15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0" h="16">
                  <a:moveTo>
                    <a:pt x="12" y="15"/>
                  </a:moveTo>
                  <a:cubicBezTo>
                    <a:pt x="13" y="15"/>
                    <a:pt x="13" y="14"/>
                    <a:pt x="13" y="13"/>
                  </a:cubicBezTo>
                  <a:cubicBezTo>
                    <a:pt x="13" y="12"/>
                    <a:pt x="15" y="11"/>
                    <a:pt x="16" y="11"/>
                  </a:cubicBezTo>
                  <a:cubicBezTo>
                    <a:pt x="18" y="10"/>
                    <a:pt x="18" y="12"/>
                    <a:pt x="20" y="10"/>
                  </a:cubicBezTo>
                  <a:cubicBezTo>
                    <a:pt x="21" y="9"/>
                    <a:pt x="22" y="6"/>
                    <a:pt x="24" y="7"/>
                  </a:cubicBezTo>
                  <a:cubicBezTo>
                    <a:pt x="27" y="7"/>
                    <a:pt x="27" y="6"/>
                    <a:pt x="30" y="5"/>
                  </a:cubicBezTo>
                  <a:cubicBezTo>
                    <a:pt x="26" y="3"/>
                    <a:pt x="25" y="0"/>
                    <a:pt x="20" y="1"/>
                  </a:cubicBezTo>
                  <a:cubicBezTo>
                    <a:pt x="18" y="1"/>
                    <a:pt x="16" y="2"/>
                    <a:pt x="14" y="2"/>
                  </a:cubicBezTo>
                  <a:cubicBezTo>
                    <a:pt x="12" y="2"/>
                    <a:pt x="10" y="1"/>
                    <a:pt x="8" y="1"/>
                  </a:cubicBezTo>
                  <a:cubicBezTo>
                    <a:pt x="5" y="2"/>
                    <a:pt x="4" y="2"/>
                    <a:pt x="2" y="4"/>
                  </a:cubicBezTo>
                  <a:cubicBezTo>
                    <a:pt x="2" y="5"/>
                    <a:pt x="0" y="7"/>
                    <a:pt x="1" y="9"/>
                  </a:cubicBezTo>
                  <a:cubicBezTo>
                    <a:pt x="4" y="11"/>
                    <a:pt x="8" y="9"/>
                    <a:pt x="8" y="14"/>
                  </a:cubicBezTo>
                  <a:cubicBezTo>
                    <a:pt x="8" y="14"/>
                    <a:pt x="10" y="14"/>
                    <a:pt x="10" y="14"/>
                  </a:cubicBezTo>
                  <a:cubicBezTo>
                    <a:pt x="10" y="14"/>
                    <a:pt x="9" y="16"/>
                    <a:pt x="9" y="16"/>
                  </a:cubicBezTo>
                  <a:cubicBezTo>
                    <a:pt x="10" y="16"/>
                    <a:pt x="12" y="16"/>
                    <a:pt x="12" y="1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53" name="Freeform 637">
              <a:extLst>
                <a:ext uri="{FF2B5EF4-FFF2-40B4-BE49-F238E27FC236}">
                  <a16:creationId xmlns:a16="http://schemas.microsoft.com/office/drawing/2014/main" id="{C5E5C5F9-9EF0-49B9-AF97-32B346932B31}"/>
                </a:ext>
              </a:extLst>
            </p:cNvPr>
            <p:cNvSpPr>
              <a:spLocks/>
            </p:cNvSpPr>
            <p:nvPr/>
          </p:nvSpPr>
          <p:spPr bwMode="auto">
            <a:xfrm>
              <a:off x="3776716" y="3937876"/>
              <a:ext cx="33448" cy="70082"/>
            </a:xfrm>
            <a:custGeom>
              <a:avLst/>
              <a:gdLst>
                <a:gd name="T0" fmla="*/ 5 w 7"/>
                <a:gd name="T1" fmla="*/ 1 h 15"/>
                <a:gd name="T2" fmla="*/ 2 w 7"/>
                <a:gd name="T3" fmla="*/ 4 h 15"/>
                <a:gd name="T4" fmla="*/ 1 w 7"/>
                <a:gd name="T5" fmla="*/ 6 h 15"/>
                <a:gd name="T6" fmla="*/ 2 w 7"/>
                <a:gd name="T7" fmla="*/ 14 h 15"/>
                <a:gd name="T8" fmla="*/ 6 w 7"/>
                <a:gd name="T9" fmla="*/ 8 h 15"/>
                <a:gd name="T10" fmla="*/ 7 w 7"/>
                <a:gd name="T11" fmla="*/ 2 h 15"/>
                <a:gd name="T12" fmla="*/ 5 w 7"/>
                <a:gd name="T13" fmla="*/ 1 h 15"/>
                <a:gd name="T14" fmla="*/ 5 w 7"/>
                <a:gd name="T15" fmla="*/ 1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" h="15">
                  <a:moveTo>
                    <a:pt x="5" y="1"/>
                  </a:moveTo>
                  <a:cubicBezTo>
                    <a:pt x="4" y="0"/>
                    <a:pt x="2" y="3"/>
                    <a:pt x="2" y="4"/>
                  </a:cubicBezTo>
                  <a:cubicBezTo>
                    <a:pt x="1" y="5"/>
                    <a:pt x="1" y="4"/>
                    <a:pt x="1" y="6"/>
                  </a:cubicBezTo>
                  <a:cubicBezTo>
                    <a:pt x="1" y="7"/>
                    <a:pt x="0" y="15"/>
                    <a:pt x="2" y="14"/>
                  </a:cubicBezTo>
                  <a:cubicBezTo>
                    <a:pt x="2" y="13"/>
                    <a:pt x="5" y="10"/>
                    <a:pt x="6" y="8"/>
                  </a:cubicBezTo>
                  <a:cubicBezTo>
                    <a:pt x="6" y="5"/>
                    <a:pt x="6" y="4"/>
                    <a:pt x="7" y="2"/>
                  </a:cubicBezTo>
                  <a:cubicBezTo>
                    <a:pt x="7" y="1"/>
                    <a:pt x="6" y="1"/>
                    <a:pt x="5" y="1"/>
                  </a:cubicBezTo>
                  <a:cubicBezTo>
                    <a:pt x="4" y="0"/>
                    <a:pt x="6" y="1"/>
                    <a:pt x="5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54" name="Freeform 638">
              <a:extLst>
                <a:ext uri="{FF2B5EF4-FFF2-40B4-BE49-F238E27FC236}">
                  <a16:creationId xmlns:a16="http://schemas.microsoft.com/office/drawing/2014/main" id="{84EB4DCF-6586-4927-9BD2-DCC696BFCD9B}"/>
                </a:ext>
              </a:extLst>
            </p:cNvPr>
            <p:cNvSpPr>
              <a:spLocks/>
            </p:cNvSpPr>
            <p:nvPr/>
          </p:nvSpPr>
          <p:spPr bwMode="auto">
            <a:xfrm>
              <a:off x="4127123" y="3896462"/>
              <a:ext cx="60524" cy="50968"/>
            </a:xfrm>
            <a:custGeom>
              <a:avLst/>
              <a:gdLst>
                <a:gd name="T0" fmla="*/ 12 w 13"/>
                <a:gd name="T1" fmla="*/ 3 h 11"/>
                <a:gd name="T2" fmla="*/ 6 w 13"/>
                <a:gd name="T3" fmla="*/ 1 h 11"/>
                <a:gd name="T4" fmla="*/ 7 w 13"/>
                <a:gd name="T5" fmla="*/ 5 h 11"/>
                <a:gd name="T6" fmla="*/ 9 w 13"/>
                <a:gd name="T7" fmla="*/ 9 h 11"/>
                <a:gd name="T8" fmla="*/ 6 w 13"/>
                <a:gd name="T9" fmla="*/ 10 h 11"/>
                <a:gd name="T10" fmla="*/ 5 w 13"/>
                <a:gd name="T11" fmla="*/ 8 h 11"/>
                <a:gd name="T12" fmla="*/ 0 w 13"/>
                <a:gd name="T13" fmla="*/ 9 h 11"/>
                <a:gd name="T14" fmla="*/ 3 w 13"/>
                <a:gd name="T15" fmla="*/ 11 h 11"/>
                <a:gd name="T16" fmla="*/ 13 w 13"/>
                <a:gd name="T17" fmla="*/ 11 h 11"/>
                <a:gd name="T18" fmla="*/ 12 w 13"/>
                <a:gd name="T19" fmla="*/ 3 h 11"/>
                <a:gd name="T20" fmla="*/ 12 w 13"/>
                <a:gd name="T21" fmla="*/ 3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" h="11">
                  <a:moveTo>
                    <a:pt x="12" y="3"/>
                  </a:moveTo>
                  <a:cubicBezTo>
                    <a:pt x="10" y="3"/>
                    <a:pt x="8" y="0"/>
                    <a:pt x="6" y="1"/>
                  </a:cubicBezTo>
                  <a:cubicBezTo>
                    <a:pt x="3" y="2"/>
                    <a:pt x="7" y="3"/>
                    <a:pt x="7" y="5"/>
                  </a:cubicBezTo>
                  <a:cubicBezTo>
                    <a:pt x="8" y="6"/>
                    <a:pt x="10" y="8"/>
                    <a:pt x="9" y="9"/>
                  </a:cubicBezTo>
                  <a:cubicBezTo>
                    <a:pt x="8" y="10"/>
                    <a:pt x="7" y="10"/>
                    <a:pt x="6" y="10"/>
                  </a:cubicBezTo>
                  <a:cubicBezTo>
                    <a:pt x="4" y="9"/>
                    <a:pt x="6" y="9"/>
                    <a:pt x="5" y="8"/>
                  </a:cubicBezTo>
                  <a:cubicBezTo>
                    <a:pt x="5" y="8"/>
                    <a:pt x="0" y="9"/>
                    <a:pt x="0" y="9"/>
                  </a:cubicBezTo>
                  <a:cubicBezTo>
                    <a:pt x="0" y="11"/>
                    <a:pt x="2" y="11"/>
                    <a:pt x="3" y="11"/>
                  </a:cubicBezTo>
                  <a:cubicBezTo>
                    <a:pt x="6" y="10"/>
                    <a:pt x="9" y="11"/>
                    <a:pt x="13" y="11"/>
                  </a:cubicBezTo>
                  <a:cubicBezTo>
                    <a:pt x="13" y="8"/>
                    <a:pt x="12" y="5"/>
                    <a:pt x="12" y="3"/>
                  </a:cubicBezTo>
                  <a:cubicBezTo>
                    <a:pt x="11" y="3"/>
                    <a:pt x="12" y="5"/>
                    <a:pt x="12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55" name="Freeform 639">
              <a:extLst>
                <a:ext uri="{FF2B5EF4-FFF2-40B4-BE49-F238E27FC236}">
                  <a16:creationId xmlns:a16="http://schemas.microsoft.com/office/drawing/2014/main" id="{97F772DE-4B0F-4A6B-8F85-2831D880CD0C}"/>
                </a:ext>
              </a:extLst>
            </p:cNvPr>
            <p:cNvSpPr>
              <a:spLocks/>
            </p:cNvSpPr>
            <p:nvPr/>
          </p:nvSpPr>
          <p:spPr bwMode="auto">
            <a:xfrm>
              <a:off x="4182870" y="3896462"/>
              <a:ext cx="84416" cy="70082"/>
            </a:xfrm>
            <a:custGeom>
              <a:avLst/>
              <a:gdLst>
                <a:gd name="T0" fmla="*/ 14 w 18"/>
                <a:gd name="T1" fmla="*/ 7 h 15"/>
                <a:gd name="T2" fmla="*/ 8 w 18"/>
                <a:gd name="T3" fmla="*/ 3 h 15"/>
                <a:gd name="T4" fmla="*/ 1 w 18"/>
                <a:gd name="T5" fmla="*/ 1 h 15"/>
                <a:gd name="T6" fmla="*/ 0 w 18"/>
                <a:gd name="T7" fmla="*/ 3 h 15"/>
                <a:gd name="T8" fmla="*/ 1 w 18"/>
                <a:gd name="T9" fmla="*/ 10 h 15"/>
                <a:gd name="T10" fmla="*/ 2 w 18"/>
                <a:gd name="T11" fmla="*/ 12 h 15"/>
                <a:gd name="T12" fmla="*/ 4 w 18"/>
                <a:gd name="T13" fmla="*/ 10 h 15"/>
                <a:gd name="T14" fmla="*/ 13 w 18"/>
                <a:gd name="T15" fmla="*/ 10 h 15"/>
                <a:gd name="T16" fmla="*/ 17 w 18"/>
                <a:gd name="T17" fmla="*/ 10 h 15"/>
                <a:gd name="T18" fmla="*/ 14 w 18"/>
                <a:gd name="T19" fmla="*/ 7 h 15"/>
                <a:gd name="T20" fmla="*/ 14 w 18"/>
                <a:gd name="T21" fmla="*/ 7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8" h="15">
                  <a:moveTo>
                    <a:pt x="14" y="7"/>
                  </a:moveTo>
                  <a:cubicBezTo>
                    <a:pt x="12" y="6"/>
                    <a:pt x="10" y="4"/>
                    <a:pt x="8" y="3"/>
                  </a:cubicBezTo>
                  <a:cubicBezTo>
                    <a:pt x="7" y="2"/>
                    <a:pt x="2" y="0"/>
                    <a:pt x="1" y="1"/>
                  </a:cubicBezTo>
                  <a:cubicBezTo>
                    <a:pt x="1" y="1"/>
                    <a:pt x="3" y="3"/>
                    <a:pt x="0" y="3"/>
                  </a:cubicBezTo>
                  <a:cubicBezTo>
                    <a:pt x="0" y="5"/>
                    <a:pt x="1" y="7"/>
                    <a:pt x="1" y="10"/>
                  </a:cubicBezTo>
                  <a:cubicBezTo>
                    <a:pt x="1" y="11"/>
                    <a:pt x="1" y="11"/>
                    <a:pt x="2" y="12"/>
                  </a:cubicBezTo>
                  <a:cubicBezTo>
                    <a:pt x="3" y="15"/>
                    <a:pt x="3" y="11"/>
                    <a:pt x="4" y="10"/>
                  </a:cubicBezTo>
                  <a:cubicBezTo>
                    <a:pt x="6" y="8"/>
                    <a:pt x="11" y="10"/>
                    <a:pt x="13" y="10"/>
                  </a:cubicBezTo>
                  <a:cubicBezTo>
                    <a:pt x="15" y="10"/>
                    <a:pt x="15" y="11"/>
                    <a:pt x="17" y="10"/>
                  </a:cubicBezTo>
                  <a:cubicBezTo>
                    <a:pt x="18" y="8"/>
                    <a:pt x="17" y="7"/>
                    <a:pt x="14" y="7"/>
                  </a:cubicBezTo>
                  <a:cubicBezTo>
                    <a:pt x="12" y="7"/>
                    <a:pt x="16" y="7"/>
                    <a:pt x="14" y="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56" name="Freeform 640">
              <a:extLst>
                <a:ext uri="{FF2B5EF4-FFF2-40B4-BE49-F238E27FC236}">
                  <a16:creationId xmlns:a16="http://schemas.microsoft.com/office/drawing/2014/main" id="{8CADC372-1E2D-4B3B-A8CA-FA47A60DD23C}"/>
                </a:ext>
              </a:extLst>
            </p:cNvPr>
            <p:cNvSpPr>
              <a:spLocks/>
            </p:cNvSpPr>
            <p:nvPr/>
          </p:nvSpPr>
          <p:spPr bwMode="auto">
            <a:xfrm>
              <a:off x="1932291" y="2338721"/>
              <a:ext cx="906286" cy="608443"/>
            </a:xfrm>
            <a:custGeom>
              <a:avLst/>
              <a:gdLst>
                <a:gd name="T0" fmla="*/ 184 w 194"/>
                <a:gd name="T1" fmla="*/ 118 h 130"/>
                <a:gd name="T2" fmla="*/ 161 w 194"/>
                <a:gd name="T3" fmla="*/ 97 h 130"/>
                <a:gd name="T4" fmla="*/ 143 w 194"/>
                <a:gd name="T5" fmla="*/ 92 h 130"/>
                <a:gd name="T6" fmla="*/ 138 w 194"/>
                <a:gd name="T7" fmla="*/ 76 h 130"/>
                <a:gd name="T8" fmla="*/ 135 w 194"/>
                <a:gd name="T9" fmla="*/ 14 h 130"/>
                <a:gd name="T10" fmla="*/ 84 w 194"/>
                <a:gd name="T11" fmla="*/ 8 h 130"/>
                <a:gd name="T12" fmla="*/ 71 w 194"/>
                <a:gd name="T13" fmla="*/ 5 h 130"/>
                <a:gd name="T14" fmla="*/ 62 w 194"/>
                <a:gd name="T15" fmla="*/ 1 h 130"/>
                <a:gd name="T16" fmla="*/ 43 w 194"/>
                <a:gd name="T17" fmla="*/ 8 h 130"/>
                <a:gd name="T18" fmla="*/ 32 w 194"/>
                <a:gd name="T19" fmla="*/ 11 h 130"/>
                <a:gd name="T20" fmla="*/ 12 w 194"/>
                <a:gd name="T21" fmla="*/ 23 h 130"/>
                <a:gd name="T22" fmla="*/ 26 w 194"/>
                <a:gd name="T23" fmla="*/ 38 h 130"/>
                <a:gd name="T24" fmla="*/ 33 w 194"/>
                <a:gd name="T25" fmla="*/ 42 h 130"/>
                <a:gd name="T26" fmla="*/ 38 w 194"/>
                <a:gd name="T27" fmla="*/ 45 h 130"/>
                <a:gd name="T28" fmla="*/ 24 w 194"/>
                <a:gd name="T29" fmla="*/ 42 h 130"/>
                <a:gd name="T30" fmla="*/ 9 w 194"/>
                <a:gd name="T31" fmla="*/ 46 h 130"/>
                <a:gd name="T32" fmla="*/ 12 w 194"/>
                <a:gd name="T33" fmla="*/ 58 h 130"/>
                <a:gd name="T34" fmla="*/ 32 w 194"/>
                <a:gd name="T35" fmla="*/ 58 h 130"/>
                <a:gd name="T36" fmla="*/ 38 w 194"/>
                <a:gd name="T37" fmla="*/ 61 h 130"/>
                <a:gd name="T38" fmla="*/ 21 w 194"/>
                <a:gd name="T39" fmla="*/ 71 h 130"/>
                <a:gd name="T40" fmla="*/ 15 w 194"/>
                <a:gd name="T41" fmla="*/ 78 h 130"/>
                <a:gd name="T42" fmla="*/ 17 w 194"/>
                <a:gd name="T43" fmla="*/ 84 h 130"/>
                <a:gd name="T44" fmla="*/ 26 w 194"/>
                <a:gd name="T45" fmla="*/ 89 h 130"/>
                <a:gd name="T46" fmla="*/ 22 w 194"/>
                <a:gd name="T47" fmla="*/ 94 h 130"/>
                <a:gd name="T48" fmla="*/ 31 w 194"/>
                <a:gd name="T49" fmla="*/ 93 h 130"/>
                <a:gd name="T50" fmla="*/ 38 w 194"/>
                <a:gd name="T51" fmla="*/ 102 h 130"/>
                <a:gd name="T52" fmla="*/ 48 w 194"/>
                <a:gd name="T53" fmla="*/ 105 h 130"/>
                <a:gd name="T54" fmla="*/ 54 w 194"/>
                <a:gd name="T55" fmla="*/ 103 h 130"/>
                <a:gd name="T56" fmla="*/ 55 w 194"/>
                <a:gd name="T57" fmla="*/ 106 h 130"/>
                <a:gd name="T58" fmla="*/ 51 w 194"/>
                <a:gd name="T59" fmla="*/ 114 h 130"/>
                <a:gd name="T60" fmla="*/ 41 w 194"/>
                <a:gd name="T61" fmla="*/ 124 h 130"/>
                <a:gd name="T62" fmla="*/ 36 w 194"/>
                <a:gd name="T63" fmla="*/ 126 h 130"/>
                <a:gd name="T64" fmla="*/ 43 w 194"/>
                <a:gd name="T65" fmla="*/ 125 h 130"/>
                <a:gd name="T66" fmla="*/ 54 w 194"/>
                <a:gd name="T67" fmla="*/ 118 h 130"/>
                <a:gd name="T68" fmla="*/ 72 w 194"/>
                <a:gd name="T69" fmla="*/ 107 h 130"/>
                <a:gd name="T70" fmla="*/ 77 w 194"/>
                <a:gd name="T71" fmla="*/ 91 h 130"/>
                <a:gd name="T72" fmla="*/ 94 w 194"/>
                <a:gd name="T73" fmla="*/ 86 h 130"/>
                <a:gd name="T74" fmla="*/ 87 w 194"/>
                <a:gd name="T75" fmla="*/ 97 h 130"/>
                <a:gd name="T76" fmla="*/ 101 w 194"/>
                <a:gd name="T77" fmla="*/ 88 h 130"/>
                <a:gd name="T78" fmla="*/ 119 w 194"/>
                <a:gd name="T79" fmla="*/ 92 h 130"/>
                <a:gd name="T80" fmla="*/ 136 w 194"/>
                <a:gd name="T81" fmla="*/ 95 h 130"/>
                <a:gd name="T82" fmla="*/ 145 w 194"/>
                <a:gd name="T83" fmla="*/ 98 h 130"/>
                <a:gd name="T84" fmla="*/ 160 w 194"/>
                <a:gd name="T85" fmla="*/ 102 h 130"/>
                <a:gd name="T86" fmla="*/ 169 w 194"/>
                <a:gd name="T87" fmla="*/ 104 h 130"/>
                <a:gd name="T88" fmla="*/ 176 w 194"/>
                <a:gd name="T89" fmla="*/ 111 h 130"/>
                <a:gd name="T90" fmla="*/ 184 w 194"/>
                <a:gd name="T91" fmla="*/ 121 h 130"/>
                <a:gd name="T92" fmla="*/ 186 w 194"/>
                <a:gd name="T93" fmla="*/ 125 h 130"/>
                <a:gd name="T94" fmla="*/ 194 w 194"/>
                <a:gd name="T95" fmla="*/ 126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94" h="130">
                  <a:moveTo>
                    <a:pt x="194" y="126"/>
                  </a:moveTo>
                  <a:cubicBezTo>
                    <a:pt x="193" y="125"/>
                    <a:pt x="191" y="125"/>
                    <a:pt x="193" y="123"/>
                  </a:cubicBezTo>
                  <a:cubicBezTo>
                    <a:pt x="193" y="122"/>
                    <a:pt x="192" y="122"/>
                    <a:pt x="191" y="122"/>
                  </a:cubicBezTo>
                  <a:cubicBezTo>
                    <a:pt x="189" y="120"/>
                    <a:pt x="185" y="119"/>
                    <a:pt x="184" y="118"/>
                  </a:cubicBezTo>
                  <a:cubicBezTo>
                    <a:pt x="180" y="113"/>
                    <a:pt x="178" y="107"/>
                    <a:pt x="174" y="103"/>
                  </a:cubicBezTo>
                  <a:cubicBezTo>
                    <a:pt x="172" y="102"/>
                    <a:pt x="170" y="100"/>
                    <a:pt x="169" y="99"/>
                  </a:cubicBezTo>
                  <a:cubicBezTo>
                    <a:pt x="167" y="98"/>
                    <a:pt x="167" y="95"/>
                    <a:pt x="165" y="95"/>
                  </a:cubicBezTo>
                  <a:cubicBezTo>
                    <a:pt x="164" y="95"/>
                    <a:pt x="161" y="97"/>
                    <a:pt x="161" y="97"/>
                  </a:cubicBezTo>
                  <a:cubicBezTo>
                    <a:pt x="162" y="99"/>
                    <a:pt x="159" y="100"/>
                    <a:pt x="158" y="100"/>
                  </a:cubicBezTo>
                  <a:cubicBezTo>
                    <a:pt x="155" y="101"/>
                    <a:pt x="152" y="97"/>
                    <a:pt x="150" y="95"/>
                  </a:cubicBezTo>
                  <a:cubicBezTo>
                    <a:pt x="149" y="94"/>
                    <a:pt x="148" y="94"/>
                    <a:pt x="147" y="92"/>
                  </a:cubicBezTo>
                  <a:cubicBezTo>
                    <a:pt x="146" y="90"/>
                    <a:pt x="144" y="91"/>
                    <a:pt x="143" y="92"/>
                  </a:cubicBezTo>
                  <a:cubicBezTo>
                    <a:pt x="141" y="92"/>
                    <a:pt x="141" y="91"/>
                    <a:pt x="139" y="92"/>
                  </a:cubicBezTo>
                  <a:cubicBezTo>
                    <a:pt x="139" y="92"/>
                    <a:pt x="138" y="92"/>
                    <a:pt x="138" y="91"/>
                  </a:cubicBezTo>
                  <a:cubicBezTo>
                    <a:pt x="138" y="90"/>
                    <a:pt x="138" y="90"/>
                    <a:pt x="138" y="89"/>
                  </a:cubicBezTo>
                  <a:cubicBezTo>
                    <a:pt x="138" y="85"/>
                    <a:pt x="138" y="80"/>
                    <a:pt x="138" y="76"/>
                  </a:cubicBezTo>
                  <a:cubicBezTo>
                    <a:pt x="138" y="64"/>
                    <a:pt x="138" y="51"/>
                    <a:pt x="138" y="38"/>
                  </a:cubicBezTo>
                  <a:cubicBezTo>
                    <a:pt x="138" y="33"/>
                    <a:pt x="138" y="27"/>
                    <a:pt x="138" y="21"/>
                  </a:cubicBezTo>
                  <a:cubicBezTo>
                    <a:pt x="138" y="20"/>
                    <a:pt x="138" y="18"/>
                    <a:pt x="138" y="16"/>
                  </a:cubicBezTo>
                  <a:cubicBezTo>
                    <a:pt x="138" y="15"/>
                    <a:pt x="137" y="15"/>
                    <a:pt x="135" y="14"/>
                  </a:cubicBezTo>
                  <a:cubicBezTo>
                    <a:pt x="130" y="12"/>
                    <a:pt x="127" y="12"/>
                    <a:pt x="122" y="12"/>
                  </a:cubicBezTo>
                  <a:cubicBezTo>
                    <a:pt x="117" y="12"/>
                    <a:pt x="113" y="11"/>
                    <a:pt x="108" y="10"/>
                  </a:cubicBezTo>
                  <a:cubicBezTo>
                    <a:pt x="102" y="10"/>
                    <a:pt x="97" y="8"/>
                    <a:pt x="92" y="8"/>
                  </a:cubicBezTo>
                  <a:cubicBezTo>
                    <a:pt x="89" y="8"/>
                    <a:pt x="87" y="9"/>
                    <a:pt x="84" y="8"/>
                  </a:cubicBezTo>
                  <a:cubicBezTo>
                    <a:pt x="84" y="8"/>
                    <a:pt x="80" y="7"/>
                    <a:pt x="80" y="7"/>
                  </a:cubicBezTo>
                  <a:cubicBezTo>
                    <a:pt x="80" y="7"/>
                    <a:pt x="81" y="5"/>
                    <a:pt x="81" y="4"/>
                  </a:cubicBezTo>
                  <a:cubicBezTo>
                    <a:pt x="81" y="4"/>
                    <a:pt x="78" y="4"/>
                    <a:pt x="78" y="4"/>
                  </a:cubicBezTo>
                  <a:cubicBezTo>
                    <a:pt x="76" y="4"/>
                    <a:pt x="73" y="5"/>
                    <a:pt x="71" y="5"/>
                  </a:cubicBezTo>
                  <a:cubicBezTo>
                    <a:pt x="69" y="5"/>
                    <a:pt x="70" y="1"/>
                    <a:pt x="67" y="3"/>
                  </a:cubicBezTo>
                  <a:cubicBezTo>
                    <a:pt x="66" y="3"/>
                    <a:pt x="65" y="5"/>
                    <a:pt x="64" y="4"/>
                  </a:cubicBezTo>
                  <a:cubicBezTo>
                    <a:pt x="62" y="4"/>
                    <a:pt x="62" y="3"/>
                    <a:pt x="64" y="2"/>
                  </a:cubicBezTo>
                  <a:cubicBezTo>
                    <a:pt x="66" y="2"/>
                    <a:pt x="63" y="1"/>
                    <a:pt x="62" y="1"/>
                  </a:cubicBezTo>
                  <a:cubicBezTo>
                    <a:pt x="58" y="0"/>
                    <a:pt x="58" y="1"/>
                    <a:pt x="56" y="3"/>
                  </a:cubicBezTo>
                  <a:cubicBezTo>
                    <a:pt x="53" y="6"/>
                    <a:pt x="49" y="4"/>
                    <a:pt x="45" y="5"/>
                  </a:cubicBezTo>
                  <a:cubicBezTo>
                    <a:pt x="41" y="6"/>
                    <a:pt x="45" y="8"/>
                    <a:pt x="45" y="8"/>
                  </a:cubicBezTo>
                  <a:cubicBezTo>
                    <a:pt x="44" y="8"/>
                    <a:pt x="43" y="8"/>
                    <a:pt x="43" y="8"/>
                  </a:cubicBezTo>
                  <a:cubicBezTo>
                    <a:pt x="43" y="8"/>
                    <a:pt x="44" y="10"/>
                    <a:pt x="43" y="10"/>
                  </a:cubicBezTo>
                  <a:cubicBezTo>
                    <a:pt x="42" y="10"/>
                    <a:pt x="42" y="8"/>
                    <a:pt x="42" y="7"/>
                  </a:cubicBezTo>
                  <a:cubicBezTo>
                    <a:pt x="41" y="7"/>
                    <a:pt x="38" y="10"/>
                    <a:pt x="38" y="10"/>
                  </a:cubicBezTo>
                  <a:cubicBezTo>
                    <a:pt x="36" y="11"/>
                    <a:pt x="34" y="9"/>
                    <a:pt x="32" y="11"/>
                  </a:cubicBezTo>
                  <a:cubicBezTo>
                    <a:pt x="30" y="12"/>
                    <a:pt x="28" y="13"/>
                    <a:pt x="27" y="15"/>
                  </a:cubicBezTo>
                  <a:cubicBezTo>
                    <a:pt x="27" y="17"/>
                    <a:pt x="27" y="19"/>
                    <a:pt x="25" y="20"/>
                  </a:cubicBezTo>
                  <a:cubicBezTo>
                    <a:pt x="23" y="21"/>
                    <a:pt x="22" y="22"/>
                    <a:pt x="20" y="22"/>
                  </a:cubicBezTo>
                  <a:cubicBezTo>
                    <a:pt x="19" y="22"/>
                    <a:pt x="13" y="22"/>
                    <a:pt x="12" y="23"/>
                  </a:cubicBezTo>
                  <a:cubicBezTo>
                    <a:pt x="12" y="24"/>
                    <a:pt x="10" y="27"/>
                    <a:pt x="10" y="27"/>
                  </a:cubicBezTo>
                  <a:cubicBezTo>
                    <a:pt x="11" y="28"/>
                    <a:pt x="14" y="28"/>
                    <a:pt x="15" y="29"/>
                  </a:cubicBezTo>
                  <a:cubicBezTo>
                    <a:pt x="18" y="30"/>
                    <a:pt x="21" y="32"/>
                    <a:pt x="23" y="34"/>
                  </a:cubicBezTo>
                  <a:cubicBezTo>
                    <a:pt x="24" y="35"/>
                    <a:pt x="24" y="37"/>
                    <a:pt x="26" y="38"/>
                  </a:cubicBezTo>
                  <a:cubicBezTo>
                    <a:pt x="28" y="38"/>
                    <a:pt x="29" y="38"/>
                    <a:pt x="31" y="37"/>
                  </a:cubicBezTo>
                  <a:cubicBezTo>
                    <a:pt x="31" y="37"/>
                    <a:pt x="34" y="38"/>
                    <a:pt x="34" y="38"/>
                  </a:cubicBezTo>
                  <a:cubicBezTo>
                    <a:pt x="36" y="41"/>
                    <a:pt x="31" y="39"/>
                    <a:pt x="31" y="39"/>
                  </a:cubicBezTo>
                  <a:cubicBezTo>
                    <a:pt x="29" y="39"/>
                    <a:pt x="32" y="41"/>
                    <a:pt x="33" y="42"/>
                  </a:cubicBezTo>
                  <a:cubicBezTo>
                    <a:pt x="34" y="44"/>
                    <a:pt x="35" y="43"/>
                    <a:pt x="37" y="42"/>
                  </a:cubicBezTo>
                  <a:cubicBezTo>
                    <a:pt x="38" y="41"/>
                    <a:pt x="41" y="41"/>
                    <a:pt x="42" y="42"/>
                  </a:cubicBezTo>
                  <a:cubicBezTo>
                    <a:pt x="43" y="43"/>
                    <a:pt x="38" y="44"/>
                    <a:pt x="38" y="44"/>
                  </a:cubicBezTo>
                  <a:cubicBezTo>
                    <a:pt x="37" y="44"/>
                    <a:pt x="38" y="44"/>
                    <a:pt x="38" y="45"/>
                  </a:cubicBezTo>
                  <a:cubicBezTo>
                    <a:pt x="38" y="46"/>
                    <a:pt x="36" y="45"/>
                    <a:pt x="36" y="45"/>
                  </a:cubicBezTo>
                  <a:cubicBezTo>
                    <a:pt x="35" y="45"/>
                    <a:pt x="34" y="46"/>
                    <a:pt x="32" y="46"/>
                  </a:cubicBezTo>
                  <a:cubicBezTo>
                    <a:pt x="30" y="46"/>
                    <a:pt x="26" y="47"/>
                    <a:pt x="24" y="46"/>
                  </a:cubicBezTo>
                  <a:cubicBezTo>
                    <a:pt x="22" y="45"/>
                    <a:pt x="25" y="43"/>
                    <a:pt x="24" y="42"/>
                  </a:cubicBezTo>
                  <a:cubicBezTo>
                    <a:pt x="23" y="42"/>
                    <a:pt x="21" y="42"/>
                    <a:pt x="20" y="43"/>
                  </a:cubicBezTo>
                  <a:cubicBezTo>
                    <a:pt x="19" y="43"/>
                    <a:pt x="17" y="43"/>
                    <a:pt x="16" y="43"/>
                  </a:cubicBezTo>
                  <a:cubicBezTo>
                    <a:pt x="14" y="44"/>
                    <a:pt x="15" y="46"/>
                    <a:pt x="15" y="46"/>
                  </a:cubicBezTo>
                  <a:cubicBezTo>
                    <a:pt x="13" y="46"/>
                    <a:pt x="11" y="45"/>
                    <a:pt x="9" y="46"/>
                  </a:cubicBezTo>
                  <a:cubicBezTo>
                    <a:pt x="8" y="47"/>
                    <a:pt x="6" y="48"/>
                    <a:pt x="5" y="49"/>
                  </a:cubicBezTo>
                  <a:cubicBezTo>
                    <a:pt x="0" y="52"/>
                    <a:pt x="12" y="52"/>
                    <a:pt x="12" y="53"/>
                  </a:cubicBezTo>
                  <a:cubicBezTo>
                    <a:pt x="11" y="54"/>
                    <a:pt x="8" y="54"/>
                    <a:pt x="10" y="55"/>
                  </a:cubicBezTo>
                  <a:cubicBezTo>
                    <a:pt x="11" y="56"/>
                    <a:pt x="11" y="58"/>
                    <a:pt x="12" y="58"/>
                  </a:cubicBezTo>
                  <a:cubicBezTo>
                    <a:pt x="16" y="59"/>
                    <a:pt x="19" y="58"/>
                    <a:pt x="23" y="58"/>
                  </a:cubicBezTo>
                  <a:cubicBezTo>
                    <a:pt x="24" y="59"/>
                    <a:pt x="25" y="59"/>
                    <a:pt x="26" y="59"/>
                  </a:cubicBezTo>
                  <a:cubicBezTo>
                    <a:pt x="28" y="59"/>
                    <a:pt x="27" y="59"/>
                    <a:pt x="29" y="60"/>
                  </a:cubicBezTo>
                  <a:cubicBezTo>
                    <a:pt x="29" y="60"/>
                    <a:pt x="31" y="58"/>
                    <a:pt x="32" y="58"/>
                  </a:cubicBezTo>
                  <a:cubicBezTo>
                    <a:pt x="33" y="57"/>
                    <a:pt x="34" y="57"/>
                    <a:pt x="35" y="57"/>
                  </a:cubicBezTo>
                  <a:cubicBezTo>
                    <a:pt x="36" y="56"/>
                    <a:pt x="37" y="55"/>
                    <a:pt x="37" y="55"/>
                  </a:cubicBezTo>
                  <a:cubicBezTo>
                    <a:pt x="38" y="56"/>
                    <a:pt x="39" y="57"/>
                    <a:pt x="38" y="58"/>
                  </a:cubicBezTo>
                  <a:cubicBezTo>
                    <a:pt x="37" y="59"/>
                    <a:pt x="36" y="59"/>
                    <a:pt x="38" y="61"/>
                  </a:cubicBezTo>
                  <a:cubicBezTo>
                    <a:pt x="40" y="65"/>
                    <a:pt x="38" y="68"/>
                    <a:pt x="33" y="67"/>
                  </a:cubicBezTo>
                  <a:cubicBezTo>
                    <a:pt x="33" y="67"/>
                    <a:pt x="32" y="66"/>
                    <a:pt x="31" y="67"/>
                  </a:cubicBezTo>
                  <a:cubicBezTo>
                    <a:pt x="30" y="68"/>
                    <a:pt x="29" y="70"/>
                    <a:pt x="28" y="70"/>
                  </a:cubicBezTo>
                  <a:cubicBezTo>
                    <a:pt x="26" y="71"/>
                    <a:pt x="20" y="68"/>
                    <a:pt x="21" y="71"/>
                  </a:cubicBezTo>
                  <a:cubicBezTo>
                    <a:pt x="21" y="71"/>
                    <a:pt x="18" y="73"/>
                    <a:pt x="19" y="73"/>
                  </a:cubicBezTo>
                  <a:cubicBezTo>
                    <a:pt x="19" y="73"/>
                    <a:pt x="20" y="73"/>
                    <a:pt x="20" y="73"/>
                  </a:cubicBezTo>
                  <a:cubicBezTo>
                    <a:pt x="21" y="74"/>
                    <a:pt x="18" y="75"/>
                    <a:pt x="17" y="76"/>
                  </a:cubicBezTo>
                  <a:cubicBezTo>
                    <a:pt x="16" y="76"/>
                    <a:pt x="15" y="77"/>
                    <a:pt x="15" y="78"/>
                  </a:cubicBezTo>
                  <a:cubicBezTo>
                    <a:pt x="14" y="80"/>
                    <a:pt x="16" y="80"/>
                    <a:pt x="14" y="81"/>
                  </a:cubicBezTo>
                  <a:cubicBezTo>
                    <a:pt x="12" y="82"/>
                    <a:pt x="14" y="84"/>
                    <a:pt x="15" y="85"/>
                  </a:cubicBezTo>
                  <a:cubicBezTo>
                    <a:pt x="15" y="86"/>
                    <a:pt x="18" y="81"/>
                    <a:pt x="19" y="81"/>
                  </a:cubicBezTo>
                  <a:cubicBezTo>
                    <a:pt x="19" y="81"/>
                    <a:pt x="17" y="84"/>
                    <a:pt x="17" y="84"/>
                  </a:cubicBezTo>
                  <a:cubicBezTo>
                    <a:pt x="16" y="85"/>
                    <a:pt x="19" y="87"/>
                    <a:pt x="20" y="87"/>
                  </a:cubicBezTo>
                  <a:cubicBezTo>
                    <a:pt x="21" y="88"/>
                    <a:pt x="21" y="89"/>
                    <a:pt x="22" y="88"/>
                  </a:cubicBezTo>
                  <a:cubicBezTo>
                    <a:pt x="23" y="87"/>
                    <a:pt x="24" y="86"/>
                    <a:pt x="24" y="86"/>
                  </a:cubicBezTo>
                  <a:cubicBezTo>
                    <a:pt x="24" y="87"/>
                    <a:pt x="25" y="89"/>
                    <a:pt x="26" y="89"/>
                  </a:cubicBezTo>
                  <a:cubicBezTo>
                    <a:pt x="24" y="90"/>
                    <a:pt x="23" y="89"/>
                    <a:pt x="22" y="89"/>
                  </a:cubicBezTo>
                  <a:cubicBezTo>
                    <a:pt x="21" y="90"/>
                    <a:pt x="20" y="87"/>
                    <a:pt x="19" y="87"/>
                  </a:cubicBezTo>
                  <a:cubicBezTo>
                    <a:pt x="18" y="87"/>
                    <a:pt x="16" y="90"/>
                    <a:pt x="18" y="91"/>
                  </a:cubicBezTo>
                  <a:cubicBezTo>
                    <a:pt x="20" y="92"/>
                    <a:pt x="20" y="93"/>
                    <a:pt x="22" y="94"/>
                  </a:cubicBezTo>
                  <a:cubicBezTo>
                    <a:pt x="23" y="96"/>
                    <a:pt x="25" y="95"/>
                    <a:pt x="27" y="95"/>
                  </a:cubicBezTo>
                  <a:cubicBezTo>
                    <a:pt x="28" y="94"/>
                    <a:pt x="30" y="95"/>
                    <a:pt x="30" y="93"/>
                  </a:cubicBezTo>
                  <a:cubicBezTo>
                    <a:pt x="30" y="91"/>
                    <a:pt x="31" y="88"/>
                    <a:pt x="33" y="89"/>
                  </a:cubicBezTo>
                  <a:cubicBezTo>
                    <a:pt x="33" y="88"/>
                    <a:pt x="31" y="92"/>
                    <a:pt x="31" y="93"/>
                  </a:cubicBezTo>
                  <a:cubicBezTo>
                    <a:pt x="31" y="94"/>
                    <a:pt x="35" y="97"/>
                    <a:pt x="34" y="98"/>
                  </a:cubicBezTo>
                  <a:cubicBezTo>
                    <a:pt x="32" y="100"/>
                    <a:pt x="35" y="101"/>
                    <a:pt x="35" y="101"/>
                  </a:cubicBezTo>
                  <a:cubicBezTo>
                    <a:pt x="34" y="101"/>
                    <a:pt x="32" y="104"/>
                    <a:pt x="32" y="104"/>
                  </a:cubicBezTo>
                  <a:cubicBezTo>
                    <a:pt x="33" y="105"/>
                    <a:pt x="38" y="102"/>
                    <a:pt x="38" y="102"/>
                  </a:cubicBezTo>
                  <a:cubicBezTo>
                    <a:pt x="38" y="103"/>
                    <a:pt x="37" y="103"/>
                    <a:pt x="37" y="104"/>
                  </a:cubicBezTo>
                  <a:cubicBezTo>
                    <a:pt x="37" y="104"/>
                    <a:pt x="39" y="102"/>
                    <a:pt x="40" y="101"/>
                  </a:cubicBezTo>
                  <a:cubicBezTo>
                    <a:pt x="41" y="101"/>
                    <a:pt x="45" y="102"/>
                    <a:pt x="45" y="103"/>
                  </a:cubicBezTo>
                  <a:cubicBezTo>
                    <a:pt x="46" y="104"/>
                    <a:pt x="48" y="107"/>
                    <a:pt x="48" y="105"/>
                  </a:cubicBezTo>
                  <a:cubicBezTo>
                    <a:pt x="48" y="104"/>
                    <a:pt x="50" y="100"/>
                    <a:pt x="50" y="100"/>
                  </a:cubicBezTo>
                  <a:cubicBezTo>
                    <a:pt x="50" y="99"/>
                    <a:pt x="53" y="102"/>
                    <a:pt x="53" y="101"/>
                  </a:cubicBezTo>
                  <a:cubicBezTo>
                    <a:pt x="53" y="101"/>
                    <a:pt x="50" y="101"/>
                    <a:pt x="50" y="102"/>
                  </a:cubicBezTo>
                  <a:cubicBezTo>
                    <a:pt x="50" y="104"/>
                    <a:pt x="53" y="104"/>
                    <a:pt x="54" y="103"/>
                  </a:cubicBezTo>
                  <a:cubicBezTo>
                    <a:pt x="55" y="102"/>
                    <a:pt x="56" y="103"/>
                    <a:pt x="57" y="102"/>
                  </a:cubicBezTo>
                  <a:cubicBezTo>
                    <a:pt x="57" y="102"/>
                    <a:pt x="59" y="100"/>
                    <a:pt x="59" y="100"/>
                  </a:cubicBezTo>
                  <a:cubicBezTo>
                    <a:pt x="59" y="100"/>
                    <a:pt x="57" y="103"/>
                    <a:pt x="56" y="104"/>
                  </a:cubicBezTo>
                  <a:cubicBezTo>
                    <a:pt x="56" y="105"/>
                    <a:pt x="56" y="105"/>
                    <a:pt x="55" y="106"/>
                  </a:cubicBezTo>
                  <a:cubicBezTo>
                    <a:pt x="55" y="107"/>
                    <a:pt x="56" y="106"/>
                    <a:pt x="56" y="107"/>
                  </a:cubicBezTo>
                  <a:cubicBezTo>
                    <a:pt x="56" y="107"/>
                    <a:pt x="55" y="108"/>
                    <a:pt x="54" y="109"/>
                  </a:cubicBezTo>
                  <a:cubicBezTo>
                    <a:pt x="54" y="111"/>
                    <a:pt x="54" y="111"/>
                    <a:pt x="55" y="112"/>
                  </a:cubicBezTo>
                  <a:cubicBezTo>
                    <a:pt x="55" y="112"/>
                    <a:pt x="52" y="114"/>
                    <a:pt x="51" y="114"/>
                  </a:cubicBezTo>
                  <a:cubicBezTo>
                    <a:pt x="50" y="116"/>
                    <a:pt x="49" y="117"/>
                    <a:pt x="47" y="118"/>
                  </a:cubicBezTo>
                  <a:cubicBezTo>
                    <a:pt x="45" y="118"/>
                    <a:pt x="43" y="120"/>
                    <a:pt x="42" y="121"/>
                  </a:cubicBezTo>
                  <a:cubicBezTo>
                    <a:pt x="41" y="121"/>
                    <a:pt x="41" y="122"/>
                    <a:pt x="40" y="122"/>
                  </a:cubicBezTo>
                  <a:cubicBezTo>
                    <a:pt x="40" y="123"/>
                    <a:pt x="41" y="124"/>
                    <a:pt x="41" y="124"/>
                  </a:cubicBezTo>
                  <a:cubicBezTo>
                    <a:pt x="40" y="125"/>
                    <a:pt x="37" y="124"/>
                    <a:pt x="36" y="124"/>
                  </a:cubicBezTo>
                  <a:cubicBezTo>
                    <a:pt x="33" y="124"/>
                    <a:pt x="32" y="125"/>
                    <a:pt x="30" y="127"/>
                  </a:cubicBezTo>
                  <a:cubicBezTo>
                    <a:pt x="29" y="128"/>
                    <a:pt x="30" y="130"/>
                    <a:pt x="31" y="129"/>
                  </a:cubicBezTo>
                  <a:cubicBezTo>
                    <a:pt x="33" y="128"/>
                    <a:pt x="35" y="125"/>
                    <a:pt x="36" y="126"/>
                  </a:cubicBezTo>
                  <a:cubicBezTo>
                    <a:pt x="36" y="125"/>
                    <a:pt x="35" y="129"/>
                    <a:pt x="38" y="126"/>
                  </a:cubicBezTo>
                  <a:cubicBezTo>
                    <a:pt x="38" y="126"/>
                    <a:pt x="40" y="129"/>
                    <a:pt x="41" y="127"/>
                  </a:cubicBezTo>
                  <a:cubicBezTo>
                    <a:pt x="41" y="126"/>
                    <a:pt x="40" y="126"/>
                    <a:pt x="41" y="126"/>
                  </a:cubicBezTo>
                  <a:cubicBezTo>
                    <a:pt x="42" y="125"/>
                    <a:pt x="42" y="125"/>
                    <a:pt x="43" y="125"/>
                  </a:cubicBezTo>
                  <a:cubicBezTo>
                    <a:pt x="44" y="125"/>
                    <a:pt x="44" y="125"/>
                    <a:pt x="45" y="124"/>
                  </a:cubicBezTo>
                  <a:cubicBezTo>
                    <a:pt x="46" y="123"/>
                    <a:pt x="48" y="123"/>
                    <a:pt x="50" y="122"/>
                  </a:cubicBezTo>
                  <a:cubicBezTo>
                    <a:pt x="53" y="121"/>
                    <a:pt x="49" y="121"/>
                    <a:pt x="51" y="120"/>
                  </a:cubicBezTo>
                  <a:cubicBezTo>
                    <a:pt x="52" y="119"/>
                    <a:pt x="53" y="118"/>
                    <a:pt x="54" y="118"/>
                  </a:cubicBezTo>
                  <a:cubicBezTo>
                    <a:pt x="56" y="117"/>
                    <a:pt x="58" y="116"/>
                    <a:pt x="59" y="116"/>
                  </a:cubicBezTo>
                  <a:cubicBezTo>
                    <a:pt x="62" y="114"/>
                    <a:pt x="60" y="115"/>
                    <a:pt x="60" y="113"/>
                  </a:cubicBezTo>
                  <a:cubicBezTo>
                    <a:pt x="60" y="113"/>
                    <a:pt x="68" y="109"/>
                    <a:pt x="69" y="108"/>
                  </a:cubicBezTo>
                  <a:cubicBezTo>
                    <a:pt x="70" y="108"/>
                    <a:pt x="72" y="108"/>
                    <a:pt x="72" y="107"/>
                  </a:cubicBezTo>
                  <a:cubicBezTo>
                    <a:pt x="72" y="104"/>
                    <a:pt x="73" y="105"/>
                    <a:pt x="75" y="104"/>
                  </a:cubicBezTo>
                  <a:cubicBezTo>
                    <a:pt x="78" y="102"/>
                    <a:pt x="69" y="101"/>
                    <a:pt x="73" y="97"/>
                  </a:cubicBezTo>
                  <a:cubicBezTo>
                    <a:pt x="75" y="96"/>
                    <a:pt x="77" y="96"/>
                    <a:pt x="78" y="95"/>
                  </a:cubicBezTo>
                  <a:cubicBezTo>
                    <a:pt x="79" y="94"/>
                    <a:pt x="79" y="91"/>
                    <a:pt x="77" y="91"/>
                  </a:cubicBezTo>
                  <a:cubicBezTo>
                    <a:pt x="79" y="91"/>
                    <a:pt x="79" y="92"/>
                    <a:pt x="81" y="91"/>
                  </a:cubicBezTo>
                  <a:cubicBezTo>
                    <a:pt x="82" y="90"/>
                    <a:pt x="83" y="88"/>
                    <a:pt x="85" y="87"/>
                  </a:cubicBezTo>
                  <a:cubicBezTo>
                    <a:pt x="86" y="86"/>
                    <a:pt x="88" y="84"/>
                    <a:pt x="89" y="84"/>
                  </a:cubicBezTo>
                  <a:cubicBezTo>
                    <a:pt x="90" y="84"/>
                    <a:pt x="95" y="84"/>
                    <a:pt x="94" y="86"/>
                  </a:cubicBezTo>
                  <a:cubicBezTo>
                    <a:pt x="93" y="87"/>
                    <a:pt x="91" y="85"/>
                    <a:pt x="89" y="86"/>
                  </a:cubicBezTo>
                  <a:cubicBezTo>
                    <a:pt x="87" y="87"/>
                    <a:pt x="87" y="88"/>
                    <a:pt x="86" y="90"/>
                  </a:cubicBezTo>
                  <a:cubicBezTo>
                    <a:pt x="86" y="92"/>
                    <a:pt x="84" y="94"/>
                    <a:pt x="84" y="96"/>
                  </a:cubicBezTo>
                  <a:cubicBezTo>
                    <a:pt x="83" y="97"/>
                    <a:pt x="87" y="96"/>
                    <a:pt x="87" y="97"/>
                  </a:cubicBezTo>
                  <a:cubicBezTo>
                    <a:pt x="86" y="97"/>
                    <a:pt x="81" y="99"/>
                    <a:pt x="85" y="99"/>
                  </a:cubicBezTo>
                  <a:cubicBezTo>
                    <a:pt x="88" y="99"/>
                    <a:pt x="90" y="97"/>
                    <a:pt x="93" y="96"/>
                  </a:cubicBezTo>
                  <a:cubicBezTo>
                    <a:pt x="95" y="94"/>
                    <a:pt x="97" y="94"/>
                    <a:pt x="99" y="93"/>
                  </a:cubicBezTo>
                  <a:cubicBezTo>
                    <a:pt x="103" y="92"/>
                    <a:pt x="101" y="90"/>
                    <a:pt x="101" y="88"/>
                  </a:cubicBezTo>
                  <a:cubicBezTo>
                    <a:pt x="100" y="84"/>
                    <a:pt x="109" y="87"/>
                    <a:pt x="111" y="88"/>
                  </a:cubicBezTo>
                  <a:cubicBezTo>
                    <a:pt x="113" y="88"/>
                    <a:pt x="114" y="90"/>
                    <a:pt x="116" y="91"/>
                  </a:cubicBezTo>
                  <a:cubicBezTo>
                    <a:pt x="116" y="91"/>
                    <a:pt x="118" y="88"/>
                    <a:pt x="119" y="89"/>
                  </a:cubicBezTo>
                  <a:cubicBezTo>
                    <a:pt x="119" y="89"/>
                    <a:pt x="119" y="91"/>
                    <a:pt x="119" y="92"/>
                  </a:cubicBezTo>
                  <a:cubicBezTo>
                    <a:pt x="121" y="93"/>
                    <a:pt x="122" y="93"/>
                    <a:pt x="123" y="93"/>
                  </a:cubicBezTo>
                  <a:cubicBezTo>
                    <a:pt x="126" y="93"/>
                    <a:pt x="129" y="92"/>
                    <a:pt x="131" y="93"/>
                  </a:cubicBezTo>
                  <a:cubicBezTo>
                    <a:pt x="132" y="93"/>
                    <a:pt x="133" y="94"/>
                    <a:pt x="134" y="93"/>
                  </a:cubicBezTo>
                  <a:cubicBezTo>
                    <a:pt x="135" y="93"/>
                    <a:pt x="135" y="94"/>
                    <a:pt x="136" y="95"/>
                  </a:cubicBezTo>
                  <a:cubicBezTo>
                    <a:pt x="137" y="95"/>
                    <a:pt x="139" y="96"/>
                    <a:pt x="140" y="96"/>
                  </a:cubicBezTo>
                  <a:cubicBezTo>
                    <a:pt x="142" y="96"/>
                    <a:pt x="143" y="94"/>
                    <a:pt x="144" y="94"/>
                  </a:cubicBezTo>
                  <a:cubicBezTo>
                    <a:pt x="146" y="93"/>
                    <a:pt x="145" y="96"/>
                    <a:pt x="145" y="96"/>
                  </a:cubicBezTo>
                  <a:cubicBezTo>
                    <a:pt x="144" y="97"/>
                    <a:pt x="144" y="97"/>
                    <a:pt x="145" y="98"/>
                  </a:cubicBezTo>
                  <a:cubicBezTo>
                    <a:pt x="148" y="99"/>
                    <a:pt x="150" y="100"/>
                    <a:pt x="152" y="101"/>
                  </a:cubicBezTo>
                  <a:cubicBezTo>
                    <a:pt x="154" y="103"/>
                    <a:pt x="156" y="105"/>
                    <a:pt x="158" y="106"/>
                  </a:cubicBezTo>
                  <a:cubicBezTo>
                    <a:pt x="159" y="106"/>
                    <a:pt x="160" y="105"/>
                    <a:pt x="161" y="105"/>
                  </a:cubicBezTo>
                  <a:cubicBezTo>
                    <a:pt x="162" y="104"/>
                    <a:pt x="160" y="103"/>
                    <a:pt x="160" y="102"/>
                  </a:cubicBezTo>
                  <a:cubicBezTo>
                    <a:pt x="160" y="101"/>
                    <a:pt x="163" y="103"/>
                    <a:pt x="163" y="103"/>
                  </a:cubicBezTo>
                  <a:cubicBezTo>
                    <a:pt x="163" y="104"/>
                    <a:pt x="166" y="106"/>
                    <a:pt x="167" y="105"/>
                  </a:cubicBezTo>
                  <a:cubicBezTo>
                    <a:pt x="167" y="105"/>
                    <a:pt x="165" y="99"/>
                    <a:pt x="165" y="99"/>
                  </a:cubicBezTo>
                  <a:cubicBezTo>
                    <a:pt x="166" y="99"/>
                    <a:pt x="168" y="104"/>
                    <a:pt x="169" y="104"/>
                  </a:cubicBezTo>
                  <a:cubicBezTo>
                    <a:pt x="169" y="105"/>
                    <a:pt x="170" y="107"/>
                    <a:pt x="171" y="107"/>
                  </a:cubicBezTo>
                  <a:cubicBezTo>
                    <a:pt x="172" y="107"/>
                    <a:pt x="173" y="105"/>
                    <a:pt x="173" y="105"/>
                  </a:cubicBezTo>
                  <a:cubicBezTo>
                    <a:pt x="171" y="106"/>
                    <a:pt x="177" y="110"/>
                    <a:pt x="177" y="111"/>
                  </a:cubicBezTo>
                  <a:cubicBezTo>
                    <a:pt x="176" y="111"/>
                    <a:pt x="176" y="111"/>
                    <a:pt x="176" y="111"/>
                  </a:cubicBezTo>
                  <a:cubicBezTo>
                    <a:pt x="175" y="112"/>
                    <a:pt x="177" y="112"/>
                    <a:pt x="177" y="113"/>
                  </a:cubicBezTo>
                  <a:cubicBezTo>
                    <a:pt x="177" y="113"/>
                    <a:pt x="175" y="114"/>
                    <a:pt x="176" y="114"/>
                  </a:cubicBezTo>
                  <a:cubicBezTo>
                    <a:pt x="177" y="115"/>
                    <a:pt x="178" y="116"/>
                    <a:pt x="179" y="117"/>
                  </a:cubicBezTo>
                  <a:cubicBezTo>
                    <a:pt x="181" y="119"/>
                    <a:pt x="182" y="120"/>
                    <a:pt x="184" y="121"/>
                  </a:cubicBezTo>
                  <a:cubicBezTo>
                    <a:pt x="184" y="121"/>
                    <a:pt x="182" y="125"/>
                    <a:pt x="183" y="125"/>
                  </a:cubicBezTo>
                  <a:cubicBezTo>
                    <a:pt x="184" y="126"/>
                    <a:pt x="184" y="124"/>
                    <a:pt x="184" y="124"/>
                  </a:cubicBezTo>
                  <a:cubicBezTo>
                    <a:pt x="185" y="123"/>
                    <a:pt x="185" y="126"/>
                    <a:pt x="186" y="127"/>
                  </a:cubicBezTo>
                  <a:cubicBezTo>
                    <a:pt x="186" y="127"/>
                    <a:pt x="186" y="126"/>
                    <a:pt x="186" y="125"/>
                  </a:cubicBezTo>
                  <a:cubicBezTo>
                    <a:pt x="186" y="127"/>
                    <a:pt x="192" y="130"/>
                    <a:pt x="193" y="127"/>
                  </a:cubicBezTo>
                  <a:cubicBezTo>
                    <a:pt x="193" y="127"/>
                    <a:pt x="193" y="128"/>
                    <a:pt x="193" y="128"/>
                  </a:cubicBezTo>
                  <a:cubicBezTo>
                    <a:pt x="193" y="128"/>
                    <a:pt x="194" y="127"/>
                    <a:pt x="194" y="126"/>
                  </a:cubicBezTo>
                  <a:cubicBezTo>
                    <a:pt x="193" y="126"/>
                    <a:pt x="194" y="127"/>
                    <a:pt x="194" y="12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57" name="Freeform 641">
              <a:extLst>
                <a:ext uri="{FF2B5EF4-FFF2-40B4-BE49-F238E27FC236}">
                  <a16:creationId xmlns:a16="http://schemas.microsoft.com/office/drawing/2014/main" id="{7D25D3E9-7A3F-435C-979B-7DDBE12500DB}"/>
                </a:ext>
              </a:extLst>
            </p:cNvPr>
            <p:cNvSpPr>
              <a:spLocks/>
            </p:cNvSpPr>
            <p:nvPr/>
          </p:nvSpPr>
          <p:spPr bwMode="auto">
            <a:xfrm>
              <a:off x="2954847" y="3114405"/>
              <a:ext cx="1349074" cy="668969"/>
            </a:xfrm>
            <a:custGeom>
              <a:avLst/>
              <a:gdLst>
                <a:gd name="T0" fmla="*/ 84 w 289"/>
                <a:gd name="T1" fmla="*/ 106 h 143"/>
                <a:gd name="T2" fmla="*/ 105 w 289"/>
                <a:gd name="T3" fmla="*/ 119 h 143"/>
                <a:gd name="T4" fmla="*/ 125 w 289"/>
                <a:gd name="T5" fmla="*/ 127 h 143"/>
                <a:gd name="T6" fmla="*/ 137 w 289"/>
                <a:gd name="T7" fmla="*/ 127 h 143"/>
                <a:gd name="T8" fmla="*/ 149 w 289"/>
                <a:gd name="T9" fmla="*/ 119 h 143"/>
                <a:gd name="T10" fmla="*/ 162 w 289"/>
                <a:gd name="T11" fmla="*/ 118 h 143"/>
                <a:gd name="T12" fmla="*/ 177 w 289"/>
                <a:gd name="T13" fmla="*/ 119 h 143"/>
                <a:gd name="T14" fmla="*/ 171 w 289"/>
                <a:gd name="T15" fmla="*/ 113 h 143"/>
                <a:gd name="T16" fmla="*/ 186 w 289"/>
                <a:gd name="T17" fmla="*/ 113 h 143"/>
                <a:gd name="T18" fmla="*/ 209 w 289"/>
                <a:gd name="T19" fmla="*/ 122 h 143"/>
                <a:gd name="T20" fmla="*/ 213 w 289"/>
                <a:gd name="T21" fmla="*/ 133 h 143"/>
                <a:gd name="T22" fmla="*/ 220 w 289"/>
                <a:gd name="T23" fmla="*/ 143 h 143"/>
                <a:gd name="T24" fmla="*/ 215 w 289"/>
                <a:gd name="T25" fmla="*/ 108 h 143"/>
                <a:gd name="T26" fmla="*/ 234 w 289"/>
                <a:gd name="T27" fmla="*/ 92 h 143"/>
                <a:gd name="T28" fmla="*/ 239 w 289"/>
                <a:gd name="T29" fmla="*/ 86 h 143"/>
                <a:gd name="T30" fmla="*/ 244 w 289"/>
                <a:gd name="T31" fmla="*/ 82 h 143"/>
                <a:gd name="T32" fmla="*/ 242 w 289"/>
                <a:gd name="T33" fmla="*/ 78 h 143"/>
                <a:gd name="T34" fmla="*/ 238 w 289"/>
                <a:gd name="T35" fmla="*/ 71 h 143"/>
                <a:gd name="T36" fmla="*/ 239 w 289"/>
                <a:gd name="T37" fmla="*/ 69 h 143"/>
                <a:gd name="T38" fmla="*/ 242 w 289"/>
                <a:gd name="T39" fmla="*/ 75 h 143"/>
                <a:gd name="T40" fmla="*/ 246 w 289"/>
                <a:gd name="T41" fmla="*/ 62 h 143"/>
                <a:gd name="T42" fmla="*/ 253 w 289"/>
                <a:gd name="T43" fmla="*/ 52 h 143"/>
                <a:gd name="T44" fmla="*/ 265 w 289"/>
                <a:gd name="T45" fmla="*/ 48 h 143"/>
                <a:gd name="T46" fmla="*/ 271 w 289"/>
                <a:gd name="T47" fmla="*/ 48 h 143"/>
                <a:gd name="T48" fmla="*/ 274 w 289"/>
                <a:gd name="T49" fmla="*/ 35 h 143"/>
                <a:gd name="T50" fmla="*/ 288 w 289"/>
                <a:gd name="T51" fmla="*/ 28 h 143"/>
                <a:gd name="T52" fmla="*/ 276 w 289"/>
                <a:gd name="T53" fmla="*/ 13 h 143"/>
                <a:gd name="T54" fmla="*/ 264 w 289"/>
                <a:gd name="T55" fmla="*/ 28 h 143"/>
                <a:gd name="T56" fmla="*/ 237 w 289"/>
                <a:gd name="T57" fmla="*/ 39 h 143"/>
                <a:gd name="T58" fmla="*/ 224 w 289"/>
                <a:gd name="T59" fmla="*/ 45 h 143"/>
                <a:gd name="T60" fmla="*/ 208 w 289"/>
                <a:gd name="T61" fmla="*/ 44 h 143"/>
                <a:gd name="T62" fmla="*/ 203 w 289"/>
                <a:gd name="T63" fmla="*/ 36 h 143"/>
                <a:gd name="T64" fmla="*/ 196 w 289"/>
                <a:gd name="T65" fmla="*/ 28 h 143"/>
                <a:gd name="T66" fmla="*/ 185 w 289"/>
                <a:gd name="T67" fmla="*/ 48 h 143"/>
                <a:gd name="T68" fmla="*/ 187 w 289"/>
                <a:gd name="T69" fmla="*/ 25 h 143"/>
                <a:gd name="T70" fmla="*/ 196 w 289"/>
                <a:gd name="T71" fmla="*/ 17 h 143"/>
                <a:gd name="T72" fmla="*/ 184 w 289"/>
                <a:gd name="T73" fmla="*/ 13 h 143"/>
                <a:gd name="T74" fmla="*/ 165 w 289"/>
                <a:gd name="T75" fmla="*/ 15 h 143"/>
                <a:gd name="T76" fmla="*/ 158 w 289"/>
                <a:gd name="T77" fmla="*/ 5 h 143"/>
                <a:gd name="T78" fmla="*/ 147 w 289"/>
                <a:gd name="T79" fmla="*/ 4 h 143"/>
                <a:gd name="T80" fmla="*/ 30 w 289"/>
                <a:gd name="T81" fmla="*/ 4 h 143"/>
                <a:gd name="T82" fmla="*/ 7 w 289"/>
                <a:gd name="T83" fmla="*/ 9 h 143"/>
                <a:gd name="T84" fmla="*/ 8 w 289"/>
                <a:gd name="T85" fmla="*/ 21 h 143"/>
                <a:gd name="T86" fmla="*/ 2 w 289"/>
                <a:gd name="T87" fmla="*/ 40 h 143"/>
                <a:gd name="T88" fmla="*/ 5 w 289"/>
                <a:gd name="T89" fmla="*/ 63 h 143"/>
                <a:gd name="T90" fmla="*/ 12 w 289"/>
                <a:gd name="T91" fmla="*/ 73 h 143"/>
                <a:gd name="T92" fmla="*/ 21 w 289"/>
                <a:gd name="T93" fmla="*/ 88 h 143"/>
                <a:gd name="T94" fmla="*/ 39 w 289"/>
                <a:gd name="T95" fmla="*/ 102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89" h="143">
                  <a:moveTo>
                    <a:pt x="68" y="108"/>
                  </a:moveTo>
                  <a:cubicBezTo>
                    <a:pt x="71" y="108"/>
                    <a:pt x="74" y="108"/>
                    <a:pt x="78" y="108"/>
                  </a:cubicBezTo>
                  <a:cubicBezTo>
                    <a:pt x="79" y="108"/>
                    <a:pt x="81" y="108"/>
                    <a:pt x="82" y="108"/>
                  </a:cubicBezTo>
                  <a:cubicBezTo>
                    <a:pt x="83" y="108"/>
                    <a:pt x="83" y="106"/>
                    <a:pt x="84" y="106"/>
                  </a:cubicBezTo>
                  <a:cubicBezTo>
                    <a:pt x="85" y="105"/>
                    <a:pt x="91" y="105"/>
                    <a:pt x="91" y="106"/>
                  </a:cubicBezTo>
                  <a:cubicBezTo>
                    <a:pt x="94" y="108"/>
                    <a:pt x="97" y="110"/>
                    <a:pt x="100" y="112"/>
                  </a:cubicBezTo>
                  <a:cubicBezTo>
                    <a:pt x="100" y="112"/>
                    <a:pt x="101" y="115"/>
                    <a:pt x="101" y="116"/>
                  </a:cubicBezTo>
                  <a:cubicBezTo>
                    <a:pt x="102" y="118"/>
                    <a:pt x="102" y="118"/>
                    <a:pt x="105" y="119"/>
                  </a:cubicBezTo>
                  <a:cubicBezTo>
                    <a:pt x="107" y="120"/>
                    <a:pt x="108" y="121"/>
                    <a:pt x="109" y="119"/>
                  </a:cubicBezTo>
                  <a:cubicBezTo>
                    <a:pt x="110" y="116"/>
                    <a:pt x="111" y="116"/>
                    <a:pt x="114" y="117"/>
                  </a:cubicBezTo>
                  <a:cubicBezTo>
                    <a:pt x="116" y="117"/>
                    <a:pt x="119" y="118"/>
                    <a:pt x="119" y="120"/>
                  </a:cubicBezTo>
                  <a:cubicBezTo>
                    <a:pt x="121" y="123"/>
                    <a:pt x="123" y="124"/>
                    <a:pt x="125" y="127"/>
                  </a:cubicBezTo>
                  <a:cubicBezTo>
                    <a:pt x="127" y="129"/>
                    <a:pt x="126" y="133"/>
                    <a:pt x="129" y="134"/>
                  </a:cubicBezTo>
                  <a:cubicBezTo>
                    <a:pt x="131" y="136"/>
                    <a:pt x="135" y="136"/>
                    <a:pt x="137" y="137"/>
                  </a:cubicBezTo>
                  <a:cubicBezTo>
                    <a:pt x="137" y="136"/>
                    <a:pt x="135" y="129"/>
                    <a:pt x="135" y="129"/>
                  </a:cubicBezTo>
                  <a:cubicBezTo>
                    <a:pt x="137" y="130"/>
                    <a:pt x="136" y="127"/>
                    <a:pt x="137" y="127"/>
                  </a:cubicBezTo>
                  <a:cubicBezTo>
                    <a:pt x="137" y="126"/>
                    <a:pt x="139" y="126"/>
                    <a:pt x="140" y="125"/>
                  </a:cubicBezTo>
                  <a:cubicBezTo>
                    <a:pt x="141" y="125"/>
                    <a:pt x="142" y="122"/>
                    <a:pt x="142" y="122"/>
                  </a:cubicBezTo>
                  <a:cubicBezTo>
                    <a:pt x="143" y="123"/>
                    <a:pt x="144" y="123"/>
                    <a:pt x="145" y="122"/>
                  </a:cubicBezTo>
                  <a:cubicBezTo>
                    <a:pt x="147" y="121"/>
                    <a:pt x="148" y="121"/>
                    <a:pt x="149" y="119"/>
                  </a:cubicBezTo>
                  <a:cubicBezTo>
                    <a:pt x="151" y="118"/>
                    <a:pt x="148" y="118"/>
                    <a:pt x="148" y="117"/>
                  </a:cubicBezTo>
                  <a:cubicBezTo>
                    <a:pt x="148" y="117"/>
                    <a:pt x="151" y="118"/>
                    <a:pt x="152" y="117"/>
                  </a:cubicBezTo>
                  <a:cubicBezTo>
                    <a:pt x="154" y="116"/>
                    <a:pt x="155" y="116"/>
                    <a:pt x="157" y="116"/>
                  </a:cubicBezTo>
                  <a:cubicBezTo>
                    <a:pt x="159" y="116"/>
                    <a:pt x="160" y="119"/>
                    <a:pt x="162" y="118"/>
                  </a:cubicBezTo>
                  <a:cubicBezTo>
                    <a:pt x="165" y="116"/>
                    <a:pt x="166" y="118"/>
                    <a:pt x="168" y="119"/>
                  </a:cubicBezTo>
                  <a:cubicBezTo>
                    <a:pt x="170" y="120"/>
                    <a:pt x="171" y="118"/>
                    <a:pt x="172" y="118"/>
                  </a:cubicBezTo>
                  <a:cubicBezTo>
                    <a:pt x="173" y="117"/>
                    <a:pt x="176" y="119"/>
                    <a:pt x="176" y="120"/>
                  </a:cubicBezTo>
                  <a:cubicBezTo>
                    <a:pt x="177" y="121"/>
                    <a:pt x="178" y="120"/>
                    <a:pt x="177" y="119"/>
                  </a:cubicBezTo>
                  <a:cubicBezTo>
                    <a:pt x="177" y="119"/>
                    <a:pt x="176" y="118"/>
                    <a:pt x="175" y="118"/>
                  </a:cubicBezTo>
                  <a:cubicBezTo>
                    <a:pt x="174" y="117"/>
                    <a:pt x="176" y="117"/>
                    <a:pt x="176" y="117"/>
                  </a:cubicBezTo>
                  <a:cubicBezTo>
                    <a:pt x="175" y="115"/>
                    <a:pt x="175" y="114"/>
                    <a:pt x="173" y="115"/>
                  </a:cubicBezTo>
                  <a:cubicBezTo>
                    <a:pt x="173" y="115"/>
                    <a:pt x="169" y="115"/>
                    <a:pt x="171" y="113"/>
                  </a:cubicBezTo>
                  <a:cubicBezTo>
                    <a:pt x="173" y="113"/>
                    <a:pt x="174" y="114"/>
                    <a:pt x="175" y="114"/>
                  </a:cubicBezTo>
                  <a:cubicBezTo>
                    <a:pt x="178" y="113"/>
                    <a:pt x="180" y="113"/>
                    <a:pt x="183" y="113"/>
                  </a:cubicBezTo>
                  <a:cubicBezTo>
                    <a:pt x="184" y="113"/>
                    <a:pt x="183" y="113"/>
                    <a:pt x="184" y="114"/>
                  </a:cubicBezTo>
                  <a:cubicBezTo>
                    <a:pt x="184" y="114"/>
                    <a:pt x="185" y="114"/>
                    <a:pt x="186" y="113"/>
                  </a:cubicBezTo>
                  <a:cubicBezTo>
                    <a:pt x="188" y="113"/>
                    <a:pt x="190" y="113"/>
                    <a:pt x="192" y="113"/>
                  </a:cubicBezTo>
                  <a:cubicBezTo>
                    <a:pt x="194" y="113"/>
                    <a:pt x="194" y="115"/>
                    <a:pt x="196" y="116"/>
                  </a:cubicBezTo>
                  <a:cubicBezTo>
                    <a:pt x="198" y="118"/>
                    <a:pt x="200" y="116"/>
                    <a:pt x="202" y="115"/>
                  </a:cubicBezTo>
                  <a:cubicBezTo>
                    <a:pt x="203" y="115"/>
                    <a:pt x="209" y="121"/>
                    <a:pt x="209" y="122"/>
                  </a:cubicBezTo>
                  <a:cubicBezTo>
                    <a:pt x="210" y="123"/>
                    <a:pt x="208" y="125"/>
                    <a:pt x="209" y="126"/>
                  </a:cubicBezTo>
                  <a:cubicBezTo>
                    <a:pt x="210" y="128"/>
                    <a:pt x="209" y="128"/>
                    <a:pt x="210" y="130"/>
                  </a:cubicBezTo>
                  <a:cubicBezTo>
                    <a:pt x="210" y="131"/>
                    <a:pt x="211" y="132"/>
                    <a:pt x="211" y="132"/>
                  </a:cubicBezTo>
                  <a:cubicBezTo>
                    <a:pt x="212" y="132"/>
                    <a:pt x="212" y="133"/>
                    <a:pt x="213" y="133"/>
                  </a:cubicBezTo>
                  <a:cubicBezTo>
                    <a:pt x="214" y="134"/>
                    <a:pt x="213" y="136"/>
                    <a:pt x="214" y="137"/>
                  </a:cubicBezTo>
                  <a:cubicBezTo>
                    <a:pt x="215" y="138"/>
                    <a:pt x="216" y="138"/>
                    <a:pt x="217" y="140"/>
                  </a:cubicBezTo>
                  <a:cubicBezTo>
                    <a:pt x="219" y="143"/>
                    <a:pt x="218" y="140"/>
                    <a:pt x="220" y="141"/>
                  </a:cubicBezTo>
                  <a:cubicBezTo>
                    <a:pt x="220" y="141"/>
                    <a:pt x="220" y="143"/>
                    <a:pt x="220" y="143"/>
                  </a:cubicBezTo>
                  <a:cubicBezTo>
                    <a:pt x="221" y="143"/>
                    <a:pt x="222" y="136"/>
                    <a:pt x="222" y="135"/>
                  </a:cubicBezTo>
                  <a:cubicBezTo>
                    <a:pt x="222" y="132"/>
                    <a:pt x="221" y="130"/>
                    <a:pt x="220" y="126"/>
                  </a:cubicBezTo>
                  <a:cubicBezTo>
                    <a:pt x="218" y="123"/>
                    <a:pt x="218" y="120"/>
                    <a:pt x="217" y="117"/>
                  </a:cubicBezTo>
                  <a:cubicBezTo>
                    <a:pt x="215" y="115"/>
                    <a:pt x="214" y="111"/>
                    <a:pt x="215" y="108"/>
                  </a:cubicBezTo>
                  <a:cubicBezTo>
                    <a:pt x="216" y="105"/>
                    <a:pt x="218" y="103"/>
                    <a:pt x="221" y="101"/>
                  </a:cubicBezTo>
                  <a:cubicBezTo>
                    <a:pt x="222" y="100"/>
                    <a:pt x="223" y="100"/>
                    <a:pt x="224" y="99"/>
                  </a:cubicBezTo>
                  <a:cubicBezTo>
                    <a:pt x="225" y="98"/>
                    <a:pt x="226" y="96"/>
                    <a:pt x="227" y="96"/>
                  </a:cubicBezTo>
                  <a:cubicBezTo>
                    <a:pt x="229" y="94"/>
                    <a:pt x="232" y="94"/>
                    <a:pt x="234" y="92"/>
                  </a:cubicBezTo>
                  <a:cubicBezTo>
                    <a:pt x="235" y="91"/>
                    <a:pt x="236" y="89"/>
                    <a:pt x="238" y="89"/>
                  </a:cubicBezTo>
                  <a:cubicBezTo>
                    <a:pt x="238" y="89"/>
                    <a:pt x="242" y="89"/>
                    <a:pt x="241" y="87"/>
                  </a:cubicBezTo>
                  <a:cubicBezTo>
                    <a:pt x="241" y="87"/>
                    <a:pt x="238" y="88"/>
                    <a:pt x="238" y="88"/>
                  </a:cubicBezTo>
                  <a:cubicBezTo>
                    <a:pt x="238" y="87"/>
                    <a:pt x="240" y="88"/>
                    <a:pt x="239" y="86"/>
                  </a:cubicBezTo>
                  <a:cubicBezTo>
                    <a:pt x="239" y="86"/>
                    <a:pt x="238" y="85"/>
                    <a:pt x="239" y="85"/>
                  </a:cubicBezTo>
                  <a:cubicBezTo>
                    <a:pt x="239" y="84"/>
                    <a:pt x="239" y="85"/>
                    <a:pt x="240" y="84"/>
                  </a:cubicBezTo>
                  <a:cubicBezTo>
                    <a:pt x="239" y="85"/>
                    <a:pt x="241" y="86"/>
                    <a:pt x="241" y="85"/>
                  </a:cubicBezTo>
                  <a:cubicBezTo>
                    <a:pt x="242" y="85"/>
                    <a:pt x="245" y="83"/>
                    <a:pt x="244" y="82"/>
                  </a:cubicBezTo>
                  <a:cubicBezTo>
                    <a:pt x="244" y="83"/>
                    <a:pt x="238" y="82"/>
                    <a:pt x="239" y="81"/>
                  </a:cubicBezTo>
                  <a:cubicBezTo>
                    <a:pt x="239" y="80"/>
                    <a:pt x="240" y="82"/>
                    <a:pt x="241" y="81"/>
                  </a:cubicBezTo>
                  <a:cubicBezTo>
                    <a:pt x="241" y="81"/>
                    <a:pt x="243" y="80"/>
                    <a:pt x="243" y="80"/>
                  </a:cubicBezTo>
                  <a:cubicBezTo>
                    <a:pt x="243" y="80"/>
                    <a:pt x="242" y="79"/>
                    <a:pt x="242" y="78"/>
                  </a:cubicBezTo>
                  <a:cubicBezTo>
                    <a:pt x="243" y="77"/>
                    <a:pt x="243" y="76"/>
                    <a:pt x="241" y="76"/>
                  </a:cubicBezTo>
                  <a:cubicBezTo>
                    <a:pt x="241" y="76"/>
                    <a:pt x="237" y="74"/>
                    <a:pt x="237" y="74"/>
                  </a:cubicBezTo>
                  <a:cubicBezTo>
                    <a:pt x="238" y="73"/>
                    <a:pt x="239" y="74"/>
                    <a:pt x="240" y="74"/>
                  </a:cubicBezTo>
                  <a:cubicBezTo>
                    <a:pt x="241" y="73"/>
                    <a:pt x="239" y="71"/>
                    <a:pt x="238" y="71"/>
                  </a:cubicBezTo>
                  <a:cubicBezTo>
                    <a:pt x="237" y="70"/>
                    <a:pt x="236" y="69"/>
                    <a:pt x="236" y="68"/>
                  </a:cubicBezTo>
                  <a:cubicBezTo>
                    <a:pt x="235" y="67"/>
                    <a:pt x="238" y="65"/>
                    <a:pt x="237" y="64"/>
                  </a:cubicBezTo>
                  <a:cubicBezTo>
                    <a:pt x="238" y="65"/>
                    <a:pt x="237" y="66"/>
                    <a:pt x="237" y="67"/>
                  </a:cubicBezTo>
                  <a:cubicBezTo>
                    <a:pt x="237" y="67"/>
                    <a:pt x="239" y="69"/>
                    <a:pt x="239" y="69"/>
                  </a:cubicBezTo>
                  <a:cubicBezTo>
                    <a:pt x="241" y="67"/>
                    <a:pt x="239" y="62"/>
                    <a:pt x="242" y="61"/>
                  </a:cubicBezTo>
                  <a:cubicBezTo>
                    <a:pt x="241" y="61"/>
                    <a:pt x="241" y="66"/>
                    <a:pt x="242" y="67"/>
                  </a:cubicBezTo>
                  <a:cubicBezTo>
                    <a:pt x="242" y="69"/>
                    <a:pt x="244" y="69"/>
                    <a:pt x="244" y="71"/>
                  </a:cubicBezTo>
                  <a:cubicBezTo>
                    <a:pt x="244" y="72"/>
                    <a:pt x="241" y="74"/>
                    <a:pt x="242" y="75"/>
                  </a:cubicBezTo>
                  <a:cubicBezTo>
                    <a:pt x="242" y="75"/>
                    <a:pt x="248" y="69"/>
                    <a:pt x="247" y="67"/>
                  </a:cubicBezTo>
                  <a:cubicBezTo>
                    <a:pt x="247" y="65"/>
                    <a:pt x="245" y="64"/>
                    <a:pt x="245" y="62"/>
                  </a:cubicBezTo>
                  <a:cubicBezTo>
                    <a:pt x="244" y="61"/>
                    <a:pt x="245" y="58"/>
                    <a:pt x="247" y="59"/>
                  </a:cubicBezTo>
                  <a:cubicBezTo>
                    <a:pt x="246" y="58"/>
                    <a:pt x="245" y="61"/>
                    <a:pt x="246" y="62"/>
                  </a:cubicBezTo>
                  <a:cubicBezTo>
                    <a:pt x="248" y="64"/>
                    <a:pt x="248" y="65"/>
                    <a:pt x="250" y="62"/>
                  </a:cubicBezTo>
                  <a:cubicBezTo>
                    <a:pt x="251" y="61"/>
                    <a:pt x="253" y="58"/>
                    <a:pt x="252" y="56"/>
                  </a:cubicBezTo>
                  <a:cubicBezTo>
                    <a:pt x="252" y="56"/>
                    <a:pt x="251" y="55"/>
                    <a:pt x="252" y="54"/>
                  </a:cubicBezTo>
                  <a:cubicBezTo>
                    <a:pt x="252" y="54"/>
                    <a:pt x="253" y="52"/>
                    <a:pt x="253" y="52"/>
                  </a:cubicBezTo>
                  <a:cubicBezTo>
                    <a:pt x="253" y="52"/>
                    <a:pt x="253" y="54"/>
                    <a:pt x="253" y="54"/>
                  </a:cubicBezTo>
                  <a:cubicBezTo>
                    <a:pt x="253" y="54"/>
                    <a:pt x="258" y="51"/>
                    <a:pt x="260" y="51"/>
                  </a:cubicBezTo>
                  <a:cubicBezTo>
                    <a:pt x="261" y="50"/>
                    <a:pt x="263" y="51"/>
                    <a:pt x="264" y="51"/>
                  </a:cubicBezTo>
                  <a:cubicBezTo>
                    <a:pt x="266" y="50"/>
                    <a:pt x="265" y="49"/>
                    <a:pt x="265" y="48"/>
                  </a:cubicBezTo>
                  <a:cubicBezTo>
                    <a:pt x="266" y="48"/>
                    <a:pt x="266" y="50"/>
                    <a:pt x="267" y="50"/>
                  </a:cubicBezTo>
                  <a:cubicBezTo>
                    <a:pt x="267" y="50"/>
                    <a:pt x="269" y="49"/>
                    <a:pt x="269" y="49"/>
                  </a:cubicBezTo>
                  <a:cubicBezTo>
                    <a:pt x="271" y="51"/>
                    <a:pt x="275" y="46"/>
                    <a:pt x="272" y="46"/>
                  </a:cubicBezTo>
                  <a:cubicBezTo>
                    <a:pt x="272" y="46"/>
                    <a:pt x="272" y="48"/>
                    <a:pt x="271" y="48"/>
                  </a:cubicBezTo>
                  <a:cubicBezTo>
                    <a:pt x="270" y="48"/>
                    <a:pt x="268" y="44"/>
                    <a:pt x="268" y="44"/>
                  </a:cubicBezTo>
                  <a:cubicBezTo>
                    <a:pt x="269" y="43"/>
                    <a:pt x="268" y="42"/>
                    <a:pt x="269" y="41"/>
                  </a:cubicBezTo>
                  <a:cubicBezTo>
                    <a:pt x="270" y="39"/>
                    <a:pt x="271" y="37"/>
                    <a:pt x="272" y="36"/>
                  </a:cubicBezTo>
                  <a:cubicBezTo>
                    <a:pt x="273" y="36"/>
                    <a:pt x="274" y="35"/>
                    <a:pt x="274" y="35"/>
                  </a:cubicBezTo>
                  <a:cubicBezTo>
                    <a:pt x="276" y="36"/>
                    <a:pt x="277" y="33"/>
                    <a:pt x="278" y="32"/>
                  </a:cubicBezTo>
                  <a:cubicBezTo>
                    <a:pt x="278" y="32"/>
                    <a:pt x="280" y="33"/>
                    <a:pt x="281" y="32"/>
                  </a:cubicBezTo>
                  <a:cubicBezTo>
                    <a:pt x="283" y="31"/>
                    <a:pt x="285" y="31"/>
                    <a:pt x="286" y="30"/>
                  </a:cubicBezTo>
                  <a:cubicBezTo>
                    <a:pt x="287" y="30"/>
                    <a:pt x="289" y="29"/>
                    <a:pt x="288" y="28"/>
                  </a:cubicBezTo>
                  <a:cubicBezTo>
                    <a:pt x="286" y="26"/>
                    <a:pt x="286" y="25"/>
                    <a:pt x="285" y="24"/>
                  </a:cubicBezTo>
                  <a:cubicBezTo>
                    <a:pt x="281" y="23"/>
                    <a:pt x="287" y="14"/>
                    <a:pt x="281" y="14"/>
                  </a:cubicBezTo>
                  <a:cubicBezTo>
                    <a:pt x="280" y="13"/>
                    <a:pt x="279" y="15"/>
                    <a:pt x="278" y="14"/>
                  </a:cubicBezTo>
                  <a:cubicBezTo>
                    <a:pt x="277" y="13"/>
                    <a:pt x="277" y="12"/>
                    <a:pt x="276" y="13"/>
                  </a:cubicBezTo>
                  <a:cubicBezTo>
                    <a:pt x="275" y="14"/>
                    <a:pt x="274" y="16"/>
                    <a:pt x="273" y="17"/>
                  </a:cubicBezTo>
                  <a:cubicBezTo>
                    <a:pt x="272" y="18"/>
                    <a:pt x="272" y="20"/>
                    <a:pt x="271" y="21"/>
                  </a:cubicBezTo>
                  <a:cubicBezTo>
                    <a:pt x="271" y="23"/>
                    <a:pt x="270" y="26"/>
                    <a:pt x="268" y="26"/>
                  </a:cubicBezTo>
                  <a:cubicBezTo>
                    <a:pt x="266" y="26"/>
                    <a:pt x="266" y="28"/>
                    <a:pt x="264" y="28"/>
                  </a:cubicBezTo>
                  <a:cubicBezTo>
                    <a:pt x="259" y="28"/>
                    <a:pt x="254" y="28"/>
                    <a:pt x="249" y="28"/>
                  </a:cubicBezTo>
                  <a:cubicBezTo>
                    <a:pt x="247" y="28"/>
                    <a:pt x="247" y="28"/>
                    <a:pt x="246" y="29"/>
                  </a:cubicBezTo>
                  <a:cubicBezTo>
                    <a:pt x="245" y="31"/>
                    <a:pt x="241" y="33"/>
                    <a:pt x="241" y="34"/>
                  </a:cubicBezTo>
                  <a:cubicBezTo>
                    <a:pt x="242" y="37"/>
                    <a:pt x="239" y="39"/>
                    <a:pt x="237" y="39"/>
                  </a:cubicBezTo>
                  <a:cubicBezTo>
                    <a:pt x="235" y="39"/>
                    <a:pt x="234" y="38"/>
                    <a:pt x="232" y="38"/>
                  </a:cubicBezTo>
                  <a:cubicBezTo>
                    <a:pt x="230" y="38"/>
                    <a:pt x="228" y="39"/>
                    <a:pt x="227" y="39"/>
                  </a:cubicBezTo>
                  <a:cubicBezTo>
                    <a:pt x="227" y="39"/>
                    <a:pt x="227" y="42"/>
                    <a:pt x="228" y="42"/>
                  </a:cubicBezTo>
                  <a:cubicBezTo>
                    <a:pt x="227" y="43"/>
                    <a:pt x="226" y="44"/>
                    <a:pt x="224" y="45"/>
                  </a:cubicBezTo>
                  <a:cubicBezTo>
                    <a:pt x="222" y="46"/>
                    <a:pt x="219" y="48"/>
                    <a:pt x="216" y="49"/>
                  </a:cubicBezTo>
                  <a:cubicBezTo>
                    <a:pt x="213" y="50"/>
                    <a:pt x="210" y="50"/>
                    <a:pt x="207" y="49"/>
                  </a:cubicBezTo>
                  <a:cubicBezTo>
                    <a:pt x="206" y="48"/>
                    <a:pt x="205" y="47"/>
                    <a:pt x="206" y="46"/>
                  </a:cubicBezTo>
                  <a:cubicBezTo>
                    <a:pt x="206" y="46"/>
                    <a:pt x="207" y="44"/>
                    <a:pt x="208" y="44"/>
                  </a:cubicBezTo>
                  <a:cubicBezTo>
                    <a:pt x="208" y="44"/>
                    <a:pt x="208" y="45"/>
                    <a:pt x="208" y="46"/>
                  </a:cubicBezTo>
                  <a:cubicBezTo>
                    <a:pt x="210" y="42"/>
                    <a:pt x="211" y="39"/>
                    <a:pt x="209" y="35"/>
                  </a:cubicBezTo>
                  <a:cubicBezTo>
                    <a:pt x="208" y="34"/>
                    <a:pt x="206" y="36"/>
                    <a:pt x="205" y="36"/>
                  </a:cubicBezTo>
                  <a:cubicBezTo>
                    <a:pt x="204" y="37"/>
                    <a:pt x="204" y="36"/>
                    <a:pt x="203" y="36"/>
                  </a:cubicBezTo>
                  <a:cubicBezTo>
                    <a:pt x="202" y="35"/>
                    <a:pt x="204" y="34"/>
                    <a:pt x="204" y="34"/>
                  </a:cubicBezTo>
                  <a:cubicBezTo>
                    <a:pt x="208" y="30"/>
                    <a:pt x="205" y="26"/>
                    <a:pt x="201" y="25"/>
                  </a:cubicBezTo>
                  <a:cubicBezTo>
                    <a:pt x="198" y="24"/>
                    <a:pt x="198" y="25"/>
                    <a:pt x="196" y="26"/>
                  </a:cubicBezTo>
                  <a:cubicBezTo>
                    <a:pt x="196" y="27"/>
                    <a:pt x="196" y="27"/>
                    <a:pt x="196" y="28"/>
                  </a:cubicBezTo>
                  <a:cubicBezTo>
                    <a:pt x="196" y="29"/>
                    <a:pt x="194" y="28"/>
                    <a:pt x="193" y="28"/>
                  </a:cubicBezTo>
                  <a:cubicBezTo>
                    <a:pt x="192" y="28"/>
                    <a:pt x="190" y="36"/>
                    <a:pt x="190" y="37"/>
                  </a:cubicBezTo>
                  <a:cubicBezTo>
                    <a:pt x="191" y="42"/>
                    <a:pt x="192" y="45"/>
                    <a:pt x="188" y="47"/>
                  </a:cubicBezTo>
                  <a:cubicBezTo>
                    <a:pt x="188" y="48"/>
                    <a:pt x="185" y="49"/>
                    <a:pt x="185" y="48"/>
                  </a:cubicBezTo>
                  <a:cubicBezTo>
                    <a:pt x="185" y="46"/>
                    <a:pt x="184" y="44"/>
                    <a:pt x="184" y="42"/>
                  </a:cubicBezTo>
                  <a:cubicBezTo>
                    <a:pt x="184" y="41"/>
                    <a:pt x="186" y="30"/>
                    <a:pt x="186" y="30"/>
                  </a:cubicBezTo>
                  <a:cubicBezTo>
                    <a:pt x="185" y="30"/>
                    <a:pt x="183" y="32"/>
                    <a:pt x="183" y="31"/>
                  </a:cubicBezTo>
                  <a:cubicBezTo>
                    <a:pt x="183" y="30"/>
                    <a:pt x="186" y="26"/>
                    <a:pt x="187" y="25"/>
                  </a:cubicBezTo>
                  <a:cubicBezTo>
                    <a:pt x="188" y="23"/>
                    <a:pt x="191" y="23"/>
                    <a:pt x="193" y="22"/>
                  </a:cubicBezTo>
                  <a:cubicBezTo>
                    <a:pt x="196" y="22"/>
                    <a:pt x="199" y="23"/>
                    <a:pt x="202" y="23"/>
                  </a:cubicBezTo>
                  <a:cubicBezTo>
                    <a:pt x="205" y="23"/>
                    <a:pt x="201" y="20"/>
                    <a:pt x="199" y="20"/>
                  </a:cubicBezTo>
                  <a:cubicBezTo>
                    <a:pt x="197" y="20"/>
                    <a:pt x="199" y="17"/>
                    <a:pt x="196" y="17"/>
                  </a:cubicBezTo>
                  <a:cubicBezTo>
                    <a:pt x="194" y="18"/>
                    <a:pt x="192" y="19"/>
                    <a:pt x="189" y="19"/>
                  </a:cubicBezTo>
                  <a:cubicBezTo>
                    <a:pt x="187" y="19"/>
                    <a:pt x="185" y="17"/>
                    <a:pt x="183" y="16"/>
                  </a:cubicBezTo>
                  <a:cubicBezTo>
                    <a:pt x="183" y="16"/>
                    <a:pt x="180" y="16"/>
                    <a:pt x="181" y="15"/>
                  </a:cubicBezTo>
                  <a:cubicBezTo>
                    <a:pt x="182" y="15"/>
                    <a:pt x="184" y="14"/>
                    <a:pt x="184" y="13"/>
                  </a:cubicBezTo>
                  <a:cubicBezTo>
                    <a:pt x="184" y="13"/>
                    <a:pt x="176" y="16"/>
                    <a:pt x="175" y="16"/>
                  </a:cubicBezTo>
                  <a:cubicBezTo>
                    <a:pt x="174" y="17"/>
                    <a:pt x="173" y="18"/>
                    <a:pt x="172" y="18"/>
                  </a:cubicBezTo>
                  <a:cubicBezTo>
                    <a:pt x="170" y="18"/>
                    <a:pt x="170" y="16"/>
                    <a:pt x="168" y="16"/>
                  </a:cubicBezTo>
                  <a:cubicBezTo>
                    <a:pt x="167" y="16"/>
                    <a:pt x="162" y="18"/>
                    <a:pt x="165" y="15"/>
                  </a:cubicBezTo>
                  <a:cubicBezTo>
                    <a:pt x="168" y="13"/>
                    <a:pt x="171" y="11"/>
                    <a:pt x="174" y="9"/>
                  </a:cubicBezTo>
                  <a:cubicBezTo>
                    <a:pt x="172" y="9"/>
                    <a:pt x="170" y="7"/>
                    <a:pt x="168" y="9"/>
                  </a:cubicBezTo>
                  <a:cubicBezTo>
                    <a:pt x="165" y="10"/>
                    <a:pt x="164" y="8"/>
                    <a:pt x="161" y="7"/>
                  </a:cubicBezTo>
                  <a:cubicBezTo>
                    <a:pt x="160" y="7"/>
                    <a:pt x="159" y="6"/>
                    <a:pt x="158" y="5"/>
                  </a:cubicBezTo>
                  <a:cubicBezTo>
                    <a:pt x="156" y="5"/>
                    <a:pt x="155" y="6"/>
                    <a:pt x="153" y="6"/>
                  </a:cubicBezTo>
                  <a:cubicBezTo>
                    <a:pt x="152" y="5"/>
                    <a:pt x="150" y="5"/>
                    <a:pt x="150" y="3"/>
                  </a:cubicBezTo>
                  <a:cubicBezTo>
                    <a:pt x="150" y="3"/>
                    <a:pt x="148" y="0"/>
                    <a:pt x="148" y="1"/>
                  </a:cubicBezTo>
                  <a:cubicBezTo>
                    <a:pt x="147" y="1"/>
                    <a:pt x="148" y="4"/>
                    <a:pt x="147" y="4"/>
                  </a:cubicBezTo>
                  <a:cubicBezTo>
                    <a:pt x="146" y="4"/>
                    <a:pt x="145" y="4"/>
                    <a:pt x="145" y="4"/>
                  </a:cubicBezTo>
                  <a:cubicBezTo>
                    <a:pt x="142" y="4"/>
                    <a:pt x="139" y="4"/>
                    <a:pt x="136" y="4"/>
                  </a:cubicBezTo>
                  <a:cubicBezTo>
                    <a:pt x="125" y="4"/>
                    <a:pt x="115" y="4"/>
                    <a:pt x="105" y="4"/>
                  </a:cubicBezTo>
                  <a:cubicBezTo>
                    <a:pt x="80" y="4"/>
                    <a:pt x="55" y="4"/>
                    <a:pt x="30" y="4"/>
                  </a:cubicBezTo>
                  <a:cubicBezTo>
                    <a:pt x="24" y="4"/>
                    <a:pt x="17" y="4"/>
                    <a:pt x="11" y="4"/>
                  </a:cubicBezTo>
                  <a:cubicBezTo>
                    <a:pt x="12" y="5"/>
                    <a:pt x="14" y="13"/>
                    <a:pt x="11" y="14"/>
                  </a:cubicBezTo>
                  <a:cubicBezTo>
                    <a:pt x="9" y="14"/>
                    <a:pt x="8" y="14"/>
                    <a:pt x="10" y="12"/>
                  </a:cubicBezTo>
                  <a:cubicBezTo>
                    <a:pt x="12" y="9"/>
                    <a:pt x="9" y="9"/>
                    <a:pt x="7" y="9"/>
                  </a:cubicBezTo>
                  <a:cubicBezTo>
                    <a:pt x="5" y="9"/>
                    <a:pt x="2" y="7"/>
                    <a:pt x="1" y="7"/>
                  </a:cubicBezTo>
                  <a:cubicBezTo>
                    <a:pt x="0" y="8"/>
                    <a:pt x="2" y="12"/>
                    <a:pt x="2" y="12"/>
                  </a:cubicBezTo>
                  <a:cubicBezTo>
                    <a:pt x="3" y="15"/>
                    <a:pt x="4" y="16"/>
                    <a:pt x="4" y="18"/>
                  </a:cubicBezTo>
                  <a:cubicBezTo>
                    <a:pt x="4" y="19"/>
                    <a:pt x="7" y="21"/>
                    <a:pt x="8" y="21"/>
                  </a:cubicBezTo>
                  <a:cubicBezTo>
                    <a:pt x="7" y="21"/>
                    <a:pt x="6" y="21"/>
                    <a:pt x="5" y="22"/>
                  </a:cubicBezTo>
                  <a:cubicBezTo>
                    <a:pt x="4" y="23"/>
                    <a:pt x="5" y="24"/>
                    <a:pt x="5" y="25"/>
                  </a:cubicBezTo>
                  <a:cubicBezTo>
                    <a:pt x="5" y="28"/>
                    <a:pt x="5" y="30"/>
                    <a:pt x="4" y="32"/>
                  </a:cubicBezTo>
                  <a:cubicBezTo>
                    <a:pt x="4" y="35"/>
                    <a:pt x="3" y="37"/>
                    <a:pt x="2" y="40"/>
                  </a:cubicBezTo>
                  <a:cubicBezTo>
                    <a:pt x="1" y="43"/>
                    <a:pt x="3" y="46"/>
                    <a:pt x="4" y="49"/>
                  </a:cubicBezTo>
                  <a:cubicBezTo>
                    <a:pt x="4" y="52"/>
                    <a:pt x="3" y="54"/>
                    <a:pt x="3" y="56"/>
                  </a:cubicBezTo>
                  <a:cubicBezTo>
                    <a:pt x="3" y="57"/>
                    <a:pt x="4" y="58"/>
                    <a:pt x="4" y="59"/>
                  </a:cubicBezTo>
                  <a:cubicBezTo>
                    <a:pt x="5" y="60"/>
                    <a:pt x="5" y="62"/>
                    <a:pt x="5" y="63"/>
                  </a:cubicBezTo>
                  <a:cubicBezTo>
                    <a:pt x="6" y="66"/>
                    <a:pt x="9" y="67"/>
                    <a:pt x="10" y="70"/>
                  </a:cubicBezTo>
                  <a:cubicBezTo>
                    <a:pt x="11" y="72"/>
                    <a:pt x="11" y="71"/>
                    <a:pt x="12" y="70"/>
                  </a:cubicBezTo>
                  <a:cubicBezTo>
                    <a:pt x="12" y="70"/>
                    <a:pt x="13" y="73"/>
                    <a:pt x="13" y="73"/>
                  </a:cubicBezTo>
                  <a:cubicBezTo>
                    <a:pt x="13" y="73"/>
                    <a:pt x="12" y="72"/>
                    <a:pt x="12" y="73"/>
                  </a:cubicBezTo>
                  <a:cubicBezTo>
                    <a:pt x="12" y="74"/>
                    <a:pt x="12" y="75"/>
                    <a:pt x="13" y="76"/>
                  </a:cubicBezTo>
                  <a:cubicBezTo>
                    <a:pt x="14" y="76"/>
                    <a:pt x="14" y="76"/>
                    <a:pt x="15" y="77"/>
                  </a:cubicBezTo>
                  <a:cubicBezTo>
                    <a:pt x="16" y="78"/>
                    <a:pt x="14" y="79"/>
                    <a:pt x="15" y="80"/>
                  </a:cubicBezTo>
                  <a:cubicBezTo>
                    <a:pt x="17" y="83"/>
                    <a:pt x="21" y="85"/>
                    <a:pt x="21" y="88"/>
                  </a:cubicBezTo>
                  <a:cubicBezTo>
                    <a:pt x="22" y="90"/>
                    <a:pt x="23" y="90"/>
                    <a:pt x="25" y="91"/>
                  </a:cubicBezTo>
                  <a:cubicBezTo>
                    <a:pt x="27" y="92"/>
                    <a:pt x="29" y="93"/>
                    <a:pt x="31" y="93"/>
                  </a:cubicBezTo>
                  <a:cubicBezTo>
                    <a:pt x="33" y="93"/>
                    <a:pt x="35" y="95"/>
                    <a:pt x="36" y="96"/>
                  </a:cubicBezTo>
                  <a:cubicBezTo>
                    <a:pt x="36" y="97"/>
                    <a:pt x="40" y="101"/>
                    <a:pt x="39" y="102"/>
                  </a:cubicBezTo>
                  <a:cubicBezTo>
                    <a:pt x="43" y="101"/>
                    <a:pt x="48" y="100"/>
                    <a:pt x="52" y="101"/>
                  </a:cubicBezTo>
                  <a:cubicBezTo>
                    <a:pt x="58" y="103"/>
                    <a:pt x="63" y="106"/>
                    <a:pt x="68" y="10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58" name="Freeform 642">
              <a:extLst>
                <a:ext uri="{FF2B5EF4-FFF2-40B4-BE49-F238E27FC236}">
                  <a16:creationId xmlns:a16="http://schemas.microsoft.com/office/drawing/2014/main" id="{80A809F0-7A56-43ED-BDD8-C8135891103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577361" y="2310050"/>
              <a:ext cx="1992552" cy="1024161"/>
            </a:xfrm>
            <a:custGeom>
              <a:avLst/>
              <a:gdLst>
                <a:gd name="T0" fmla="*/ 255 w 427"/>
                <a:gd name="T1" fmla="*/ 181 h 219"/>
                <a:gd name="T2" fmla="*/ 299 w 427"/>
                <a:gd name="T3" fmla="*/ 195 h 219"/>
                <a:gd name="T4" fmla="*/ 296 w 427"/>
                <a:gd name="T5" fmla="*/ 215 h 219"/>
                <a:gd name="T6" fmla="*/ 332 w 427"/>
                <a:gd name="T7" fmla="*/ 200 h 219"/>
                <a:gd name="T8" fmla="*/ 366 w 427"/>
                <a:gd name="T9" fmla="*/ 196 h 219"/>
                <a:gd name="T10" fmla="*/ 383 w 427"/>
                <a:gd name="T11" fmla="*/ 200 h 219"/>
                <a:gd name="T12" fmla="*/ 391 w 427"/>
                <a:gd name="T13" fmla="*/ 201 h 219"/>
                <a:gd name="T14" fmla="*/ 380 w 427"/>
                <a:gd name="T15" fmla="*/ 188 h 219"/>
                <a:gd name="T16" fmla="*/ 382 w 427"/>
                <a:gd name="T17" fmla="*/ 176 h 219"/>
                <a:gd name="T18" fmla="*/ 354 w 427"/>
                <a:gd name="T19" fmla="*/ 180 h 219"/>
                <a:gd name="T20" fmla="*/ 414 w 427"/>
                <a:gd name="T21" fmla="*/ 160 h 219"/>
                <a:gd name="T22" fmla="*/ 417 w 427"/>
                <a:gd name="T23" fmla="*/ 144 h 219"/>
                <a:gd name="T24" fmla="*/ 415 w 427"/>
                <a:gd name="T25" fmla="*/ 139 h 219"/>
                <a:gd name="T26" fmla="*/ 394 w 427"/>
                <a:gd name="T27" fmla="*/ 126 h 219"/>
                <a:gd name="T28" fmla="*/ 390 w 427"/>
                <a:gd name="T29" fmla="*/ 110 h 219"/>
                <a:gd name="T30" fmla="*/ 378 w 427"/>
                <a:gd name="T31" fmla="*/ 104 h 219"/>
                <a:gd name="T32" fmla="*/ 364 w 427"/>
                <a:gd name="T33" fmla="*/ 112 h 219"/>
                <a:gd name="T34" fmla="*/ 356 w 427"/>
                <a:gd name="T35" fmla="*/ 107 h 219"/>
                <a:gd name="T36" fmla="*/ 342 w 427"/>
                <a:gd name="T37" fmla="*/ 85 h 219"/>
                <a:gd name="T38" fmla="*/ 314 w 427"/>
                <a:gd name="T39" fmla="*/ 91 h 219"/>
                <a:gd name="T40" fmla="*/ 320 w 427"/>
                <a:gd name="T41" fmla="*/ 116 h 219"/>
                <a:gd name="T42" fmla="*/ 306 w 427"/>
                <a:gd name="T43" fmla="*/ 159 h 219"/>
                <a:gd name="T44" fmla="*/ 292 w 427"/>
                <a:gd name="T45" fmla="*/ 135 h 219"/>
                <a:gd name="T46" fmla="*/ 250 w 427"/>
                <a:gd name="T47" fmla="*/ 119 h 219"/>
                <a:gd name="T48" fmla="*/ 237 w 427"/>
                <a:gd name="T49" fmla="*/ 86 h 219"/>
                <a:gd name="T50" fmla="*/ 246 w 427"/>
                <a:gd name="T51" fmla="*/ 77 h 219"/>
                <a:gd name="T52" fmla="*/ 246 w 427"/>
                <a:gd name="T53" fmla="*/ 70 h 219"/>
                <a:gd name="T54" fmla="*/ 263 w 427"/>
                <a:gd name="T55" fmla="*/ 58 h 219"/>
                <a:gd name="T56" fmla="*/ 276 w 427"/>
                <a:gd name="T57" fmla="*/ 48 h 219"/>
                <a:gd name="T58" fmla="*/ 293 w 427"/>
                <a:gd name="T59" fmla="*/ 36 h 219"/>
                <a:gd name="T60" fmla="*/ 276 w 427"/>
                <a:gd name="T61" fmla="*/ 23 h 219"/>
                <a:gd name="T62" fmla="*/ 262 w 427"/>
                <a:gd name="T63" fmla="*/ 35 h 219"/>
                <a:gd name="T64" fmla="*/ 252 w 427"/>
                <a:gd name="T65" fmla="*/ 23 h 219"/>
                <a:gd name="T66" fmla="*/ 241 w 427"/>
                <a:gd name="T67" fmla="*/ 10 h 219"/>
                <a:gd name="T68" fmla="*/ 223 w 427"/>
                <a:gd name="T69" fmla="*/ 6 h 219"/>
                <a:gd name="T70" fmla="*/ 232 w 427"/>
                <a:gd name="T71" fmla="*/ 27 h 219"/>
                <a:gd name="T72" fmla="*/ 226 w 427"/>
                <a:gd name="T73" fmla="*/ 40 h 219"/>
                <a:gd name="T74" fmla="*/ 218 w 427"/>
                <a:gd name="T75" fmla="*/ 37 h 219"/>
                <a:gd name="T76" fmla="*/ 164 w 427"/>
                <a:gd name="T77" fmla="*/ 29 h 219"/>
                <a:gd name="T78" fmla="*/ 166 w 427"/>
                <a:gd name="T79" fmla="*/ 41 h 219"/>
                <a:gd name="T80" fmla="*/ 160 w 427"/>
                <a:gd name="T81" fmla="*/ 40 h 219"/>
                <a:gd name="T82" fmla="*/ 133 w 427"/>
                <a:gd name="T83" fmla="*/ 30 h 219"/>
                <a:gd name="T84" fmla="*/ 83 w 427"/>
                <a:gd name="T85" fmla="*/ 23 h 219"/>
                <a:gd name="T86" fmla="*/ 71 w 427"/>
                <a:gd name="T87" fmla="*/ 18 h 219"/>
                <a:gd name="T88" fmla="*/ 50 w 427"/>
                <a:gd name="T89" fmla="*/ 24 h 219"/>
                <a:gd name="T90" fmla="*/ 49 w 427"/>
                <a:gd name="T91" fmla="*/ 22 h 219"/>
                <a:gd name="T92" fmla="*/ 29 w 427"/>
                <a:gd name="T93" fmla="*/ 23 h 219"/>
                <a:gd name="T94" fmla="*/ 21 w 427"/>
                <a:gd name="T95" fmla="*/ 28 h 219"/>
                <a:gd name="T96" fmla="*/ 3 w 427"/>
                <a:gd name="T97" fmla="*/ 97 h 219"/>
                <a:gd name="T98" fmla="*/ 40 w 427"/>
                <a:gd name="T99" fmla="*/ 116 h 219"/>
                <a:gd name="T100" fmla="*/ 53 w 427"/>
                <a:gd name="T101" fmla="*/ 141 h 219"/>
                <a:gd name="T102" fmla="*/ 62 w 427"/>
                <a:gd name="T103" fmla="*/ 150 h 219"/>
                <a:gd name="T104" fmla="*/ 67 w 427"/>
                <a:gd name="T105" fmla="*/ 160 h 219"/>
                <a:gd name="T106" fmla="*/ 80 w 427"/>
                <a:gd name="T107" fmla="*/ 166 h 219"/>
                <a:gd name="T108" fmla="*/ 133 w 427"/>
                <a:gd name="T109" fmla="*/ 176 h 219"/>
                <a:gd name="T110" fmla="*/ 97 w 427"/>
                <a:gd name="T111" fmla="*/ 57 h 219"/>
                <a:gd name="T112" fmla="*/ 87 w 427"/>
                <a:gd name="T113" fmla="*/ 51 h 219"/>
                <a:gd name="T114" fmla="*/ 113 w 427"/>
                <a:gd name="T115" fmla="*/ 49 h 219"/>
                <a:gd name="T116" fmla="*/ 142 w 427"/>
                <a:gd name="T117" fmla="*/ 85 h 219"/>
                <a:gd name="T118" fmla="*/ 131 w 427"/>
                <a:gd name="T119" fmla="*/ 85 h 219"/>
                <a:gd name="T120" fmla="*/ 160 w 427"/>
                <a:gd name="T121" fmla="*/ 78 h 219"/>
                <a:gd name="T122" fmla="*/ 210 w 427"/>
                <a:gd name="T123" fmla="*/ 150 h 219"/>
                <a:gd name="T124" fmla="*/ 222 w 427"/>
                <a:gd name="T125" fmla="*/ 165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427" h="219">
                  <a:moveTo>
                    <a:pt x="229" y="174"/>
                  </a:moveTo>
                  <a:cubicBezTo>
                    <a:pt x="229" y="174"/>
                    <a:pt x="229" y="173"/>
                    <a:pt x="229" y="173"/>
                  </a:cubicBezTo>
                  <a:cubicBezTo>
                    <a:pt x="229" y="173"/>
                    <a:pt x="232" y="177"/>
                    <a:pt x="232" y="177"/>
                  </a:cubicBezTo>
                  <a:cubicBezTo>
                    <a:pt x="234" y="177"/>
                    <a:pt x="235" y="178"/>
                    <a:pt x="236" y="178"/>
                  </a:cubicBezTo>
                  <a:cubicBezTo>
                    <a:pt x="238" y="178"/>
                    <a:pt x="238" y="177"/>
                    <a:pt x="239" y="178"/>
                  </a:cubicBezTo>
                  <a:cubicBezTo>
                    <a:pt x="242" y="179"/>
                    <a:pt x="244" y="180"/>
                    <a:pt x="246" y="181"/>
                  </a:cubicBezTo>
                  <a:cubicBezTo>
                    <a:pt x="247" y="182"/>
                    <a:pt x="248" y="181"/>
                    <a:pt x="249" y="181"/>
                  </a:cubicBezTo>
                  <a:cubicBezTo>
                    <a:pt x="250" y="180"/>
                    <a:pt x="251" y="180"/>
                    <a:pt x="252" y="180"/>
                  </a:cubicBezTo>
                  <a:cubicBezTo>
                    <a:pt x="253" y="180"/>
                    <a:pt x="254" y="181"/>
                    <a:pt x="255" y="181"/>
                  </a:cubicBezTo>
                  <a:cubicBezTo>
                    <a:pt x="257" y="181"/>
                    <a:pt x="258" y="180"/>
                    <a:pt x="259" y="179"/>
                  </a:cubicBezTo>
                  <a:cubicBezTo>
                    <a:pt x="260" y="178"/>
                    <a:pt x="263" y="175"/>
                    <a:pt x="264" y="175"/>
                  </a:cubicBezTo>
                  <a:cubicBezTo>
                    <a:pt x="264" y="175"/>
                    <a:pt x="265" y="176"/>
                    <a:pt x="265" y="176"/>
                  </a:cubicBezTo>
                  <a:cubicBezTo>
                    <a:pt x="267" y="176"/>
                    <a:pt x="268" y="176"/>
                    <a:pt x="269" y="176"/>
                  </a:cubicBezTo>
                  <a:cubicBezTo>
                    <a:pt x="273" y="176"/>
                    <a:pt x="272" y="179"/>
                    <a:pt x="274" y="181"/>
                  </a:cubicBezTo>
                  <a:cubicBezTo>
                    <a:pt x="275" y="182"/>
                    <a:pt x="279" y="181"/>
                    <a:pt x="279" y="183"/>
                  </a:cubicBezTo>
                  <a:cubicBezTo>
                    <a:pt x="279" y="185"/>
                    <a:pt x="280" y="187"/>
                    <a:pt x="281" y="189"/>
                  </a:cubicBezTo>
                  <a:cubicBezTo>
                    <a:pt x="281" y="194"/>
                    <a:pt x="290" y="193"/>
                    <a:pt x="293" y="194"/>
                  </a:cubicBezTo>
                  <a:cubicBezTo>
                    <a:pt x="295" y="194"/>
                    <a:pt x="298" y="194"/>
                    <a:pt x="299" y="195"/>
                  </a:cubicBezTo>
                  <a:cubicBezTo>
                    <a:pt x="300" y="196"/>
                    <a:pt x="305" y="201"/>
                    <a:pt x="304" y="201"/>
                  </a:cubicBezTo>
                  <a:cubicBezTo>
                    <a:pt x="302" y="203"/>
                    <a:pt x="302" y="203"/>
                    <a:pt x="300" y="202"/>
                  </a:cubicBezTo>
                  <a:cubicBezTo>
                    <a:pt x="299" y="201"/>
                    <a:pt x="295" y="199"/>
                    <a:pt x="295" y="199"/>
                  </a:cubicBezTo>
                  <a:cubicBezTo>
                    <a:pt x="295" y="200"/>
                    <a:pt x="298" y="201"/>
                    <a:pt x="297" y="203"/>
                  </a:cubicBezTo>
                  <a:cubicBezTo>
                    <a:pt x="296" y="204"/>
                    <a:pt x="295" y="206"/>
                    <a:pt x="295" y="207"/>
                  </a:cubicBezTo>
                  <a:cubicBezTo>
                    <a:pt x="295" y="209"/>
                    <a:pt x="295" y="210"/>
                    <a:pt x="294" y="211"/>
                  </a:cubicBezTo>
                  <a:cubicBezTo>
                    <a:pt x="294" y="212"/>
                    <a:pt x="291" y="213"/>
                    <a:pt x="291" y="213"/>
                  </a:cubicBezTo>
                  <a:cubicBezTo>
                    <a:pt x="290" y="214"/>
                    <a:pt x="287" y="219"/>
                    <a:pt x="291" y="219"/>
                  </a:cubicBezTo>
                  <a:cubicBezTo>
                    <a:pt x="292" y="219"/>
                    <a:pt x="294" y="217"/>
                    <a:pt x="296" y="215"/>
                  </a:cubicBezTo>
                  <a:cubicBezTo>
                    <a:pt x="298" y="214"/>
                    <a:pt x="299" y="216"/>
                    <a:pt x="301" y="215"/>
                  </a:cubicBezTo>
                  <a:cubicBezTo>
                    <a:pt x="304" y="215"/>
                    <a:pt x="305" y="213"/>
                    <a:pt x="308" y="213"/>
                  </a:cubicBezTo>
                  <a:cubicBezTo>
                    <a:pt x="308" y="211"/>
                    <a:pt x="308" y="212"/>
                    <a:pt x="306" y="211"/>
                  </a:cubicBezTo>
                  <a:cubicBezTo>
                    <a:pt x="305" y="211"/>
                    <a:pt x="305" y="210"/>
                    <a:pt x="306" y="210"/>
                  </a:cubicBezTo>
                  <a:cubicBezTo>
                    <a:pt x="307" y="208"/>
                    <a:pt x="308" y="207"/>
                    <a:pt x="311" y="207"/>
                  </a:cubicBezTo>
                  <a:cubicBezTo>
                    <a:pt x="312" y="207"/>
                    <a:pt x="315" y="205"/>
                    <a:pt x="317" y="206"/>
                  </a:cubicBezTo>
                  <a:cubicBezTo>
                    <a:pt x="319" y="207"/>
                    <a:pt x="320" y="203"/>
                    <a:pt x="322" y="206"/>
                  </a:cubicBezTo>
                  <a:cubicBezTo>
                    <a:pt x="324" y="204"/>
                    <a:pt x="325" y="203"/>
                    <a:pt x="327" y="201"/>
                  </a:cubicBezTo>
                  <a:cubicBezTo>
                    <a:pt x="329" y="200"/>
                    <a:pt x="330" y="200"/>
                    <a:pt x="332" y="200"/>
                  </a:cubicBezTo>
                  <a:cubicBezTo>
                    <a:pt x="335" y="200"/>
                    <a:pt x="339" y="200"/>
                    <a:pt x="342" y="200"/>
                  </a:cubicBezTo>
                  <a:cubicBezTo>
                    <a:pt x="345" y="200"/>
                    <a:pt x="346" y="201"/>
                    <a:pt x="347" y="199"/>
                  </a:cubicBezTo>
                  <a:cubicBezTo>
                    <a:pt x="348" y="198"/>
                    <a:pt x="349" y="199"/>
                    <a:pt x="350" y="198"/>
                  </a:cubicBezTo>
                  <a:cubicBezTo>
                    <a:pt x="351" y="196"/>
                    <a:pt x="352" y="195"/>
                    <a:pt x="352" y="193"/>
                  </a:cubicBezTo>
                  <a:cubicBezTo>
                    <a:pt x="353" y="191"/>
                    <a:pt x="353" y="190"/>
                    <a:pt x="354" y="188"/>
                  </a:cubicBezTo>
                  <a:cubicBezTo>
                    <a:pt x="355" y="187"/>
                    <a:pt x="356" y="186"/>
                    <a:pt x="357" y="185"/>
                  </a:cubicBezTo>
                  <a:cubicBezTo>
                    <a:pt x="358" y="184"/>
                    <a:pt x="359" y="187"/>
                    <a:pt x="361" y="186"/>
                  </a:cubicBezTo>
                  <a:cubicBezTo>
                    <a:pt x="363" y="184"/>
                    <a:pt x="365" y="187"/>
                    <a:pt x="365" y="189"/>
                  </a:cubicBezTo>
                  <a:cubicBezTo>
                    <a:pt x="365" y="190"/>
                    <a:pt x="364" y="196"/>
                    <a:pt x="366" y="196"/>
                  </a:cubicBezTo>
                  <a:cubicBezTo>
                    <a:pt x="367" y="197"/>
                    <a:pt x="368" y="199"/>
                    <a:pt x="369" y="201"/>
                  </a:cubicBezTo>
                  <a:cubicBezTo>
                    <a:pt x="370" y="199"/>
                    <a:pt x="381" y="196"/>
                    <a:pt x="381" y="196"/>
                  </a:cubicBezTo>
                  <a:cubicBezTo>
                    <a:pt x="381" y="195"/>
                    <a:pt x="380" y="195"/>
                    <a:pt x="380" y="194"/>
                  </a:cubicBezTo>
                  <a:cubicBezTo>
                    <a:pt x="380" y="194"/>
                    <a:pt x="382" y="196"/>
                    <a:pt x="382" y="196"/>
                  </a:cubicBezTo>
                  <a:cubicBezTo>
                    <a:pt x="382" y="197"/>
                    <a:pt x="380" y="197"/>
                    <a:pt x="380" y="197"/>
                  </a:cubicBezTo>
                  <a:cubicBezTo>
                    <a:pt x="380" y="197"/>
                    <a:pt x="386" y="198"/>
                    <a:pt x="386" y="198"/>
                  </a:cubicBezTo>
                  <a:cubicBezTo>
                    <a:pt x="386" y="198"/>
                    <a:pt x="386" y="198"/>
                    <a:pt x="386" y="198"/>
                  </a:cubicBezTo>
                  <a:cubicBezTo>
                    <a:pt x="386" y="198"/>
                    <a:pt x="386" y="199"/>
                    <a:pt x="386" y="199"/>
                  </a:cubicBezTo>
                  <a:cubicBezTo>
                    <a:pt x="385" y="199"/>
                    <a:pt x="384" y="199"/>
                    <a:pt x="383" y="200"/>
                  </a:cubicBezTo>
                  <a:cubicBezTo>
                    <a:pt x="383" y="201"/>
                    <a:pt x="382" y="198"/>
                    <a:pt x="382" y="198"/>
                  </a:cubicBezTo>
                  <a:cubicBezTo>
                    <a:pt x="381" y="198"/>
                    <a:pt x="381" y="199"/>
                    <a:pt x="381" y="199"/>
                  </a:cubicBezTo>
                  <a:cubicBezTo>
                    <a:pt x="381" y="199"/>
                    <a:pt x="381" y="198"/>
                    <a:pt x="380" y="199"/>
                  </a:cubicBezTo>
                  <a:cubicBezTo>
                    <a:pt x="379" y="200"/>
                    <a:pt x="378" y="200"/>
                    <a:pt x="377" y="201"/>
                  </a:cubicBezTo>
                  <a:cubicBezTo>
                    <a:pt x="375" y="202"/>
                    <a:pt x="371" y="205"/>
                    <a:pt x="373" y="208"/>
                  </a:cubicBezTo>
                  <a:cubicBezTo>
                    <a:pt x="376" y="210"/>
                    <a:pt x="378" y="208"/>
                    <a:pt x="379" y="207"/>
                  </a:cubicBezTo>
                  <a:cubicBezTo>
                    <a:pt x="380" y="206"/>
                    <a:pt x="384" y="203"/>
                    <a:pt x="384" y="202"/>
                  </a:cubicBezTo>
                  <a:cubicBezTo>
                    <a:pt x="384" y="203"/>
                    <a:pt x="386" y="204"/>
                    <a:pt x="387" y="203"/>
                  </a:cubicBezTo>
                  <a:cubicBezTo>
                    <a:pt x="387" y="202"/>
                    <a:pt x="390" y="201"/>
                    <a:pt x="391" y="201"/>
                  </a:cubicBezTo>
                  <a:cubicBezTo>
                    <a:pt x="393" y="200"/>
                    <a:pt x="395" y="199"/>
                    <a:pt x="397" y="199"/>
                  </a:cubicBezTo>
                  <a:cubicBezTo>
                    <a:pt x="398" y="199"/>
                    <a:pt x="398" y="199"/>
                    <a:pt x="398" y="198"/>
                  </a:cubicBezTo>
                  <a:cubicBezTo>
                    <a:pt x="397" y="197"/>
                    <a:pt x="398" y="197"/>
                    <a:pt x="398" y="197"/>
                  </a:cubicBezTo>
                  <a:cubicBezTo>
                    <a:pt x="398" y="196"/>
                    <a:pt x="396" y="197"/>
                    <a:pt x="395" y="196"/>
                  </a:cubicBezTo>
                  <a:cubicBezTo>
                    <a:pt x="394" y="196"/>
                    <a:pt x="395" y="194"/>
                    <a:pt x="393" y="196"/>
                  </a:cubicBezTo>
                  <a:cubicBezTo>
                    <a:pt x="391" y="197"/>
                    <a:pt x="387" y="196"/>
                    <a:pt x="385" y="195"/>
                  </a:cubicBezTo>
                  <a:cubicBezTo>
                    <a:pt x="384" y="195"/>
                    <a:pt x="385" y="193"/>
                    <a:pt x="384" y="193"/>
                  </a:cubicBezTo>
                  <a:cubicBezTo>
                    <a:pt x="384" y="193"/>
                    <a:pt x="382" y="193"/>
                    <a:pt x="381" y="192"/>
                  </a:cubicBezTo>
                  <a:cubicBezTo>
                    <a:pt x="380" y="192"/>
                    <a:pt x="380" y="189"/>
                    <a:pt x="380" y="188"/>
                  </a:cubicBezTo>
                  <a:cubicBezTo>
                    <a:pt x="380" y="187"/>
                    <a:pt x="378" y="188"/>
                    <a:pt x="377" y="187"/>
                  </a:cubicBezTo>
                  <a:cubicBezTo>
                    <a:pt x="377" y="187"/>
                    <a:pt x="379" y="185"/>
                    <a:pt x="379" y="185"/>
                  </a:cubicBezTo>
                  <a:cubicBezTo>
                    <a:pt x="380" y="184"/>
                    <a:pt x="380" y="181"/>
                    <a:pt x="378" y="181"/>
                  </a:cubicBezTo>
                  <a:cubicBezTo>
                    <a:pt x="378" y="181"/>
                    <a:pt x="376" y="185"/>
                    <a:pt x="375" y="183"/>
                  </a:cubicBezTo>
                  <a:cubicBezTo>
                    <a:pt x="375" y="181"/>
                    <a:pt x="374" y="182"/>
                    <a:pt x="373" y="181"/>
                  </a:cubicBezTo>
                  <a:cubicBezTo>
                    <a:pt x="373" y="180"/>
                    <a:pt x="376" y="181"/>
                    <a:pt x="376" y="181"/>
                  </a:cubicBezTo>
                  <a:cubicBezTo>
                    <a:pt x="378" y="181"/>
                    <a:pt x="379" y="180"/>
                    <a:pt x="380" y="180"/>
                  </a:cubicBezTo>
                  <a:cubicBezTo>
                    <a:pt x="381" y="179"/>
                    <a:pt x="382" y="179"/>
                    <a:pt x="383" y="179"/>
                  </a:cubicBezTo>
                  <a:cubicBezTo>
                    <a:pt x="384" y="178"/>
                    <a:pt x="382" y="176"/>
                    <a:pt x="382" y="176"/>
                  </a:cubicBezTo>
                  <a:cubicBezTo>
                    <a:pt x="382" y="176"/>
                    <a:pt x="383" y="176"/>
                    <a:pt x="383" y="176"/>
                  </a:cubicBezTo>
                  <a:cubicBezTo>
                    <a:pt x="383" y="176"/>
                    <a:pt x="379" y="174"/>
                    <a:pt x="379" y="174"/>
                  </a:cubicBezTo>
                  <a:cubicBezTo>
                    <a:pt x="377" y="173"/>
                    <a:pt x="375" y="173"/>
                    <a:pt x="373" y="174"/>
                  </a:cubicBezTo>
                  <a:cubicBezTo>
                    <a:pt x="369" y="175"/>
                    <a:pt x="366" y="176"/>
                    <a:pt x="363" y="178"/>
                  </a:cubicBezTo>
                  <a:cubicBezTo>
                    <a:pt x="360" y="179"/>
                    <a:pt x="358" y="181"/>
                    <a:pt x="355" y="183"/>
                  </a:cubicBezTo>
                  <a:cubicBezTo>
                    <a:pt x="354" y="184"/>
                    <a:pt x="353" y="185"/>
                    <a:pt x="352" y="187"/>
                  </a:cubicBezTo>
                  <a:cubicBezTo>
                    <a:pt x="352" y="187"/>
                    <a:pt x="348" y="189"/>
                    <a:pt x="348" y="189"/>
                  </a:cubicBezTo>
                  <a:cubicBezTo>
                    <a:pt x="348" y="188"/>
                    <a:pt x="353" y="184"/>
                    <a:pt x="354" y="183"/>
                  </a:cubicBezTo>
                  <a:cubicBezTo>
                    <a:pt x="354" y="182"/>
                    <a:pt x="355" y="181"/>
                    <a:pt x="354" y="180"/>
                  </a:cubicBezTo>
                  <a:cubicBezTo>
                    <a:pt x="353" y="180"/>
                    <a:pt x="351" y="179"/>
                    <a:pt x="350" y="179"/>
                  </a:cubicBezTo>
                  <a:cubicBezTo>
                    <a:pt x="351" y="179"/>
                    <a:pt x="353" y="180"/>
                    <a:pt x="354" y="180"/>
                  </a:cubicBezTo>
                  <a:cubicBezTo>
                    <a:pt x="356" y="181"/>
                    <a:pt x="358" y="178"/>
                    <a:pt x="359" y="177"/>
                  </a:cubicBezTo>
                  <a:cubicBezTo>
                    <a:pt x="360" y="176"/>
                    <a:pt x="361" y="174"/>
                    <a:pt x="363" y="173"/>
                  </a:cubicBezTo>
                  <a:cubicBezTo>
                    <a:pt x="365" y="173"/>
                    <a:pt x="367" y="174"/>
                    <a:pt x="368" y="172"/>
                  </a:cubicBezTo>
                  <a:cubicBezTo>
                    <a:pt x="369" y="168"/>
                    <a:pt x="371" y="167"/>
                    <a:pt x="375" y="167"/>
                  </a:cubicBezTo>
                  <a:cubicBezTo>
                    <a:pt x="379" y="167"/>
                    <a:pt x="383" y="167"/>
                    <a:pt x="387" y="167"/>
                  </a:cubicBezTo>
                  <a:cubicBezTo>
                    <a:pt x="394" y="167"/>
                    <a:pt x="404" y="169"/>
                    <a:pt x="409" y="163"/>
                  </a:cubicBezTo>
                  <a:cubicBezTo>
                    <a:pt x="411" y="161"/>
                    <a:pt x="412" y="160"/>
                    <a:pt x="414" y="160"/>
                  </a:cubicBezTo>
                  <a:cubicBezTo>
                    <a:pt x="416" y="160"/>
                    <a:pt x="418" y="160"/>
                    <a:pt x="421" y="158"/>
                  </a:cubicBezTo>
                  <a:cubicBezTo>
                    <a:pt x="422" y="158"/>
                    <a:pt x="425" y="156"/>
                    <a:pt x="425" y="155"/>
                  </a:cubicBezTo>
                  <a:cubicBezTo>
                    <a:pt x="427" y="152"/>
                    <a:pt x="422" y="153"/>
                    <a:pt x="422" y="152"/>
                  </a:cubicBezTo>
                  <a:cubicBezTo>
                    <a:pt x="422" y="151"/>
                    <a:pt x="424" y="151"/>
                    <a:pt x="424" y="151"/>
                  </a:cubicBezTo>
                  <a:cubicBezTo>
                    <a:pt x="425" y="150"/>
                    <a:pt x="424" y="149"/>
                    <a:pt x="424" y="148"/>
                  </a:cubicBezTo>
                  <a:cubicBezTo>
                    <a:pt x="424" y="148"/>
                    <a:pt x="425" y="147"/>
                    <a:pt x="425" y="147"/>
                  </a:cubicBezTo>
                  <a:cubicBezTo>
                    <a:pt x="425" y="146"/>
                    <a:pt x="423" y="145"/>
                    <a:pt x="423" y="145"/>
                  </a:cubicBezTo>
                  <a:cubicBezTo>
                    <a:pt x="422" y="144"/>
                    <a:pt x="421" y="144"/>
                    <a:pt x="421" y="143"/>
                  </a:cubicBezTo>
                  <a:cubicBezTo>
                    <a:pt x="420" y="143"/>
                    <a:pt x="418" y="146"/>
                    <a:pt x="417" y="144"/>
                  </a:cubicBezTo>
                  <a:cubicBezTo>
                    <a:pt x="417" y="144"/>
                    <a:pt x="419" y="143"/>
                    <a:pt x="418" y="143"/>
                  </a:cubicBezTo>
                  <a:cubicBezTo>
                    <a:pt x="418" y="142"/>
                    <a:pt x="417" y="141"/>
                    <a:pt x="416" y="141"/>
                  </a:cubicBezTo>
                  <a:cubicBezTo>
                    <a:pt x="415" y="140"/>
                    <a:pt x="411" y="141"/>
                    <a:pt x="410" y="142"/>
                  </a:cubicBezTo>
                  <a:cubicBezTo>
                    <a:pt x="409" y="144"/>
                    <a:pt x="406" y="145"/>
                    <a:pt x="404" y="146"/>
                  </a:cubicBezTo>
                  <a:cubicBezTo>
                    <a:pt x="403" y="146"/>
                    <a:pt x="400" y="144"/>
                    <a:pt x="400" y="143"/>
                  </a:cubicBezTo>
                  <a:cubicBezTo>
                    <a:pt x="400" y="142"/>
                    <a:pt x="403" y="145"/>
                    <a:pt x="403" y="145"/>
                  </a:cubicBezTo>
                  <a:cubicBezTo>
                    <a:pt x="404" y="145"/>
                    <a:pt x="408" y="142"/>
                    <a:pt x="408" y="142"/>
                  </a:cubicBezTo>
                  <a:cubicBezTo>
                    <a:pt x="408" y="142"/>
                    <a:pt x="406" y="141"/>
                    <a:pt x="406" y="141"/>
                  </a:cubicBezTo>
                  <a:cubicBezTo>
                    <a:pt x="409" y="140"/>
                    <a:pt x="412" y="140"/>
                    <a:pt x="415" y="139"/>
                  </a:cubicBezTo>
                  <a:cubicBezTo>
                    <a:pt x="415" y="139"/>
                    <a:pt x="417" y="138"/>
                    <a:pt x="416" y="137"/>
                  </a:cubicBezTo>
                  <a:cubicBezTo>
                    <a:pt x="416" y="137"/>
                    <a:pt x="414" y="135"/>
                    <a:pt x="414" y="135"/>
                  </a:cubicBezTo>
                  <a:cubicBezTo>
                    <a:pt x="412" y="136"/>
                    <a:pt x="410" y="136"/>
                    <a:pt x="409" y="134"/>
                  </a:cubicBezTo>
                  <a:cubicBezTo>
                    <a:pt x="408" y="134"/>
                    <a:pt x="404" y="137"/>
                    <a:pt x="404" y="136"/>
                  </a:cubicBezTo>
                  <a:cubicBezTo>
                    <a:pt x="404" y="136"/>
                    <a:pt x="407" y="133"/>
                    <a:pt x="404" y="134"/>
                  </a:cubicBezTo>
                  <a:cubicBezTo>
                    <a:pt x="404" y="134"/>
                    <a:pt x="400" y="135"/>
                    <a:pt x="400" y="135"/>
                  </a:cubicBezTo>
                  <a:cubicBezTo>
                    <a:pt x="401" y="133"/>
                    <a:pt x="404" y="133"/>
                    <a:pt x="402" y="130"/>
                  </a:cubicBezTo>
                  <a:cubicBezTo>
                    <a:pt x="402" y="130"/>
                    <a:pt x="398" y="128"/>
                    <a:pt x="398" y="128"/>
                  </a:cubicBezTo>
                  <a:cubicBezTo>
                    <a:pt x="396" y="128"/>
                    <a:pt x="396" y="126"/>
                    <a:pt x="394" y="126"/>
                  </a:cubicBezTo>
                  <a:cubicBezTo>
                    <a:pt x="395" y="126"/>
                    <a:pt x="392" y="122"/>
                    <a:pt x="392" y="122"/>
                  </a:cubicBezTo>
                  <a:cubicBezTo>
                    <a:pt x="392" y="122"/>
                    <a:pt x="393" y="123"/>
                    <a:pt x="394" y="123"/>
                  </a:cubicBezTo>
                  <a:cubicBezTo>
                    <a:pt x="395" y="124"/>
                    <a:pt x="395" y="122"/>
                    <a:pt x="396" y="122"/>
                  </a:cubicBezTo>
                  <a:cubicBezTo>
                    <a:pt x="400" y="121"/>
                    <a:pt x="393" y="118"/>
                    <a:pt x="392" y="117"/>
                  </a:cubicBezTo>
                  <a:cubicBezTo>
                    <a:pt x="392" y="118"/>
                    <a:pt x="394" y="116"/>
                    <a:pt x="394" y="116"/>
                  </a:cubicBezTo>
                  <a:cubicBezTo>
                    <a:pt x="395" y="115"/>
                    <a:pt x="393" y="115"/>
                    <a:pt x="392" y="114"/>
                  </a:cubicBezTo>
                  <a:cubicBezTo>
                    <a:pt x="392" y="114"/>
                    <a:pt x="391" y="113"/>
                    <a:pt x="390" y="113"/>
                  </a:cubicBezTo>
                  <a:cubicBezTo>
                    <a:pt x="390" y="113"/>
                    <a:pt x="388" y="113"/>
                    <a:pt x="388" y="113"/>
                  </a:cubicBezTo>
                  <a:cubicBezTo>
                    <a:pt x="389" y="112"/>
                    <a:pt x="391" y="113"/>
                    <a:pt x="390" y="110"/>
                  </a:cubicBezTo>
                  <a:cubicBezTo>
                    <a:pt x="389" y="110"/>
                    <a:pt x="386" y="111"/>
                    <a:pt x="386" y="111"/>
                  </a:cubicBezTo>
                  <a:cubicBezTo>
                    <a:pt x="386" y="110"/>
                    <a:pt x="389" y="110"/>
                    <a:pt x="388" y="108"/>
                  </a:cubicBezTo>
                  <a:cubicBezTo>
                    <a:pt x="388" y="107"/>
                    <a:pt x="388" y="106"/>
                    <a:pt x="387" y="105"/>
                  </a:cubicBezTo>
                  <a:cubicBezTo>
                    <a:pt x="387" y="105"/>
                    <a:pt x="386" y="106"/>
                    <a:pt x="386" y="105"/>
                  </a:cubicBezTo>
                  <a:cubicBezTo>
                    <a:pt x="386" y="106"/>
                    <a:pt x="384" y="102"/>
                    <a:pt x="384" y="102"/>
                  </a:cubicBezTo>
                  <a:cubicBezTo>
                    <a:pt x="383" y="100"/>
                    <a:pt x="382" y="99"/>
                    <a:pt x="382" y="98"/>
                  </a:cubicBezTo>
                  <a:cubicBezTo>
                    <a:pt x="381" y="96"/>
                    <a:pt x="381" y="94"/>
                    <a:pt x="379" y="97"/>
                  </a:cubicBezTo>
                  <a:cubicBezTo>
                    <a:pt x="379" y="97"/>
                    <a:pt x="378" y="101"/>
                    <a:pt x="379" y="100"/>
                  </a:cubicBezTo>
                  <a:cubicBezTo>
                    <a:pt x="375" y="101"/>
                    <a:pt x="377" y="101"/>
                    <a:pt x="378" y="104"/>
                  </a:cubicBezTo>
                  <a:cubicBezTo>
                    <a:pt x="378" y="103"/>
                    <a:pt x="377" y="103"/>
                    <a:pt x="377" y="104"/>
                  </a:cubicBezTo>
                  <a:cubicBezTo>
                    <a:pt x="376" y="104"/>
                    <a:pt x="376" y="104"/>
                    <a:pt x="375" y="105"/>
                  </a:cubicBezTo>
                  <a:cubicBezTo>
                    <a:pt x="375" y="105"/>
                    <a:pt x="377" y="106"/>
                    <a:pt x="377" y="106"/>
                  </a:cubicBezTo>
                  <a:cubicBezTo>
                    <a:pt x="376" y="107"/>
                    <a:pt x="374" y="106"/>
                    <a:pt x="374" y="107"/>
                  </a:cubicBezTo>
                  <a:cubicBezTo>
                    <a:pt x="373" y="108"/>
                    <a:pt x="375" y="110"/>
                    <a:pt x="373" y="111"/>
                  </a:cubicBezTo>
                  <a:cubicBezTo>
                    <a:pt x="374" y="111"/>
                    <a:pt x="372" y="107"/>
                    <a:pt x="370" y="109"/>
                  </a:cubicBezTo>
                  <a:cubicBezTo>
                    <a:pt x="370" y="110"/>
                    <a:pt x="366" y="113"/>
                    <a:pt x="366" y="113"/>
                  </a:cubicBezTo>
                  <a:cubicBezTo>
                    <a:pt x="365" y="113"/>
                    <a:pt x="365" y="112"/>
                    <a:pt x="365" y="111"/>
                  </a:cubicBezTo>
                  <a:cubicBezTo>
                    <a:pt x="364" y="111"/>
                    <a:pt x="364" y="112"/>
                    <a:pt x="364" y="112"/>
                  </a:cubicBezTo>
                  <a:cubicBezTo>
                    <a:pt x="363" y="111"/>
                    <a:pt x="364" y="111"/>
                    <a:pt x="364" y="110"/>
                  </a:cubicBezTo>
                  <a:cubicBezTo>
                    <a:pt x="364" y="111"/>
                    <a:pt x="357" y="116"/>
                    <a:pt x="357" y="115"/>
                  </a:cubicBezTo>
                  <a:cubicBezTo>
                    <a:pt x="356" y="114"/>
                    <a:pt x="360" y="113"/>
                    <a:pt x="361" y="113"/>
                  </a:cubicBezTo>
                  <a:cubicBezTo>
                    <a:pt x="363" y="111"/>
                    <a:pt x="363" y="110"/>
                    <a:pt x="362" y="108"/>
                  </a:cubicBezTo>
                  <a:cubicBezTo>
                    <a:pt x="361" y="107"/>
                    <a:pt x="358" y="107"/>
                    <a:pt x="357" y="107"/>
                  </a:cubicBezTo>
                  <a:cubicBezTo>
                    <a:pt x="356" y="107"/>
                    <a:pt x="356" y="108"/>
                    <a:pt x="356" y="108"/>
                  </a:cubicBezTo>
                  <a:cubicBezTo>
                    <a:pt x="355" y="110"/>
                    <a:pt x="353" y="108"/>
                    <a:pt x="352" y="108"/>
                  </a:cubicBezTo>
                  <a:cubicBezTo>
                    <a:pt x="353" y="108"/>
                    <a:pt x="355" y="106"/>
                    <a:pt x="355" y="106"/>
                  </a:cubicBezTo>
                  <a:cubicBezTo>
                    <a:pt x="355" y="106"/>
                    <a:pt x="356" y="107"/>
                    <a:pt x="356" y="107"/>
                  </a:cubicBezTo>
                  <a:cubicBezTo>
                    <a:pt x="355" y="107"/>
                    <a:pt x="357" y="105"/>
                    <a:pt x="357" y="105"/>
                  </a:cubicBezTo>
                  <a:cubicBezTo>
                    <a:pt x="358" y="103"/>
                    <a:pt x="356" y="104"/>
                    <a:pt x="355" y="103"/>
                  </a:cubicBezTo>
                  <a:cubicBezTo>
                    <a:pt x="355" y="103"/>
                    <a:pt x="356" y="98"/>
                    <a:pt x="354" y="99"/>
                  </a:cubicBezTo>
                  <a:cubicBezTo>
                    <a:pt x="355" y="98"/>
                    <a:pt x="356" y="98"/>
                    <a:pt x="355" y="96"/>
                  </a:cubicBezTo>
                  <a:cubicBezTo>
                    <a:pt x="353" y="95"/>
                    <a:pt x="357" y="94"/>
                    <a:pt x="356" y="92"/>
                  </a:cubicBezTo>
                  <a:cubicBezTo>
                    <a:pt x="356" y="91"/>
                    <a:pt x="354" y="93"/>
                    <a:pt x="353" y="92"/>
                  </a:cubicBezTo>
                  <a:cubicBezTo>
                    <a:pt x="352" y="91"/>
                    <a:pt x="350" y="91"/>
                    <a:pt x="349" y="91"/>
                  </a:cubicBezTo>
                  <a:cubicBezTo>
                    <a:pt x="347" y="90"/>
                    <a:pt x="346" y="90"/>
                    <a:pt x="345" y="88"/>
                  </a:cubicBezTo>
                  <a:cubicBezTo>
                    <a:pt x="345" y="86"/>
                    <a:pt x="342" y="87"/>
                    <a:pt x="342" y="85"/>
                  </a:cubicBezTo>
                  <a:cubicBezTo>
                    <a:pt x="342" y="84"/>
                    <a:pt x="340" y="85"/>
                    <a:pt x="340" y="85"/>
                  </a:cubicBezTo>
                  <a:cubicBezTo>
                    <a:pt x="341" y="83"/>
                    <a:pt x="339" y="83"/>
                    <a:pt x="338" y="82"/>
                  </a:cubicBezTo>
                  <a:cubicBezTo>
                    <a:pt x="336" y="81"/>
                    <a:pt x="336" y="80"/>
                    <a:pt x="334" y="81"/>
                  </a:cubicBezTo>
                  <a:cubicBezTo>
                    <a:pt x="332" y="82"/>
                    <a:pt x="331" y="83"/>
                    <a:pt x="329" y="82"/>
                  </a:cubicBezTo>
                  <a:cubicBezTo>
                    <a:pt x="327" y="81"/>
                    <a:pt x="326" y="83"/>
                    <a:pt x="324" y="82"/>
                  </a:cubicBezTo>
                  <a:cubicBezTo>
                    <a:pt x="322" y="80"/>
                    <a:pt x="320" y="80"/>
                    <a:pt x="318" y="80"/>
                  </a:cubicBezTo>
                  <a:cubicBezTo>
                    <a:pt x="316" y="80"/>
                    <a:pt x="314" y="80"/>
                    <a:pt x="313" y="82"/>
                  </a:cubicBezTo>
                  <a:cubicBezTo>
                    <a:pt x="312" y="84"/>
                    <a:pt x="315" y="85"/>
                    <a:pt x="315" y="86"/>
                  </a:cubicBezTo>
                  <a:cubicBezTo>
                    <a:pt x="316" y="87"/>
                    <a:pt x="315" y="90"/>
                    <a:pt x="314" y="91"/>
                  </a:cubicBezTo>
                  <a:cubicBezTo>
                    <a:pt x="314" y="92"/>
                    <a:pt x="314" y="91"/>
                    <a:pt x="313" y="92"/>
                  </a:cubicBezTo>
                  <a:cubicBezTo>
                    <a:pt x="313" y="92"/>
                    <a:pt x="315" y="94"/>
                    <a:pt x="315" y="94"/>
                  </a:cubicBezTo>
                  <a:cubicBezTo>
                    <a:pt x="315" y="96"/>
                    <a:pt x="316" y="98"/>
                    <a:pt x="316" y="99"/>
                  </a:cubicBezTo>
                  <a:cubicBezTo>
                    <a:pt x="316" y="100"/>
                    <a:pt x="316" y="100"/>
                    <a:pt x="316" y="101"/>
                  </a:cubicBezTo>
                  <a:cubicBezTo>
                    <a:pt x="316" y="102"/>
                    <a:pt x="315" y="101"/>
                    <a:pt x="315" y="101"/>
                  </a:cubicBezTo>
                  <a:cubicBezTo>
                    <a:pt x="314" y="102"/>
                    <a:pt x="314" y="104"/>
                    <a:pt x="314" y="104"/>
                  </a:cubicBezTo>
                  <a:cubicBezTo>
                    <a:pt x="313" y="105"/>
                    <a:pt x="312" y="106"/>
                    <a:pt x="312" y="107"/>
                  </a:cubicBezTo>
                  <a:cubicBezTo>
                    <a:pt x="311" y="109"/>
                    <a:pt x="311" y="109"/>
                    <a:pt x="312" y="110"/>
                  </a:cubicBezTo>
                  <a:cubicBezTo>
                    <a:pt x="315" y="112"/>
                    <a:pt x="318" y="114"/>
                    <a:pt x="320" y="116"/>
                  </a:cubicBezTo>
                  <a:cubicBezTo>
                    <a:pt x="321" y="119"/>
                    <a:pt x="322" y="124"/>
                    <a:pt x="321" y="127"/>
                  </a:cubicBezTo>
                  <a:cubicBezTo>
                    <a:pt x="319" y="131"/>
                    <a:pt x="313" y="133"/>
                    <a:pt x="310" y="135"/>
                  </a:cubicBezTo>
                  <a:cubicBezTo>
                    <a:pt x="309" y="136"/>
                    <a:pt x="308" y="136"/>
                    <a:pt x="307" y="137"/>
                  </a:cubicBezTo>
                  <a:cubicBezTo>
                    <a:pt x="304" y="138"/>
                    <a:pt x="308" y="141"/>
                    <a:pt x="308" y="143"/>
                  </a:cubicBezTo>
                  <a:cubicBezTo>
                    <a:pt x="308" y="143"/>
                    <a:pt x="309" y="145"/>
                    <a:pt x="309" y="146"/>
                  </a:cubicBezTo>
                  <a:cubicBezTo>
                    <a:pt x="309" y="148"/>
                    <a:pt x="309" y="149"/>
                    <a:pt x="310" y="151"/>
                  </a:cubicBezTo>
                  <a:cubicBezTo>
                    <a:pt x="311" y="153"/>
                    <a:pt x="311" y="154"/>
                    <a:pt x="309" y="156"/>
                  </a:cubicBezTo>
                  <a:cubicBezTo>
                    <a:pt x="309" y="156"/>
                    <a:pt x="310" y="160"/>
                    <a:pt x="309" y="161"/>
                  </a:cubicBezTo>
                  <a:cubicBezTo>
                    <a:pt x="308" y="161"/>
                    <a:pt x="307" y="157"/>
                    <a:pt x="306" y="159"/>
                  </a:cubicBezTo>
                  <a:cubicBezTo>
                    <a:pt x="305" y="161"/>
                    <a:pt x="307" y="164"/>
                    <a:pt x="307" y="164"/>
                  </a:cubicBezTo>
                  <a:cubicBezTo>
                    <a:pt x="307" y="163"/>
                    <a:pt x="301" y="158"/>
                    <a:pt x="298" y="161"/>
                  </a:cubicBezTo>
                  <a:cubicBezTo>
                    <a:pt x="299" y="160"/>
                    <a:pt x="302" y="159"/>
                    <a:pt x="300" y="157"/>
                  </a:cubicBezTo>
                  <a:cubicBezTo>
                    <a:pt x="299" y="156"/>
                    <a:pt x="298" y="155"/>
                    <a:pt x="297" y="155"/>
                  </a:cubicBezTo>
                  <a:cubicBezTo>
                    <a:pt x="297" y="154"/>
                    <a:pt x="295" y="154"/>
                    <a:pt x="294" y="154"/>
                  </a:cubicBezTo>
                  <a:cubicBezTo>
                    <a:pt x="294" y="153"/>
                    <a:pt x="295" y="153"/>
                    <a:pt x="294" y="151"/>
                  </a:cubicBezTo>
                  <a:cubicBezTo>
                    <a:pt x="293" y="150"/>
                    <a:pt x="292" y="148"/>
                    <a:pt x="293" y="146"/>
                  </a:cubicBezTo>
                  <a:cubicBezTo>
                    <a:pt x="294" y="143"/>
                    <a:pt x="291" y="142"/>
                    <a:pt x="291" y="140"/>
                  </a:cubicBezTo>
                  <a:cubicBezTo>
                    <a:pt x="291" y="138"/>
                    <a:pt x="293" y="137"/>
                    <a:pt x="292" y="135"/>
                  </a:cubicBezTo>
                  <a:cubicBezTo>
                    <a:pt x="290" y="133"/>
                    <a:pt x="286" y="133"/>
                    <a:pt x="283" y="133"/>
                  </a:cubicBezTo>
                  <a:cubicBezTo>
                    <a:pt x="282" y="133"/>
                    <a:pt x="281" y="133"/>
                    <a:pt x="279" y="133"/>
                  </a:cubicBezTo>
                  <a:cubicBezTo>
                    <a:pt x="279" y="133"/>
                    <a:pt x="277" y="135"/>
                    <a:pt x="277" y="135"/>
                  </a:cubicBezTo>
                  <a:cubicBezTo>
                    <a:pt x="277" y="134"/>
                    <a:pt x="278" y="134"/>
                    <a:pt x="277" y="133"/>
                  </a:cubicBezTo>
                  <a:cubicBezTo>
                    <a:pt x="277" y="132"/>
                    <a:pt x="276" y="131"/>
                    <a:pt x="275" y="131"/>
                  </a:cubicBezTo>
                  <a:cubicBezTo>
                    <a:pt x="273" y="130"/>
                    <a:pt x="271" y="130"/>
                    <a:pt x="269" y="129"/>
                  </a:cubicBezTo>
                  <a:cubicBezTo>
                    <a:pt x="266" y="128"/>
                    <a:pt x="264" y="125"/>
                    <a:pt x="261" y="123"/>
                  </a:cubicBezTo>
                  <a:cubicBezTo>
                    <a:pt x="259" y="122"/>
                    <a:pt x="257" y="121"/>
                    <a:pt x="256" y="121"/>
                  </a:cubicBezTo>
                  <a:cubicBezTo>
                    <a:pt x="254" y="121"/>
                    <a:pt x="252" y="119"/>
                    <a:pt x="250" y="119"/>
                  </a:cubicBezTo>
                  <a:cubicBezTo>
                    <a:pt x="249" y="119"/>
                    <a:pt x="240" y="121"/>
                    <a:pt x="240" y="121"/>
                  </a:cubicBezTo>
                  <a:cubicBezTo>
                    <a:pt x="240" y="120"/>
                    <a:pt x="241" y="120"/>
                    <a:pt x="242" y="119"/>
                  </a:cubicBezTo>
                  <a:cubicBezTo>
                    <a:pt x="242" y="118"/>
                    <a:pt x="241" y="117"/>
                    <a:pt x="241" y="117"/>
                  </a:cubicBezTo>
                  <a:cubicBezTo>
                    <a:pt x="240" y="114"/>
                    <a:pt x="239" y="112"/>
                    <a:pt x="238" y="110"/>
                  </a:cubicBezTo>
                  <a:cubicBezTo>
                    <a:pt x="237" y="108"/>
                    <a:pt x="236" y="108"/>
                    <a:pt x="234" y="108"/>
                  </a:cubicBezTo>
                  <a:cubicBezTo>
                    <a:pt x="231" y="108"/>
                    <a:pt x="230" y="108"/>
                    <a:pt x="230" y="105"/>
                  </a:cubicBezTo>
                  <a:cubicBezTo>
                    <a:pt x="231" y="103"/>
                    <a:pt x="230" y="100"/>
                    <a:pt x="230" y="98"/>
                  </a:cubicBezTo>
                  <a:cubicBezTo>
                    <a:pt x="231" y="95"/>
                    <a:pt x="233" y="93"/>
                    <a:pt x="234" y="90"/>
                  </a:cubicBezTo>
                  <a:cubicBezTo>
                    <a:pt x="235" y="88"/>
                    <a:pt x="235" y="87"/>
                    <a:pt x="237" y="86"/>
                  </a:cubicBezTo>
                  <a:cubicBezTo>
                    <a:pt x="238" y="86"/>
                    <a:pt x="237" y="85"/>
                    <a:pt x="237" y="84"/>
                  </a:cubicBezTo>
                  <a:cubicBezTo>
                    <a:pt x="238" y="84"/>
                    <a:pt x="240" y="82"/>
                    <a:pt x="240" y="82"/>
                  </a:cubicBezTo>
                  <a:cubicBezTo>
                    <a:pt x="240" y="82"/>
                    <a:pt x="240" y="82"/>
                    <a:pt x="239" y="81"/>
                  </a:cubicBezTo>
                  <a:cubicBezTo>
                    <a:pt x="239" y="81"/>
                    <a:pt x="240" y="81"/>
                    <a:pt x="240" y="81"/>
                  </a:cubicBezTo>
                  <a:cubicBezTo>
                    <a:pt x="240" y="79"/>
                    <a:pt x="242" y="80"/>
                    <a:pt x="243" y="80"/>
                  </a:cubicBezTo>
                  <a:cubicBezTo>
                    <a:pt x="244" y="80"/>
                    <a:pt x="244" y="79"/>
                    <a:pt x="244" y="79"/>
                  </a:cubicBezTo>
                  <a:cubicBezTo>
                    <a:pt x="245" y="77"/>
                    <a:pt x="243" y="78"/>
                    <a:pt x="242" y="77"/>
                  </a:cubicBezTo>
                  <a:cubicBezTo>
                    <a:pt x="242" y="77"/>
                    <a:pt x="244" y="77"/>
                    <a:pt x="244" y="77"/>
                  </a:cubicBezTo>
                  <a:cubicBezTo>
                    <a:pt x="245" y="76"/>
                    <a:pt x="246" y="77"/>
                    <a:pt x="246" y="77"/>
                  </a:cubicBezTo>
                  <a:cubicBezTo>
                    <a:pt x="248" y="79"/>
                    <a:pt x="248" y="77"/>
                    <a:pt x="250" y="76"/>
                  </a:cubicBezTo>
                  <a:cubicBezTo>
                    <a:pt x="252" y="74"/>
                    <a:pt x="248" y="72"/>
                    <a:pt x="246" y="71"/>
                  </a:cubicBezTo>
                  <a:cubicBezTo>
                    <a:pt x="245" y="71"/>
                    <a:pt x="241" y="72"/>
                    <a:pt x="241" y="72"/>
                  </a:cubicBezTo>
                  <a:cubicBezTo>
                    <a:pt x="240" y="70"/>
                    <a:pt x="243" y="70"/>
                    <a:pt x="240" y="69"/>
                  </a:cubicBezTo>
                  <a:cubicBezTo>
                    <a:pt x="239" y="69"/>
                    <a:pt x="234" y="69"/>
                    <a:pt x="234" y="68"/>
                  </a:cubicBezTo>
                  <a:cubicBezTo>
                    <a:pt x="234" y="67"/>
                    <a:pt x="236" y="67"/>
                    <a:pt x="236" y="67"/>
                  </a:cubicBezTo>
                  <a:cubicBezTo>
                    <a:pt x="237" y="66"/>
                    <a:pt x="237" y="67"/>
                    <a:pt x="238" y="67"/>
                  </a:cubicBezTo>
                  <a:cubicBezTo>
                    <a:pt x="237" y="68"/>
                    <a:pt x="240" y="68"/>
                    <a:pt x="240" y="68"/>
                  </a:cubicBezTo>
                  <a:cubicBezTo>
                    <a:pt x="242" y="68"/>
                    <a:pt x="245" y="70"/>
                    <a:pt x="246" y="70"/>
                  </a:cubicBezTo>
                  <a:cubicBezTo>
                    <a:pt x="247" y="70"/>
                    <a:pt x="248" y="71"/>
                    <a:pt x="249" y="71"/>
                  </a:cubicBezTo>
                  <a:cubicBezTo>
                    <a:pt x="251" y="72"/>
                    <a:pt x="250" y="71"/>
                    <a:pt x="251" y="71"/>
                  </a:cubicBezTo>
                  <a:cubicBezTo>
                    <a:pt x="252" y="71"/>
                    <a:pt x="255" y="71"/>
                    <a:pt x="254" y="70"/>
                  </a:cubicBezTo>
                  <a:cubicBezTo>
                    <a:pt x="253" y="69"/>
                    <a:pt x="254" y="67"/>
                    <a:pt x="255" y="66"/>
                  </a:cubicBezTo>
                  <a:cubicBezTo>
                    <a:pt x="255" y="67"/>
                    <a:pt x="258" y="68"/>
                    <a:pt x="258" y="68"/>
                  </a:cubicBezTo>
                  <a:cubicBezTo>
                    <a:pt x="260" y="68"/>
                    <a:pt x="261" y="68"/>
                    <a:pt x="263" y="67"/>
                  </a:cubicBezTo>
                  <a:cubicBezTo>
                    <a:pt x="264" y="66"/>
                    <a:pt x="265" y="64"/>
                    <a:pt x="266" y="63"/>
                  </a:cubicBezTo>
                  <a:cubicBezTo>
                    <a:pt x="267" y="62"/>
                    <a:pt x="269" y="61"/>
                    <a:pt x="268" y="59"/>
                  </a:cubicBezTo>
                  <a:cubicBezTo>
                    <a:pt x="267" y="57"/>
                    <a:pt x="264" y="58"/>
                    <a:pt x="263" y="58"/>
                  </a:cubicBezTo>
                  <a:cubicBezTo>
                    <a:pt x="260" y="58"/>
                    <a:pt x="258" y="57"/>
                    <a:pt x="256" y="56"/>
                  </a:cubicBezTo>
                  <a:cubicBezTo>
                    <a:pt x="255" y="55"/>
                    <a:pt x="254" y="54"/>
                    <a:pt x="252" y="53"/>
                  </a:cubicBezTo>
                  <a:cubicBezTo>
                    <a:pt x="252" y="53"/>
                    <a:pt x="247" y="53"/>
                    <a:pt x="247" y="53"/>
                  </a:cubicBezTo>
                  <a:cubicBezTo>
                    <a:pt x="247" y="52"/>
                    <a:pt x="252" y="53"/>
                    <a:pt x="253" y="53"/>
                  </a:cubicBezTo>
                  <a:cubicBezTo>
                    <a:pt x="255" y="53"/>
                    <a:pt x="255" y="52"/>
                    <a:pt x="257" y="53"/>
                  </a:cubicBezTo>
                  <a:cubicBezTo>
                    <a:pt x="261" y="55"/>
                    <a:pt x="265" y="59"/>
                    <a:pt x="269" y="56"/>
                  </a:cubicBezTo>
                  <a:cubicBezTo>
                    <a:pt x="271" y="54"/>
                    <a:pt x="272" y="53"/>
                    <a:pt x="273" y="51"/>
                  </a:cubicBezTo>
                  <a:cubicBezTo>
                    <a:pt x="274" y="50"/>
                    <a:pt x="268" y="49"/>
                    <a:pt x="271" y="47"/>
                  </a:cubicBezTo>
                  <a:cubicBezTo>
                    <a:pt x="272" y="47"/>
                    <a:pt x="275" y="47"/>
                    <a:pt x="276" y="48"/>
                  </a:cubicBezTo>
                  <a:cubicBezTo>
                    <a:pt x="279" y="48"/>
                    <a:pt x="279" y="50"/>
                    <a:pt x="282" y="48"/>
                  </a:cubicBezTo>
                  <a:cubicBezTo>
                    <a:pt x="282" y="48"/>
                    <a:pt x="285" y="49"/>
                    <a:pt x="284" y="47"/>
                  </a:cubicBezTo>
                  <a:cubicBezTo>
                    <a:pt x="283" y="46"/>
                    <a:pt x="279" y="44"/>
                    <a:pt x="278" y="44"/>
                  </a:cubicBezTo>
                  <a:cubicBezTo>
                    <a:pt x="280" y="43"/>
                    <a:pt x="282" y="45"/>
                    <a:pt x="284" y="45"/>
                  </a:cubicBezTo>
                  <a:cubicBezTo>
                    <a:pt x="285" y="45"/>
                    <a:pt x="287" y="50"/>
                    <a:pt x="289" y="49"/>
                  </a:cubicBezTo>
                  <a:cubicBezTo>
                    <a:pt x="289" y="49"/>
                    <a:pt x="288" y="48"/>
                    <a:pt x="288" y="48"/>
                  </a:cubicBezTo>
                  <a:cubicBezTo>
                    <a:pt x="289" y="47"/>
                    <a:pt x="290" y="47"/>
                    <a:pt x="292" y="46"/>
                  </a:cubicBezTo>
                  <a:cubicBezTo>
                    <a:pt x="293" y="45"/>
                    <a:pt x="296" y="42"/>
                    <a:pt x="297" y="41"/>
                  </a:cubicBezTo>
                  <a:cubicBezTo>
                    <a:pt x="297" y="38"/>
                    <a:pt x="295" y="38"/>
                    <a:pt x="293" y="36"/>
                  </a:cubicBezTo>
                  <a:cubicBezTo>
                    <a:pt x="293" y="36"/>
                    <a:pt x="290" y="30"/>
                    <a:pt x="290" y="31"/>
                  </a:cubicBezTo>
                  <a:cubicBezTo>
                    <a:pt x="291" y="30"/>
                    <a:pt x="295" y="30"/>
                    <a:pt x="296" y="30"/>
                  </a:cubicBezTo>
                  <a:cubicBezTo>
                    <a:pt x="299" y="29"/>
                    <a:pt x="294" y="28"/>
                    <a:pt x="294" y="27"/>
                  </a:cubicBezTo>
                  <a:cubicBezTo>
                    <a:pt x="293" y="26"/>
                    <a:pt x="297" y="26"/>
                    <a:pt x="297" y="25"/>
                  </a:cubicBezTo>
                  <a:cubicBezTo>
                    <a:pt x="297" y="25"/>
                    <a:pt x="287" y="21"/>
                    <a:pt x="287" y="21"/>
                  </a:cubicBezTo>
                  <a:cubicBezTo>
                    <a:pt x="288" y="21"/>
                    <a:pt x="290" y="20"/>
                    <a:pt x="291" y="20"/>
                  </a:cubicBezTo>
                  <a:cubicBezTo>
                    <a:pt x="288" y="20"/>
                    <a:pt x="285" y="19"/>
                    <a:pt x="282" y="19"/>
                  </a:cubicBezTo>
                  <a:cubicBezTo>
                    <a:pt x="280" y="19"/>
                    <a:pt x="277" y="20"/>
                    <a:pt x="276" y="19"/>
                  </a:cubicBezTo>
                  <a:cubicBezTo>
                    <a:pt x="278" y="20"/>
                    <a:pt x="275" y="21"/>
                    <a:pt x="276" y="23"/>
                  </a:cubicBezTo>
                  <a:cubicBezTo>
                    <a:pt x="277" y="24"/>
                    <a:pt x="280" y="25"/>
                    <a:pt x="280" y="26"/>
                  </a:cubicBezTo>
                  <a:cubicBezTo>
                    <a:pt x="280" y="26"/>
                    <a:pt x="278" y="27"/>
                    <a:pt x="278" y="27"/>
                  </a:cubicBezTo>
                  <a:cubicBezTo>
                    <a:pt x="278" y="27"/>
                    <a:pt x="280" y="28"/>
                    <a:pt x="279" y="28"/>
                  </a:cubicBezTo>
                  <a:cubicBezTo>
                    <a:pt x="277" y="29"/>
                    <a:pt x="276" y="27"/>
                    <a:pt x="275" y="31"/>
                  </a:cubicBezTo>
                  <a:cubicBezTo>
                    <a:pt x="274" y="33"/>
                    <a:pt x="274" y="35"/>
                    <a:pt x="273" y="37"/>
                  </a:cubicBezTo>
                  <a:cubicBezTo>
                    <a:pt x="272" y="37"/>
                    <a:pt x="271" y="38"/>
                    <a:pt x="271" y="39"/>
                  </a:cubicBezTo>
                  <a:cubicBezTo>
                    <a:pt x="271" y="40"/>
                    <a:pt x="270" y="40"/>
                    <a:pt x="270" y="41"/>
                  </a:cubicBezTo>
                  <a:cubicBezTo>
                    <a:pt x="267" y="42"/>
                    <a:pt x="268" y="43"/>
                    <a:pt x="266" y="40"/>
                  </a:cubicBezTo>
                  <a:cubicBezTo>
                    <a:pt x="265" y="39"/>
                    <a:pt x="262" y="37"/>
                    <a:pt x="262" y="35"/>
                  </a:cubicBezTo>
                  <a:cubicBezTo>
                    <a:pt x="262" y="35"/>
                    <a:pt x="262" y="32"/>
                    <a:pt x="263" y="32"/>
                  </a:cubicBezTo>
                  <a:cubicBezTo>
                    <a:pt x="263" y="32"/>
                    <a:pt x="265" y="33"/>
                    <a:pt x="265" y="31"/>
                  </a:cubicBezTo>
                  <a:cubicBezTo>
                    <a:pt x="264" y="29"/>
                    <a:pt x="264" y="28"/>
                    <a:pt x="262" y="26"/>
                  </a:cubicBezTo>
                  <a:cubicBezTo>
                    <a:pt x="260" y="25"/>
                    <a:pt x="258" y="23"/>
                    <a:pt x="256" y="25"/>
                  </a:cubicBezTo>
                  <a:cubicBezTo>
                    <a:pt x="255" y="26"/>
                    <a:pt x="255" y="28"/>
                    <a:pt x="255" y="30"/>
                  </a:cubicBezTo>
                  <a:cubicBezTo>
                    <a:pt x="255" y="31"/>
                    <a:pt x="251" y="31"/>
                    <a:pt x="251" y="30"/>
                  </a:cubicBezTo>
                  <a:cubicBezTo>
                    <a:pt x="251" y="29"/>
                    <a:pt x="251" y="26"/>
                    <a:pt x="250" y="25"/>
                  </a:cubicBezTo>
                  <a:cubicBezTo>
                    <a:pt x="246" y="22"/>
                    <a:pt x="251" y="25"/>
                    <a:pt x="251" y="24"/>
                  </a:cubicBezTo>
                  <a:cubicBezTo>
                    <a:pt x="252" y="24"/>
                    <a:pt x="253" y="23"/>
                    <a:pt x="252" y="23"/>
                  </a:cubicBezTo>
                  <a:cubicBezTo>
                    <a:pt x="252" y="22"/>
                    <a:pt x="251" y="21"/>
                    <a:pt x="250" y="22"/>
                  </a:cubicBezTo>
                  <a:cubicBezTo>
                    <a:pt x="249" y="23"/>
                    <a:pt x="249" y="21"/>
                    <a:pt x="248" y="21"/>
                  </a:cubicBezTo>
                  <a:cubicBezTo>
                    <a:pt x="247" y="20"/>
                    <a:pt x="246" y="22"/>
                    <a:pt x="245" y="21"/>
                  </a:cubicBezTo>
                  <a:cubicBezTo>
                    <a:pt x="243" y="20"/>
                    <a:pt x="242" y="21"/>
                    <a:pt x="243" y="18"/>
                  </a:cubicBezTo>
                  <a:cubicBezTo>
                    <a:pt x="243" y="18"/>
                    <a:pt x="243" y="18"/>
                    <a:pt x="244" y="18"/>
                  </a:cubicBezTo>
                  <a:cubicBezTo>
                    <a:pt x="244" y="17"/>
                    <a:pt x="244" y="17"/>
                    <a:pt x="244" y="16"/>
                  </a:cubicBezTo>
                  <a:cubicBezTo>
                    <a:pt x="245" y="16"/>
                    <a:pt x="245" y="16"/>
                    <a:pt x="246" y="16"/>
                  </a:cubicBezTo>
                  <a:cubicBezTo>
                    <a:pt x="245" y="16"/>
                    <a:pt x="244" y="13"/>
                    <a:pt x="244" y="13"/>
                  </a:cubicBezTo>
                  <a:cubicBezTo>
                    <a:pt x="243" y="11"/>
                    <a:pt x="241" y="11"/>
                    <a:pt x="241" y="10"/>
                  </a:cubicBezTo>
                  <a:cubicBezTo>
                    <a:pt x="239" y="9"/>
                    <a:pt x="240" y="9"/>
                    <a:pt x="239" y="7"/>
                  </a:cubicBezTo>
                  <a:cubicBezTo>
                    <a:pt x="239" y="5"/>
                    <a:pt x="237" y="4"/>
                    <a:pt x="237" y="3"/>
                  </a:cubicBezTo>
                  <a:cubicBezTo>
                    <a:pt x="236" y="1"/>
                    <a:pt x="234" y="1"/>
                    <a:pt x="232" y="1"/>
                  </a:cubicBezTo>
                  <a:cubicBezTo>
                    <a:pt x="231" y="1"/>
                    <a:pt x="232" y="0"/>
                    <a:pt x="230" y="0"/>
                  </a:cubicBezTo>
                  <a:cubicBezTo>
                    <a:pt x="229" y="0"/>
                    <a:pt x="228" y="0"/>
                    <a:pt x="228" y="2"/>
                  </a:cubicBezTo>
                  <a:cubicBezTo>
                    <a:pt x="228" y="2"/>
                    <a:pt x="225" y="3"/>
                    <a:pt x="225" y="3"/>
                  </a:cubicBezTo>
                  <a:cubicBezTo>
                    <a:pt x="226" y="3"/>
                    <a:pt x="228" y="3"/>
                    <a:pt x="228" y="4"/>
                  </a:cubicBezTo>
                  <a:cubicBezTo>
                    <a:pt x="228" y="4"/>
                    <a:pt x="226" y="5"/>
                    <a:pt x="226" y="5"/>
                  </a:cubicBezTo>
                  <a:cubicBezTo>
                    <a:pt x="225" y="6"/>
                    <a:pt x="224" y="4"/>
                    <a:pt x="223" y="6"/>
                  </a:cubicBezTo>
                  <a:cubicBezTo>
                    <a:pt x="222" y="6"/>
                    <a:pt x="221" y="9"/>
                    <a:pt x="221" y="10"/>
                  </a:cubicBezTo>
                  <a:cubicBezTo>
                    <a:pt x="222" y="10"/>
                    <a:pt x="224" y="10"/>
                    <a:pt x="225" y="11"/>
                  </a:cubicBezTo>
                  <a:cubicBezTo>
                    <a:pt x="224" y="10"/>
                    <a:pt x="222" y="14"/>
                    <a:pt x="222" y="15"/>
                  </a:cubicBezTo>
                  <a:cubicBezTo>
                    <a:pt x="222" y="16"/>
                    <a:pt x="224" y="18"/>
                    <a:pt x="225" y="19"/>
                  </a:cubicBezTo>
                  <a:cubicBezTo>
                    <a:pt x="226" y="19"/>
                    <a:pt x="228" y="21"/>
                    <a:pt x="229" y="21"/>
                  </a:cubicBezTo>
                  <a:cubicBezTo>
                    <a:pt x="231" y="20"/>
                    <a:pt x="231" y="20"/>
                    <a:pt x="232" y="21"/>
                  </a:cubicBezTo>
                  <a:cubicBezTo>
                    <a:pt x="233" y="21"/>
                    <a:pt x="235" y="23"/>
                    <a:pt x="235" y="23"/>
                  </a:cubicBezTo>
                  <a:cubicBezTo>
                    <a:pt x="234" y="24"/>
                    <a:pt x="233" y="22"/>
                    <a:pt x="233" y="24"/>
                  </a:cubicBezTo>
                  <a:cubicBezTo>
                    <a:pt x="233" y="26"/>
                    <a:pt x="232" y="26"/>
                    <a:pt x="232" y="27"/>
                  </a:cubicBezTo>
                  <a:cubicBezTo>
                    <a:pt x="231" y="29"/>
                    <a:pt x="233" y="29"/>
                    <a:pt x="234" y="28"/>
                  </a:cubicBezTo>
                  <a:cubicBezTo>
                    <a:pt x="234" y="28"/>
                    <a:pt x="236" y="25"/>
                    <a:pt x="236" y="26"/>
                  </a:cubicBezTo>
                  <a:cubicBezTo>
                    <a:pt x="237" y="27"/>
                    <a:pt x="236" y="29"/>
                    <a:pt x="236" y="30"/>
                  </a:cubicBezTo>
                  <a:cubicBezTo>
                    <a:pt x="235" y="31"/>
                    <a:pt x="234" y="31"/>
                    <a:pt x="233" y="31"/>
                  </a:cubicBezTo>
                  <a:cubicBezTo>
                    <a:pt x="233" y="32"/>
                    <a:pt x="233" y="33"/>
                    <a:pt x="232" y="34"/>
                  </a:cubicBezTo>
                  <a:cubicBezTo>
                    <a:pt x="231" y="34"/>
                    <a:pt x="229" y="34"/>
                    <a:pt x="228" y="35"/>
                  </a:cubicBezTo>
                  <a:cubicBezTo>
                    <a:pt x="227" y="35"/>
                    <a:pt x="226" y="37"/>
                    <a:pt x="226" y="37"/>
                  </a:cubicBezTo>
                  <a:cubicBezTo>
                    <a:pt x="227" y="38"/>
                    <a:pt x="228" y="39"/>
                    <a:pt x="228" y="41"/>
                  </a:cubicBezTo>
                  <a:cubicBezTo>
                    <a:pt x="228" y="42"/>
                    <a:pt x="227" y="41"/>
                    <a:pt x="226" y="40"/>
                  </a:cubicBezTo>
                  <a:cubicBezTo>
                    <a:pt x="226" y="40"/>
                    <a:pt x="225" y="40"/>
                    <a:pt x="225" y="41"/>
                  </a:cubicBezTo>
                  <a:cubicBezTo>
                    <a:pt x="224" y="41"/>
                    <a:pt x="222" y="40"/>
                    <a:pt x="222" y="39"/>
                  </a:cubicBezTo>
                  <a:cubicBezTo>
                    <a:pt x="222" y="38"/>
                    <a:pt x="224" y="35"/>
                    <a:pt x="224" y="34"/>
                  </a:cubicBezTo>
                  <a:cubicBezTo>
                    <a:pt x="225" y="32"/>
                    <a:pt x="222" y="34"/>
                    <a:pt x="222" y="34"/>
                  </a:cubicBezTo>
                  <a:cubicBezTo>
                    <a:pt x="221" y="34"/>
                    <a:pt x="218" y="32"/>
                    <a:pt x="217" y="31"/>
                  </a:cubicBezTo>
                  <a:cubicBezTo>
                    <a:pt x="215" y="30"/>
                    <a:pt x="216" y="32"/>
                    <a:pt x="214" y="32"/>
                  </a:cubicBezTo>
                  <a:cubicBezTo>
                    <a:pt x="213" y="32"/>
                    <a:pt x="210" y="31"/>
                    <a:pt x="212" y="33"/>
                  </a:cubicBezTo>
                  <a:cubicBezTo>
                    <a:pt x="213" y="34"/>
                    <a:pt x="213" y="35"/>
                    <a:pt x="215" y="35"/>
                  </a:cubicBezTo>
                  <a:cubicBezTo>
                    <a:pt x="216" y="35"/>
                    <a:pt x="218" y="35"/>
                    <a:pt x="218" y="37"/>
                  </a:cubicBezTo>
                  <a:cubicBezTo>
                    <a:pt x="220" y="41"/>
                    <a:pt x="214" y="36"/>
                    <a:pt x="213" y="35"/>
                  </a:cubicBezTo>
                  <a:cubicBezTo>
                    <a:pt x="211" y="35"/>
                    <a:pt x="211" y="37"/>
                    <a:pt x="209" y="37"/>
                  </a:cubicBezTo>
                  <a:cubicBezTo>
                    <a:pt x="207" y="37"/>
                    <a:pt x="206" y="36"/>
                    <a:pt x="204" y="36"/>
                  </a:cubicBezTo>
                  <a:cubicBezTo>
                    <a:pt x="200" y="37"/>
                    <a:pt x="197" y="37"/>
                    <a:pt x="193" y="37"/>
                  </a:cubicBezTo>
                  <a:cubicBezTo>
                    <a:pt x="190" y="36"/>
                    <a:pt x="186" y="34"/>
                    <a:pt x="182" y="33"/>
                  </a:cubicBezTo>
                  <a:cubicBezTo>
                    <a:pt x="181" y="33"/>
                    <a:pt x="179" y="33"/>
                    <a:pt x="178" y="32"/>
                  </a:cubicBezTo>
                  <a:cubicBezTo>
                    <a:pt x="177" y="30"/>
                    <a:pt x="177" y="28"/>
                    <a:pt x="176" y="28"/>
                  </a:cubicBezTo>
                  <a:cubicBezTo>
                    <a:pt x="174" y="27"/>
                    <a:pt x="172" y="28"/>
                    <a:pt x="171" y="28"/>
                  </a:cubicBezTo>
                  <a:cubicBezTo>
                    <a:pt x="168" y="29"/>
                    <a:pt x="166" y="29"/>
                    <a:pt x="164" y="29"/>
                  </a:cubicBezTo>
                  <a:cubicBezTo>
                    <a:pt x="163" y="30"/>
                    <a:pt x="161" y="31"/>
                    <a:pt x="161" y="32"/>
                  </a:cubicBezTo>
                  <a:cubicBezTo>
                    <a:pt x="161" y="32"/>
                    <a:pt x="165" y="34"/>
                    <a:pt x="166" y="34"/>
                  </a:cubicBezTo>
                  <a:cubicBezTo>
                    <a:pt x="166" y="34"/>
                    <a:pt x="165" y="31"/>
                    <a:pt x="167" y="32"/>
                  </a:cubicBezTo>
                  <a:cubicBezTo>
                    <a:pt x="168" y="32"/>
                    <a:pt x="168" y="33"/>
                    <a:pt x="169" y="32"/>
                  </a:cubicBezTo>
                  <a:cubicBezTo>
                    <a:pt x="170" y="32"/>
                    <a:pt x="176" y="28"/>
                    <a:pt x="176" y="30"/>
                  </a:cubicBezTo>
                  <a:cubicBezTo>
                    <a:pt x="176" y="31"/>
                    <a:pt x="173" y="32"/>
                    <a:pt x="172" y="33"/>
                  </a:cubicBezTo>
                  <a:cubicBezTo>
                    <a:pt x="171" y="34"/>
                    <a:pt x="169" y="34"/>
                    <a:pt x="167" y="34"/>
                  </a:cubicBezTo>
                  <a:cubicBezTo>
                    <a:pt x="166" y="35"/>
                    <a:pt x="163" y="37"/>
                    <a:pt x="165" y="38"/>
                  </a:cubicBezTo>
                  <a:cubicBezTo>
                    <a:pt x="167" y="38"/>
                    <a:pt x="167" y="39"/>
                    <a:pt x="166" y="41"/>
                  </a:cubicBezTo>
                  <a:cubicBezTo>
                    <a:pt x="166" y="42"/>
                    <a:pt x="168" y="42"/>
                    <a:pt x="168" y="43"/>
                  </a:cubicBezTo>
                  <a:cubicBezTo>
                    <a:pt x="169" y="44"/>
                    <a:pt x="169" y="46"/>
                    <a:pt x="167" y="44"/>
                  </a:cubicBezTo>
                  <a:cubicBezTo>
                    <a:pt x="165" y="42"/>
                    <a:pt x="167" y="46"/>
                    <a:pt x="166" y="45"/>
                  </a:cubicBezTo>
                  <a:cubicBezTo>
                    <a:pt x="165" y="45"/>
                    <a:pt x="163" y="42"/>
                    <a:pt x="162" y="43"/>
                  </a:cubicBezTo>
                  <a:cubicBezTo>
                    <a:pt x="164" y="42"/>
                    <a:pt x="167" y="43"/>
                    <a:pt x="164" y="41"/>
                  </a:cubicBezTo>
                  <a:cubicBezTo>
                    <a:pt x="165" y="41"/>
                    <a:pt x="166" y="40"/>
                    <a:pt x="164" y="39"/>
                  </a:cubicBezTo>
                  <a:cubicBezTo>
                    <a:pt x="166" y="40"/>
                    <a:pt x="161" y="40"/>
                    <a:pt x="162" y="40"/>
                  </a:cubicBezTo>
                  <a:cubicBezTo>
                    <a:pt x="162" y="39"/>
                    <a:pt x="162" y="39"/>
                    <a:pt x="163" y="39"/>
                  </a:cubicBezTo>
                  <a:cubicBezTo>
                    <a:pt x="163" y="38"/>
                    <a:pt x="160" y="40"/>
                    <a:pt x="160" y="40"/>
                  </a:cubicBezTo>
                  <a:cubicBezTo>
                    <a:pt x="159" y="40"/>
                    <a:pt x="160" y="38"/>
                    <a:pt x="159" y="37"/>
                  </a:cubicBezTo>
                  <a:cubicBezTo>
                    <a:pt x="159" y="37"/>
                    <a:pt x="157" y="37"/>
                    <a:pt x="157" y="37"/>
                  </a:cubicBezTo>
                  <a:cubicBezTo>
                    <a:pt x="155" y="37"/>
                    <a:pt x="155" y="34"/>
                    <a:pt x="153" y="35"/>
                  </a:cubicBezTo>
                  <a:cubicBezTo>
                    <a:pt x="151" y="37"/>
                    <a:pt x="150" y="37"/>
                    <a:pt x="147" y="37"/>
                  </a:cubicBezTo>
                  <a:cubicBezTo>
                    <a:pt x="143" y="37"/>
                    <a:pt x="140" y="37"/>
                    <a:pt x="136" y="37"/>
                  </a:cubicBezTo>
                  <a:cubicBezTo>
                    <a:pt x="135" y="37"/>
                    <a:pt x="128" y="37"/>
                    <a:pt x="128" y="36"/>
                  </a:cubicBezTo>
                  <a:cubicBezTo>
                    <a:pt x="127" y="36"/>
                    <a:pt x="130" y="34"/>
                    <a:pt x="131" y="33"/>
                  </a:cubicBezTo>
                  <a:cubicBezTo>
                    <a:pt x="132" y="32"/>
                    <a:pt x="133" y="33"/>
                    <a:pt x="135" y="33"/>
                  </a:cubicBezTo>
                  <a:cubicBezTo>
                    <a:pt x="136" y="32"/>
                    <a:pt x="133" y="30"/>
                    <a:pt x="133" y="30"/>
                  </a:cubicBezTo>
                  <a:cubicBezTo>
                    <a:pt x="131" y="28"/>
                    <a:pt x="130" y="28"/>
                    <a:pt x="128" y="27"/>
                  </a:cubicBezTo>
                  <a:cubicBezTo>
                    <a:pt x="127" y="27"/>
                    <a:pt x="126" y="26"/>
                    <a:pt x="125" y="27"/>
                  </a:cubicBezTo>
                  <a:cubicBezTo>
                    <a:pt x="124" y="28"/>
                    <a:pt x="123" y="29"/>
                    <a:pt x="122" y="28"/>
                  </a:cubicBezTo>
                  <a:cubicBezTo>
                    <a:pt x="119" y="26"/>
                    <a:pt x="116" y="26"/>
                    <a:pt x="113" y="25"/>
                  </a:cubicBezTo>
                  <a:cubicBezTo>
                    <a:pt x="109" y="24"/>
                    <a:pt x="106" y="24"/>
                    <a:pt x="102" y="22"/>
                  </a:cubicBezTo>
                  <a:cubicBezTo>
                    <a:pt x="99" y="20"/>
                    <a:pt x="97" y="19"/>
                    <a:pt x="93" y="19"/>
                  </a:cubicBezTo>
                  <a:cubicBezTo>
                    <a:pt x="92" y="19"/>
                    <a:pt x="91" y="19"/>
                    <a:pt x="90" y="20"/>
                  </a:cubicBezTo>
                  <a:cubicBezTo>
                    <a:pt x="89" y="21"/>
                    <a:pt x="88" y="23"/>
                    <a:pt x="87" y="23"/>
                  </a:cubicBezTo>
                  <a:cubicBezTo>
                    <a:pt x="86" y="23"/>
                    <a:pt x="83" y="24"/>
                    <a:pt x="83" y="23"/>
                  </a:cubicBezTo>
                  <a:cubicBezTo>
                    <a:pt x="83" y="22"/>
                    <a:pt x="85" y="21"/>
                    <a:pt x="85" y="20"/>
                  </a:cubicBezTo>
                  <a:cubicBezTo>
                    <a:pt x="85" y="20"/>
                    <a:pt x="82" y="21"/>
                    <a:pt x="82" y="20"/>
                  </a:cubicBezTo>
                  <a:cubicBezTo>
                    <a:pt x="83" y="19"/>
                    <a:pt x="83" y="18"/>
                    <a:pt x="82" y="17"/>
                  </a:cubicBezTo>
                  <a:cubicBezTo>
                    <a:pt x="82" y="15"/>
                    <a:pt x="78" y="17"/>
                    <a:pt x="78" y="18"/>
                  </a:cubicBezTo>
                  <a:cubicBezTo>
                    <a:pt x="78" y="18"/>
                    <a:pt x="80" y="17"/>
                    <a:pt x="80" y="18"/>
                  </a:cubicBezTo>
                  <a:cubicBezTo>
                    <a:pt x="81" y="18"/>
                    <a:pt x="77" y="20"/>
                    <a:pt x="80" y="20"/>
                  </a:cubicBezTo>
                  <a:cubicBezTo>
                    <a:pt x="79" y="20"/>
                    <a:pt x="78" y="20"/>
                    <a:pt x="78" y="22"/>
                  </a:cubicBezTo>
                  <a:cubicBezTo>
                    <a:pt x="78" y="23"/>
                    <a:pt x="77" y="24"/>
                    <a:pt x="76" y="23"/>
                  </a:cubicBezTo>
                  <a:cubicBezTo>
                    <a:pt x="73" y="22"/>
                    <a:pt x="72" y="21"/>
                    <a:pt x="71" y="18"/>
                  </a:cubicBezTo>
                  <a:cubicBezTo>
                    <a:pt x="70" y="16"/>
                    <a:pt x="68" y="15"/>
                    <a:pt x="66" y="13"/>
                  </a:cubicBezTo>
                  <a:cubicBezTo>
                    <a:pt x="65" y="13"/>
                    <a:pt x="64" y="11"/>
                    <a:pt x="63" y="12"/>
                  </a:cubicBezTo>
                  <a:cubicBezTo>
                    <a:pt x="63" y="14"/>
                    <a:pt x="66" y="15"/>
                    <a:pt x="67" y="16"/>
                  </a:cubicBezTo>
                  <a:cubicBezTo>
                    <a:pt x="67" y="15"/>
                    <a:pt x="63" y="16"/>
                    <a:pt x="63" y="17"/>
                  </a:cubicBezTo>
                  <a:cubicBezTo>
                    <a:pt x="62" y="18"/>
                    <a:pt x="63" y="18"/>
                    <a:pt x="62" y="19"/>
                  </a:cubicBezTo>
                  <a:cubicBezTo>
                    <a:pt x="61" y="19"/>
                    <a:pt x="60" y="21"/>
                    <a:pt x="59" y="20"/>
                  </a:cubicBezTo>
                  <a:cubicBezTo>
                    <a:pt x="59" y="20"/>
                    <a:pt x="59" y="19"/>
                    <a:pt x="59" y="19"/>
                  </a:cubicBezTo>
                  <a:cubicBezTo>
                    <a:pt x="59" y="18"/>
                    <a:pt x="54" y="20"/>
                    <a:pt x="54" y="21"/>
                  </a:cubicBezTo>
                  <a:cubicBezTo>
                    <a:pt x="53" y="22"/>
                    <a:pt x="52" y="23"/>
                    <a:pt x="50" y="24"/>
                  </a:cubicBezTo>
                  <a:cubicBezTo>
                    <a:pt x="49" y="25"/>
                    <a:pt x="50" y="22"/>
                    <a:pt x="49" y="22"/>
                  </a:cubicBezTo>
                  <a:cubicBezTo>
                    <a:pt x="48" y="22"/>
                    <a:pt x="47" y="23"/>
                    <a:pt x="46" y="23"/>
                  </a:cubicBezTo>
                  <a:cubicBezTo>
                    <a:pt x="45" y="23"/>
                    <a:pt x="45" y="25"/>
                    <a:pt x="44" y="25"/>
                  </a:cubicBezTo>
                  <a:cubicBezTo>
                    <a:pt x="43" y="25"/>
                    <a:pt x="40" y="27"/>
                    <a:pt x="41" y="27"/>
                  </a:cubicBezTo>
                  <a:cubicBezTo>
                    <a:pt x="41" y="28"/>
                    <a:pt x="43" y="28"/>
                    <a:pt x="40" y="29"/>
                  </a:cubicBezTo>
                  <a:cubicBezTo>
                    <a:pt x="40" y="29"/>
                    <a:pt x="37" y="29"/>
                    <a:pt x="37" y="28"/>
                  </a:cubicBezTo>
                  <a:cubicBezTo>
                    <a:pt x="37" y="27"/>
                    <a:pt x="40" y="26"/>
                    <a:pt x="40" y="26"/>
                  </a:cubicBezTo>
                  <a:cubicBezTo>
                    <a:pt x="41" y="24"/>
                    <a:pt x="43" y="23"/>
                    <a:pt x="44" y="22"/>
                  </a:cubicBezTo>
                  <a:cubicBezTo>
                    <a:pt x="46" y="21"/>
                    <a:pt x="47" y="21"/>
                    <a:pt x="49" y="22"/>
                  </a:cubicBezTo>
                  <a:cubicBezTo>
                    <a:pt x="48" y="22"/>
                    <a:pt x="56" y="18"/>
                    <a:pt x="56" y="18"/>
                  </a:cubicBezTo>
                  <a:cubicBezTo>
                    <a:pt x="58" y="17"/>
                    <a:pt x="57" y="16"/>
                    <a:pt x="56" y="16"/>
                  </a:cubicBezTo>
                  <a:cubicBezTo>
                    <a:pt x="54" y="16"/>
                    <a:pt x="52" y="16"/>
                    <a:pt x="50" y="17"/>
                  </a:cubicBezTo>
                  <a:cubicBezTo>
                    <a:pt x="49" y="17"/>
                    <a:pt x="49" y="19"/>
                    <a:pt x="47" y="19"/>
                  </a:cubicBezTo>
                  <a:cubicBezTo>
                    <a:pt x="46" y="19"/>
                    <a:pt x="44" y="20"/>
                    <a:pt x="43" y="20"/>
                  </a:cubicBezTo>
                  <a:cubicBezTo>
                    <a:pt x="41" y="20"/>
                    <a:pt x="36" y="25"/>
                    <a:pt x="35" y="24"/>
                  </a:cubicBezTo>
                  <a:cubicBezTo>
                    <a:pt x="34" y="24"/>
                    <a:pt x="36" y="23"/>
                    <a:pt x="36" y="22"/>
                  </a:cubicBezTo>
                  <a:cubicBezTo>
                    <a:pt x="36" y="22"/>
                    <a:pt x="33" y="21"/>
                    <a:pt x="33" y="21"/>
                  </a:cubicBezTo>
                  <a:cubicBezTo>
                    <a:pt x="33" y="21"/>
                    <a:pt x="30" y="23"/>
                    <a:pt x="29" y="23"/>
                  </a:cubicBezTo>
                  <a:cubicBezTo>
                    <a:pt x="28" y="23"/>
                    <a:pt x="26" y="24"/>
                    <a:pt x="25" y="25"/>
                  </a:cubicBezTo>
                  <a:cubicBezTo>
                    <a:pt x="24" y="25"/>
                    <a:pt x="26" y="26"/>
                    <a:pt x="26" y="26"/>
                  </a:cubicBezTo>
                  <a:cubicBezTo>
                    <a:pt x="27" y="26"/>
                    <a:pt x="26" y="27"/>
                    <a:pt x="26" y="27"/>
                  </a:cubicBezTo>
                  <a:cubicBezTo>
                    <a:pt x="26" y="28"/>
                    <a:pt x="30" y="27"/>
                    <a:pt x="30" y="27"/>
                  </a:cubicBezTo>
                  <a:cubicBezTo>
                    <a:pt x="31" y="26"/>
                    <a:pt x="33" y="25"/>
                    <a:pt x="34" y="24"/>
                  </a:cubicBezTo>
                  <a:cubicBezTo>
                    <a:pt x="29" y="26"/>
                    <a:pt x="34" y="27"/>
                    <a:pt x="33" y="29"/>
                  </a:cubicBezTo>
                  <a:cubicBezTo>
                    <a:pt x="33" y="29"/>
                    <a:pt x="32" y="28"/>
                    <a:pt x="32" y="28"/>
                  </a:cubicBezTo>
                  <a:cubicBezTo>
                    <a:pt x="30" y="27"/>
                    <a:pt x="29" y="28"/>
                    <a:pt x="28" y="29"/>
                  </a:cubicBezTo>
                  <a:cubicBezTo>
                    <a:pt x="27" y="29"/>
                    <a:pt x="23" y="28"/>
                    <a:pt x="21" y="28"/>
                  </a:cubicBezTo>
                  <a:cubicBezTo>
                    <a:pt x="19" y="28"/>
                    <a:pt x="16" y="26"/>
                    <a:pt x="14" y="25"/>
                  </a:cubicBezTo>
                  <a:cubicBezTo>
                    <a:pt x="13" y="25"/>
                    <a:pt x="12" y="24"/>
                    <a:pt x="11" y="24"/>
                  </a:cubicBezTo>
                  <a:cubicBezTo>
                    <a:pt x="10" y="23"/>
                    <a:pt x="9" y="21"/>
                    <a:pt x="10" y="21"/>
                  </a:cubicBezTo>
                  <a:cubicBezTo>
                    <a:pt x="9" y="21"/>
                    <a:pt x="7" y="21"/>
                    <a:pt x="6" y="22"/>
                  </a:cubicBezTo>
                  <a:cubicBezTo>
                    <a:pt x="4" y="22"/>
                    <a:pt x="2" y="22"/>
                    <a:pt x="0" y="21"/>
                  </a:cubicBezTo>
                  <a:cubicBezTo>
                    <a:pt x="0" y="41"/>
                    <a:pt x="0" y="61"/>
                    <a:pt x="0" y="80"/>
                  </a:cubicBezTo>
                  <a:cubicBezTo>
                    <a:pt x="0" y="85"/>
                    <a:pt x="0" y="89"/>
                    <a:pt x="0" y="94"/>
                  </a:cubicBezTo>
                  <a:cubicBezTo>
                    <a:pt x="0" y="95"/>
                    <a:pt x="0" y="96"/>
                    <a:pt x="0" y="97"/>
                  </a:cubicBezTo>
                  <a:cubicBezTo>
                    <a:pt x="0" y="99"/>
                    <a:pt x="2" y="97"/>
                    <a:pt x="3" y="97"/>
                  </a:cubicBezTo>
                  <a:cubicBezTo>
                    <a:pt x="5" y="98"/>
                    <a:pt x="5" y="97"/>
                    <a:pt x="7" y="97"/>
                  </a:cubicBezTo>
                  <a:cubicBezTo>
                    <a:pt x="9" y="97"/>
                    <a:pt x="9" y="98"/>
                    <a:pt x="10" y="99"/>
                  </a:cubicBezTo>
                  <a:cubicBezTo>
                    <a:pt x="11" y="101"/>
                    <a:pt x="16" y="107"/>
                    <a:pt x="18" y="107"/>
                  </a:cubicBezTo>
                  <a:cubicBezTo>
                    <a:pt x="19" y="107"/>
                    <a:pt x="21" y="106"/>
                    <a:pt x="22" y="105"/>
                  </a:cubicBezTo>
                  <a:cubicBezTo>
                    <a:pt x="23" y="104"/>
                    <a:pt x="22" y="103"/>
                    <a:pt x="23" y="102"/>
                  </a:cubicBezTo>
                  <a:cubicBezTo>
                    <a:pt x="24" y="102"/>
                    <a:pt x="28" y="101"/>
                    <a:pt x="28" y="102"/>
                  </a:cubicBezTo>
                  <a:cubicBezTo>
                    <a:pt x="30" y="104"/>
                    <a:pt x="32" y="105"/>
                    <a:pt x="33" y="107"/>
                  </a:cubicBezTo>
                  <a:cubicBezTo>
                    <a:pt x="35" y="109"/>
                    <a:pt x="37" y="110"/>
                    <a:pt x="38" y="112"/>
                  </a:cubicBezTo>
                  <a:cubicBezTo>
                    <a:pt x="39" y="113"/>
                    <a:pt x="39" y="114"/>
                    <a:pt x="40" y="116"/>
                  </a:cubicBezTo>
                  <a:cubicBezTo>
                    <a:pt x="42" y="118"/>
                    <a:pt x="43" y="122"/>
                    <a:pt x="46" y="124"/>
                  </a:cubicBezTo>
                  <a:cubicBezTo>
                    <a:pt x="48" y="126"/>
                    <a:pt x="52" y="127"/>
                    <a:pt x="54" y="128"/>
                  </a:cubicBezTo>
                  <a:cubicBezTo>
                    <a:pt x="56" y="129"/>
                    <a:pt x="53" y="130"/>
                    <a:pt x="54" y="132"/>
                  </a:cubicBezTo>
                  <a:cubicBezTo>
                    <a:pt x="55" y="132"/>
                    <a:pt x="56" y="132"/>
                    <a:pt x="56" y="133"/>
                  </a:cubicBezTo>
                  <a:cubicBezTo>
                    <a:pt x="56" y="133"/>
                    <a:pt x="55" y="136"/>
                    <a:pt x="56" y="135"/>
                  </a:cubicBezTo>
                  <a:cubicBezTo>
                    <a:pt x="55" y="136"/>
                    <a:pt x="53" y="136"/>
                    <a:pt x="53" y="138"/>
                  </a:cubicBezTo>
                  <a:cubicBezTo>
                    <a:pt x="52" y="139"/>
                    <a:pt x="55" y="141"/>
                    <a:pt x="56" y="141"/>
                  </a:cubicBezTo>
                  <a:cubicBezTo>
                    <a:pt x="56" y="141"/>
                    <a:pt x="54" y="143"/>
                    <a:pt x="54" y="143"/>
                  </a:cubicBezTo>
                  <a:cubicBezTo>
                    <a:pt x="54" y="143"/>
                    <a:pt x="53" y="142"/>
                    <a:pt x="53" y="141"/>
                  </a:cubicBezTo>
                  <a:cubicBezTo>
                    <a:pt x="52" y="141"/>
                    <a:pt x="53" y="143"/>
                    <a:pt x="53" y="143"/>
                  </a:cubicBezTo>
                  <a:cubicBezTo>
                    <a:pt x="54" y="144"/>
                    <a:pt x="53" y="145"/>
                    <a:pt x="54" y="146"/>
                  </a:cubicBezTo>
                  <a:cubicBezTo>
                    <a:pt x="55" y="148"/>
                    <a:pt x="55" y="148"/>
                    <a:pt x="57" y="147"/>
                  </a:cubicBezTo>
                  <a:cubicBezTo>
                    <a:pt x="57" y="147"/>
                    <a:pt x="58" y="147"/>
                    <a:pt x="58" y="147"/>
                  </a:cubicBezTo>
                  <a:cubicBezTo>
                    <a:pt x="59" y="147"/>
                    <a:pt x="59" y="145"/>
                    <a:pt x="59" y="145"/>
                  </a:cubicBezTo>
                  <a:cubicBezTo>
                    <a:pt x="59" y="145"/>
                    <a:pt x="60" y="147"/>
                    <a:pt x="61" y="147"/>
                  </a:cubicBezTo>
                  <a:cubicBezTo>
                    <a:pt x="61" y="147"/>
                    <a:pt x="60" y="149"/>
                    <a:pt x="60" y="150"/>
                  </a:cubicBezTo>
                  <a:cubicBezTo>
                    <a:pt x="59" y="151"/>
                    <a:pt x="59" y="152"/>
                    <a:pt x="61" y="151"/>
                  </a:cubicBezTo>
                  <a:cubicBezTo>
                    <a:pt x="61" y="150"/>
                    <a:pt x="62" y="150"/>
                    <a:pt x="62" y="150"/>
                  </a:cubicBezTo>
                  <a:cubicBezTo>
                    <a:pt x="63" y="150"/>
                    <a:pt x="63" y="149"/>
                    <a:pt x="63" y="149"/>
                  </a:cubicBezTo>
                  <a:cubicBezTo>
                    <a:pt x="65" y="148"/>
                    <a:pt x="64" y="151"/>
                    <a:pt x="64" y="152"/>
                  </a:cubicBezTo>
                  <a:cubicBezTo>
                    <a:pt x="64" y="153"/>
                    <a:pt x="65" y="154"/>
                    <a:pt x="66" y="154"/>
                  </a:cubicBezTo>
                  <a:cubicBezTo>
                    <a:pt x="67" y="154"/>
                    <a:pt x="68" y="152"/>
                    <a:pt x="69" y="152"/>
                  </a:cubicBezTo>
                  <a:cubicBezTo>
                    <a:pt x="69" y="152"/>
                    <a:pt x="68" y="153"/>
                    <a:pt x="68" y="153"/>
                  </a:cubicBezTo>
                  <a:cubicBezTo>
                    <a:pt x="68" y="153"/>
                    <a:pt x="70" y="154"/>
                    <a:pt x="70" y="154"/>
                  </a:cubicBezTo>
                  <a:cubicBezTo>
                    <a:pt x="70" y="154"/>
                    <a:pt x="63" y="156"/>
                    <a:pt x="66" y="158"/>
                  </a:cubicBezTo>
                  <a:cubicBezTo>
                    <a:pt x="66" y="158"/>
                    <a:pt x="72" y="157"/>
                    <a:pt x="71" y="158"/>
                  </a:cubicBezTo>
                  <a:cubicBezTo>
                    <a:pt x="71" y="158"/>
                    <a:pt x="66" y="158"/>
                    <a:pt x="67" y="160"/>
                  </a:cubicBezTo>
                  <a:cubicBezTo>
                    <a:pt x="67" y="160"/>
                    <a:pt x="69" y="160"/>
                    <a:pt x="69" y="160"/>
                  </a:cubicBezTo>
                  <a:cubicBezTo>
                    <a:pt x="68" y="161"/>
                    <a:pt x="66" y="161"/>
                    <a:pt x="67" y="162"/>
                  </a:cubicBezTo>
                  <a:cubicBezTo>
                    <a:pt x="69" y="163"/>
                    <a:pt x="71" y="163"/>
                    <a:pt x="72" y="163"/>
                  </a:cubicBezTo>
                  <a:cubicBezTo>
                    <a:pt x="74" y="163"/>
                    <a:pt x="73" y="164"/>
                    <a:pt x="74" y="164"/>
                  </a:cubicBezTo>
                  <a:cubicBezTo>
                    <a:pt x="76" y="165"/>
                    <a:pt x="76" y="162"/>
                    <a:pt x="77" y="162"/>
                  </a:cubicBezTo>
                  <a:cubicBezTo>
                    <a:pt x="78" y="162"/>
                    <a:pt x="77" y="164"/>
                    <a:pt x="77" y="164"/>
                  </a:cubicBezTo>
                  <a:cubicBezTo>
                    <a:pt x="76" y="165"/>
                    <a:pt x="76" y="165"/>
                    <a:pt x="77" y="166"/>
                  </a:cubicBezTo>
                  <a:cubicBezTo>
                    <a:pt x="80" y="168"/>
                    <a:pt x="81" y="163"/>
                    <a:pt x="81" y="163"/>
                  </a:cubicBezTo>
                  <a:cubicBezTo>
                    <a:pt x="81" y="163"/>
                    <a:pt x="81" y="166"/>
                    <a:pt x="80" y="166"/>
                  </a:cubicBezTo>
                  <a:cubicBezTo>
                    <a:pt x="80" y="167"/>
                    <a:pt x="82" y="166"/>
                    <a:pt x="83" y="166"/>
                  </a:cubicBezTo>
                  <a:cubicBezTo>
                    <a:pt x="82" y="168"/>
                    <a:pt x="81" y="169"/>
                    <a:pt x="83" y="170"/>
                  </a:cubicBezTo>
                  <a:cubicBezTo>
                    <a:pt x="85" y="171"/>
                    <a:pt x="86" y="168"/>
                    <a:pt x="86" y="168"/>
                  </a:cubicBezTo>
                  <a:cubicBezTo>
                    <a:pt x="86" y="168"/>
                    <a:pt x="86" y="169"/>
                    <a:pt x="86" y="170"/>
                  </a:cubicBezTo>
                  <a:cubicBezTo>
                    <a:pt x="87" y="172"/>
                    <a:pt x="86" y="171"/>
                    <a:pt x="85" y="171"/>
                  </a:cubicBezTo>
                  <a:cubicBezTo>
                    <a:pt x="84" y="172"/>
                    <a:pt x="90" y="173"/>
                    <a:pt x="89" y="171"/>
                  </a:cubicBezTo>
                  <a:cubicBezTo>
                    <a:pt x="91" y="174"/>
                    <a:pt x="90" y="176"/>
                    <a:pt x="94" y="176"/>
                  </a:cubicBezTo>
                  <a:cubicBezTo>
                    <a:pt x="97" y="176"/>
                    <a:pt x="99" y="176"/>
                    <a:pt x="102" y="176"/>
                  </a:cubicBezTo>
                  <a:cubicBezTo>
                    <a:pt x="113" y="176"/>
                    <a:pt x="123" y="176"/>
                    <a:pt x="133" y="176"/>
                  </a:cubicBezTo>
                  <a:cubicBezTo>
                    <a:pt x="158" y="176"/>
                    <a:pt x="183" y="176"/>
                    <a:pt x="208" y="176"/>
                  </a:cubicBezTo>
                  <a:cubicBezTo>
                    <a:pt x="213" y="176"/>
                    <a:pt x="218" y="176"/>
                    <a:pt x="223" y="176"/>
                  </a:cubicBezTo>
                  <a:cubicBezTo>
                    <a:pt x="224" y="176"/>
                    <a:pt x="229" y="177"/>
                    <a:pt x="229" y="174"/>
                  </a:cubicBezTo>
                  <a:close/>
                  <a:moveTo>
                    <a:pt x="112" y="54"/>
                  </a:moveTo>
                  <a:cubicBezTo>
                    <a:pt x="110" y="54"/>
                    <a:pt x="108" y="53"/>
                    <a:pt x="106" y="54"/>
                  </a:cubicBezTo>
                  <a:cubicBezTo>
                    <a:pt x="104" y="57"/>
                    <a:pt x="108" y="56"/>
                    <a:pt x="108" y="57"/>
                  </a:cubicBezTo>
                  <a:cubicBezTo>
                    <a:pt x="108" y="56"/>
                    <a:pt x="100" y="60"/>
                    <a:pt x="100" y="60"/>
                  </a:cubicBezTo>
                  <a:cubicBezTo>
                    <a:pt x="98" y="59"/>
                    <a:pt x="107" y="53"/>
                    <a:pt x="99" y="56"/>
                  </a:cubicBezTo>
                  <a:cubicBezTo>
                    <a:pt x="98" y="56"/>
                    <a:pt x="97" y="57"/>
                    <a:pt x="97" y="57"/>
                  </a:cubicBezTo>
                  <a:cubicBezTo>
                    <a:pt x="96" y="58"/>
                    <a:pt x="97" y="59"/>
                    <a:pt x="96" y="60"/>
                  </a:cubicBezTo>
                  <a:cubicBezTo>
                    <a:pt x="95" y="60"/>
                    <a:pt x="88" y="59"/>
                    <a:pt x="88" y="59"/>
                  </a:cubicBezTo>
                  <a:cubicBezTo>
                    <a:pt x="88" y="58"/>
                    <a:pt x="91" y="59"/>
                    <a:pt x="91" y="58"/>
                  </a:cubicBezTo>
                  <a:cubicBezTo>
                    <a:pt x="92" y="57"/>
                    <a:pt x="91" y="57"/>
                    <a:pt x="92" y="56"/>
                  </a:cubicBezTo>
                  <a:cubicBezTo>
                    <a:pt x="92" y="55"/>
                    <a:pt x="94" y="54"/>
                    <a:pt x="94" y="54"/>
                  </a:cubicBezTo>
                  <a:cubicBezTo>
                    <a:pt x="94" y="53"/>
                    <a:pt x="91" y="52"/>
                    <a:pt x="94" y="52"/>
                  </a:cubicBezTo>
                  <a:cubicBezTo>
                    <a:pt x="94" y="52"/>
                    <a:pt x="98" y="53"/>
                    <a:pt x="98" y="52"/>
                  </a:cubicBezTo>
                  <a:cubicBezTo>
                    <a:pt x="98" y="51"/>
                    <a:pt x="93" y="50"/>
                    <a:pt x="92" y="50"/>
                  </a:cubicBezTo>
                  <a:cubicBezTo>
                    <a:pt x="91" y="50"/>
                    <a:pt x="89" y="51"/>
                    <a:pt x="87" y="51"/>
                  </a:cubicBezTo>
                  <a:cubicBezTo>
                    <a:pt x="86" y="51"/>
                    <a:pt x="84" y="50"/>
                    <a:pt x="82" y="51"/>
                  </a:cubicBezTo>
                  <a:cubicBezTo>
                    <a:pt x="81" y="51"/>
                    <a:pt x="79" y="53"/>
                    <a:pt x="80" y="51"/>
                  </a:cubicBezTo>
                  <a:cubicBezTo>
                    <a:pt x="81" y="49"/>
                    <a:pt x="83" y="50"/>
                    <a:pt x="84" y="49"/>
                  </a:cubicBezTo>
                  <a:cubicBezTo>
                    <a:pt x="86" y="49"/>
                    <a:pt x="89" y="48"/>
                    <a:pt x="91" y="47"/>
                  </a:cubicBezTo>
                  <a:cubicBezTo>
                    <a:pt x="95" y="46"/>
                    <a:pt x="99" y="46"/>
                    <a:pt x="102" y="44"/>
                  </a:cubicBezTo>
                  <a:cubicBezTo>
                    <a:pt x="104" y="44"/>
                    <a:pt x="107" y="43"/>
                    <a:pt x="108" y="45"/>
                  </a:cubicBezTo>
                  <a:cubicBezTo>
                    <a:pt x="109" y="46"/>
                    <a:pt x="105" y="47"/>
                    <a:pt x="104" y="48"/>
                  </a:cubicBezTo>
                  <a:cubicBezTo>
                    <a:pt x="102" y="49"/>
                    <a:pt x="110" y="49"/>
                    <a:pt x="111" y="49"/>
                  </a:cubicBezTo>
                  <a:cubicBezTo>
                    <a:pt x="111" y="49"/>
                    <a:pt x="113" y="49"/>
                    <a:pt x="113" y="49"/>
                  </a:cubicBezTo>
                  <a:cubicBezTo>
                    <a:pt x="114" y="48"/>
                    <a:pt x="116" y="46"/>
                    <a:pt x="117" y="47"/>
                  </a:cubicBezTo>
                  <a:cubicBezTo>
                    <a:pt x="118" y="48"/>
                    <a:pt x="113" y="54"/>
                    <a:pt x="112" y="54"/>
                  </a:cubicBezTo>
                  <a:cubicBezTo>
                    <a:pt x="110" y="54"/>
                    <a:pt x="114" y="54"/>
                    <a:pt x="112" y="54"/>
                  </a:cubicBezTo>
                  <a:close/>
                  <a:moveTo>
                    <a:pt x="157" y="78"/>
                  </a:moveTo>
                  <a:cubicBezTo>
                    <a:pt x="157" y="78"/>
                    <a:pt x="152" y="78"/>
                    <a:pt x="153" y="78"/>
                  </a:cubicBezTo>
                  <a:cubicBezTo>
                    <a:pt x="153" y="79"/>
                    <a:pt x="155" y="78"/>
                    <a:pt x="155" y="79"/>
                  </a:cubicBezTo>
                  <a:cubicBezTo>
                    <a:pt x="155" y="80"/>
                    <a:pt x="151" y="81"/>
                    <a:pt x="150" y="81"/>
                  </a:cubicBezTo>
                  <a:cubicBezTo>
                    <a:pt x="148" y="81"/>
                    <a:pt x="147" y="83"/>
                    <a:pt x="145" y="84"/>
                  </a:cubicBezTo>
                  <a:cubicBezTo>
                    <a:pt x="145" y="84"/>
                    <a:pt x="141" y="84"/>
                    <a:pt x="142" y="85"/>
                  </a:cubicBezTo>
                  <a:cubicBezTo>
                    <a:pt x="142" y="86"/>
                    <a:pt x="145" y="86"/>
                    <a:pt x="142" y="88"/>
                  </a:cubicBezTo>
                  <a:cubicBezTo>
                    <a:pt x="141" y="88"/>
                    <a:pt x="137" y="88"/>
                    <a:pt x="137" y="89"/>
                  </a:cubicBezTo>
                  <a:cubicBezTo>
                    <a:pt x="136" y="89"/>
                    <a:pt x="137" y="90"/>
                    <a:pt x="137" y="90"/>
                  </a:cubicBezTo>
                  <a:cubicBezTo>
                    <a:pt x="137" y="92"/>
                    <a:pt x="135" y="92"/>
                    <a:pt x="134" y="92"/>
                  </a:cubicBezTo>
                  <a:cubicBezTo>
                    <a:pt x="131" y="93"/>
                    <a:pt x="128" y="93"/>
                    <a:pt x="125" y="93"/>
                  </a:cubicBezTo>
                  <a:cubicBezTo>
                    <a:pt x="125" y="93"/>
                    <a:pt x="120" y="90"/>
                    <a:pt x="120" y="90"/>
                  </a:cubicBezTo>
                  <a:cubicBezTo>
                    <a:pt x="122" y="89"/>
                    <a:pt x="125" y="90"/>
                    <a:pt x="126" y="89"/>
                  </a:cubicBezTo>
                  <a:cubicBezTo>
                    <a:pt x="127" y="89"/>
                    <a:pt x="126" y="87"/>
                    <a:pt x="127" y="87"/>
                  </a:cubicBezTo>
                  <a:cubicBezTo>
                    <a:pt x="128" y="85"/>
                    <a:pt x="130" y="86"/>
                    <a:pt x="131" y="85"/>
                  </a:cubicBezTo>
                  <a:cubicBezTo>
                    <a:pt x="132" y="85"/>
                    <a:pt x="130" y="83"/>
                    <a:pt x="130" y="83"/>
                  </a:cubicBezTo>
                  <a:cubicBezTo>
                    <a:pt x="128" y="82"/>
                    <a:pt x="128" y="82"/>
                    <a:pt x="128" y="81"/>
                  </a:cubicBezTo>
                  <a:cubicBezTo>
                    <a:pt x="128" y="79"/>
                    <a:pt x="126" y="80"/>
                    <a:pt x="126" y="79"/>
                  </a:cubicBezTo>
                  <a:cubicBezTo>
                    <a:pt x="125" y="78"/>
                    <a:pt x="128" y="79"/>
                    <a:pt x="128" y="79"/>
                  </a:cubicBezTo>
                  <a:cubicBezTo>
                    <a:pt x="131" y="80"/>
                    <a:pt x="134" y="81"/>
                    <a:pt x="136" y="82"/>
                  </a:cubicBezTo>
                  <a:cubicBezTo>
                    <a:pt x="138" y="84"/>
                    <a:pt x="142" y="83"/>
                    <a:pt x="144" y="82"/>
                  </a:cubicBezTo>
                  <a:cubicBezTo>
                    <a:pt x="147" y="81"/>
                    <a:pt x="148" y="78"/>
                    <a:pt x="152" y="77"/>
                  </a:cubicBezTo>
                  <a:cubicBezTo>
                    <a:pt x="153" y="76"/>
                    <a:pt x="155" y="76"/>
                    <a:pt x="157" y="77"/>
                  </a:cubicBezTo>
                  <a:cubicBezTo>
                    <a:pt x="157" y="77"/>
                    <a:pt x="160" y="78"/>
                    <a:pt x="160" y="78"/>
                  </a:cubicBezTo>
                  <a:cubicBezTo>
                    <a:pt x="160" y="78"/>
                    <a:pt x="158" y="78"/>
                    <a:pt x="157" y="78"/>
                  </a:cubicBezTo>
                  <a:close/>
                  <a:moveTo>
                    <a:pt x="222" y="165"/>
                  </a:moveTo>
                  <a:cubicBezTo>
                    <a:pt x="221" y="167"/>
                    <a:pt x="219" y="163"/>
                    <a:pt x="219" y="162"/>
                  </a:cubicBezTo>
                  <a:cubicBezTo>
                    <a:pt x="219" y="160"/>
                    <a:pt x="221" y="159"/>
                    <a:pt x="221" y="157"/>
                  </a:cubicBezTo>
                  <a:cubicBezTo>
                    <a:pt x="220" y="156"/>
                    <a:pt x="219" y="159"/>
                    <a:pt x="218" y="158"/>
                  </a:cubicBezTo>
                  <a:cubicBezTo>
                    <a:pt x="218" y="157"/>
                    <a:pt x="218" y="154"/>
                    <a:pt x="216" y="154"/>
                  </a:cubicBezTo>
                  <a:cubicBezTo>
                    <a:pt x="216" y="154"/>
                    <a:pt x="216" y="156"/>
                    <a:pt x="215" y="156"/>
                  </a:cubicBezTo>
                  <a:cubicBezTo>
                    <a:pt x="214" y="155"/>
                    <a:pt x="214" y="154"/>
                    <a:pt x="213" y="153"/>
                  </a:cubicBezTo>
                  <a:cubicBezTo>
                    <a:pt x="212" y="152"/>
                    <a:pt x="211" y="151"/>
                    <a:pt x="210" y="150"/>
                  </a:cubicBezTo>
                  <a:cubicBezTo>
                    <a:pt x="209" y="149"/>
                    <a:pt x="212" y="149"/>
                    <a:pt x="212" y="148"/>
                  </a:cubicBezTo>
                  <a:cubicBezTo>
                    <a:pt x="211" y="147"/>
                    <a:pt x="209" y="148"/>
                    <a:pt x="209" y="147"/>
                  </a:cubicBezTo>
                  <a:cubicBezTo>
                    <a:pt x="209" y="146"/>
                    <a:pt x="210" y="143"/>
                    <a:pt x="210" y="142"/>
                  </a:cubicBezTo>
                  <a:cubicBezTo>
                    <a:pt x="212" y="140"/>
                    <a:pt x="217" y="147"/>
                    <a:pt x="217" y="148"/>
                  </a:cubicBezTo>
                  <a:cubicBezTo>
                    <a:pt x="218" y="150"/>
                    <a:pt x="219" y="151"/>
                    <a:pt x="219" y="153"/>
                  </a:cubicBezTo>
                  <a:cubicBezTo>
                    <a:pt x="220" y="155"/>
                    <a:pt x="220" y="154"/>
                    <a:pt x="221" y="156"/>
                  </a:cubicBezTo>
                  <a:cubicBezTo>
                    <a:pt x="221" y="157"/>
                    <a:pt x="222" y="158"/>
                    <a:pt x="222" y="159"/>
                  </a:cubicBezTo>
                  <a:cubicBezTo>
                    <a:pt x="223" y="161"/>
                    <a:pt x="222" y="163"/>
                    <a:pt x="222" y="165"/>
                  </a:cubicBezTo>
                  <a:cubicBezTo>
                    <a:pt x="221" y="166"/>
                    <a:pt x="222" y="164"/>
                    <a:pt x="222" y="16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59" name="Freeform 643">
              <a:extLst>
                <a:ext uri="{FF2B5EF4-FFF2-40B4-BE49-F238E27FC236}">
                  <a16:creationId xmlns:a16="http://schemas.microsoft.com/office/drawing/2014/main" id="{393CD21C-5B20-4663-9C28-6CEFBA68CF33}"/>
                </a:ext>
              </a:extLst>
            </p:cNvPr>
            <p:cNvSpPr>
              <a:spLocks/>
            </p:cNvSpPr>
            <p:nvPr/>
          </p:nvSpPr>
          <p:spPr bwMode="auto">
            <a:xfrm>
              <a:off x="8684030" y="4589323"/>
              <a:ext cx="47783" cy="41415"/>
            </a:xfrm>
            <a:custGeom>
              <a:avLst/>
              <a:gdLst>
                <a:gd name="T0" fmla="*/ 9 w 10"/>
                <a:gd name="T1" fmla="*/ 0 h 9"/>
                <a:gd name="T2" fmla="*/ 2 w 10"/>
                <a:gd name="T3" fmla="*/ 7 h 9"/>
                <a:gd name="T4" fmla="*/ 10 w 10"/>
                <a:gd name="T5" fmla="*/ 3 h 9"/>
                <a:gd name="T6" fmla="*/ 9 w 10"/>
                <a:gd name="T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9">
                  <a:moveTo>
                    <a:pt x="9" y="0"/>
                  </a:moveTo>
                  <a:cubicBezTo>
                    <a:pt x="7" y="1"/>
                    <a:pt x="0" y="4"/>
                    <a:pt x="2" y="7"/>
                  </a:cubicBezTo>
                  <a:cubicBezTo>
                    <a:pt x="4" y="9"/>
                    <a:pt x="9" y="3"/>
                    <a:pt x="10" y="3"/>
                  </a:cubicBezTo>
                  <a:cubicBezTo>
                    <a:pt x="10" y="2"/>
                    <a:pt x="9" y="1"/>
                    <a:pt x="9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60" name="Freeform 644">
              <a:extLst>
                <a:ext uri="{FF2B5EF4-FFF2-40B4-BE49-F238E27FC236}">
                  <a16:creationId xmlns:a16="http://schemas.microsoft.com/office/drawing/2014/main" id="{A9B7FBD7-5A7E-4C86-A4A3-E556D33F27B6}"/>
                </a:ext>
              </a:extLst>
            </p:cNvPr>
            <p:cNvSpPr>
              <a:spLocks/>
            </p:cNvSpPr>
            <p:nvPr/>
          </p:nvSpPr>
          <p:spPr bwMode="auto">
            <a:xfrm>
              <a:off x="8722256" y="4579767"/>
              <a:ext cx="60524" cy="22300"/>
            </a:xfrm>
            <a:custGeom>
              <a:avLst/>
              <a:gdLst>
                <a:gd name="T0" fmla="*/ 12 w 13"/>
                <a:gd name="T1" fmla="*/ 0 h 5"/>
                <a:gd name="T2" fmla="*/ 7 w 13"/>
                <a:gd name="T3" fmla="*/ 0 h 5"/>
                <a:gd name="T4" fmla="*/ 1 w 13"/>
                <a:gd name="T5" fmla="*/ 2 h 5"/>
                <a:gd name="T6" fmla="*/ 5 w 13"/>
                <a:gd name="T7" fmla="*/ 3 h 5"/>
                <a:gd name="T8" fmla="*/ 12 w 13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5">
                  <a:moveTo>
                    <a:pt x="12" y="0"/>
                  </a:moveTo>
                  <a:cubicBezTo>
                    <a:pt x="13" y="0"/>
                    <a:pt x="7" y="0"/>
                    <a:pt x="7" y="0"/>
                  </a:cubicBezTo>
                  <a:cubicBezTo>
                    <a:pt x="6" y="0"/>
                    <a:pt x="0" y="1"/>
                    <a:pt x="1" y="2"/>
                  </a:cubicBezTo>
                  <a:cubicBezTo>
                    <a:pt x="3" y="5"/>
                    <a:pt x="2" y="5"/>
                    <a:pt x="5" y="3"/>
                  </a:cubicBezTo>
                  <a:cubicBezTo>
                    <a:pt x="8" y="2"/>
                    <a:pt x="10" y="2"/>
                    <a:pt x="12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61" name="Freeform 645">
              <a:extLst>
                <a:ext uri="{FF2B5EF4-FFF2-40B4-BE49-F238E27FC236}">
                  <a16:creationId xmlns:a16="http://schemas.microsoft.com/office/drawing/2014/main" id="{083EE3C2-11AC-40E1-9615-A86D1C2BC0ED}"/>
                </a:ext>
              </a:extLst>
            </p:cNvPr>
            <p:cNvSpPr>
              <a:spLocks/>
            </p:cNvSpPr>
            <p:nvPr/>
          </p:nvSpPr>
          <p:spPr bwMode="auto">
            <a:xfrm>
              <a:off x="6148344" y="3063436"/>
              <a:ext cx="144943" cy="79640"/>
            </a:xfrm>
            <a:custGeom>
              <a:avLst/>
              <a:gdLst>
                <a:gd name="T0" fmla="*/ 10 w 31"/>
                <a:gd name="T1" fmla="*/ 17 h 17"/>
                <a:gd name="T2" fmla="*/ 13 w 31"/>
                <a:gd name="T3" fmla="*/ 14 h 17"/>
                <a:gd name="T4" fmla="*/ 18 w 31"/>
                <a:gd name="T5" fmla="*/ 16 h 17"/>
                <a:gd name="T6" fmla="*/ 21 w 31"/>
                <a:gd name="T7" fmla="*/ 16 h 17"/>
                <a:gd name="T8" fmla="*/ 23 w 31"/>
                <a:gd name="T9" fmla="*/ 15 h 17"/>
                <a:gd name="T10" fmla="*/ 29 w 31"/>
                <a:gd name="T11" fmla="*/ 11 h 17"/>
                <a:gd name="T12" fmla="*/ 27 w 31"/>
                <a:gd name="T13" fmla="*/ 7 h 17"/>
                <a:gd name="T14" fmla="*/ 21 w 31"/>
                <a:gd name="T15" fmla="*/ 5 h 17"/>
                <a:gd name="T16" fmla="*/ 17 w 31"/>
                <a:gd name="T17" fmla="*/ 3 h 17"/>
                <a:gd name="T18" fmla="*/ 13 w 31"/>
                <a:gd name="T19" fmla="*/ 0 h 17"/>
                <a:gd name="T20" fmla="*/ 11 w 31"/>
                <a:gd name="T21" fmla="*/ 2 h 17"/>
                <a:gd name="T22" fmla="*/ 8 w 31"/>
                <a:gd name="T23" fmla="*/ 2 h 17"/>
                <a:gd name="T24" fmla="*/ 0 w 31"/>
                <a:gd name="T25" fmla="*/ 6 h 17"/>
                <a:gd name="T26" fmla="*/ 2 w 31"/>
                <a:gd name="T27" fmla="*/ 10 h 17"/>
                <a:gd name="T28" fmla="*/ 4 w 31"/>
                <a:gd name="T29" fmla="*/ 13 h 17"/>
                <a:gd name="T30" fmla="*/ 10 w 31"/>
                <a:gd name="T31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1" h="17">
                  <a:moveTo>
                    <a:pt x="10" y="17"/>
                  </a:moveTo>
                  <a:cubicBezTo>
                    <a:pt x="12" y="17"/>
                    <a:pt x="11" y="14"/>
                    <a:pt x="13" y="14"/>
                  </a:cubicBezTo>
                  <a:cubicBezTo>
                    <a:pt x="15" y="14"/>
                    <a:pt x="16" y="16"/>
                    <a:pt x="18" y="16"/>
                  </a:cubicBezTo>
                  <a:cubicBezTo>
                    <a:pt x="19" y="16"/>
                    <a:pt x="20" y="16"/>
                    <a:pt x="21" y="16"/>
                  </a:cubicBezTo>
                  <a:cubicBezTo>
                    <a:pt x="22" y="16"/>
                    <a:pt x="23" y="15"/>
                    <a:pt x="23" y="15"/>
                  </a:cubicBezTo>
                  <a:cubicBezTo>
                    <a:pt x="26" y="14"/>
                    <a:pt x="27" y="13"/>
                    <a:pt x="29" y="11"/>
                  </a:cubicBezTo>
                  <a:cubicBezTo>
                    <a:pt x="31" y="9"/>
                    <a:pt x="29" y="8"/>
                    <a:pt x="27" y="7"/>
                  </a:cubicBezTo>
                  <a:cubicBezTo>
                    <a:pt x="25" y="6"/>
                    <a:pt x="22" y="3"/>
                    <a:pt x="21" y="5"/>
                  </a:cubicBezTo>
                  <a:cubicBezTo>
                    <a:pt x="19" y="8"/>
                    <a:pt x="18" y="4"/>
                    <a:pt x="17" y="3"/>
                  </a:cubicBezTo>
                  <a:cubicBezTo>
                    <a:pt x="16" y="2"/>
                    <a:pt x="13" y="3"/>
                    <a:pt x="13" y="0"/>
                  </a:cubicBezTo>
                  <a:cubicBezTo>
                    <a:pt x="13" y="1"/>
                    <a:pt x="12" y="3"/>
                    <a:pt x="11" y="2"/>
                  </a:cubicBezTo>
                  <a:cubicBezTo>
                    <a:pt x="9" y="0"/>
                    <a:pt x="9" y="0"/>
                    <a:pt x="8" y="2"/>
                  </a:cubicBezTo>
                  <a:cubicBezTo>
                    <a:pt x="7" y="3"/>
                    <a:pt x="0" y="5"/>
                    <a:pt x="0" y="6"/>
                  </a:cubicBezTo>
                  <a:cubicBezTo>
                    <a:pt x="0" y="6"/>
                    <a:pt x="1" y="9"/>
                    <a:pt x="2" y="10"/>
                  </a:cubicBezTo>
                  <a:cubicBezTo>
                    <a:pt x="2" y="11"/>
                    <a:pt x="3" y="12"/>
                    <a:pt x="4" y="13"/>
                  </a:cubicBezTo>
                  <a:cubicBezTo>
                    <a:pt x="6" y="14"/>
                    <a:pt x="8" y="17"/>
                    <a:pt x="10" y="1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62" name="Freeform 646">
              <a:extLst>
                <a:ext uri="{FF2B5EF4-FFF2-40B4-BE49-F238E27FC236}">
                  <a16:creationId xmlns:a16="http://schemas.microsoft.com/office/drawing/2014/main" id="{E5A71B71-48FE-4486-B919-3AF51858FCDB}"/>
                </a:ext>
              </a:extLst>
            </p:cNvPr>
            <p:cNvSpPr>
              <a:spLocks/>
            </p:cNvSpPr>
            <p:nvPr/>
          </p:nvSpPr>
          <p:spPr bwMode="auto">
            <a:xfrm>
              <a:off x="6083042" y="3128741"/>
              <a:ext cx="173611" cy="74861"/>
            </a:xfrm>
            <a:custGeom>
              <a:avLst/>
              <a:gdLst>
                <a:gd name="T0" fmla="*/ 32 w 37"/>
                <a:gd name="T1" fmla="*/ 2 h 16"/>
                <a:gd name="T2" fmla="*/ 27 w 37"/>
                <a:gd name="T3" fmla="*/ 0 h 16"/>
                <a:gd name="T4" fmla="*/ 24 w 37"/>
                <a:gd name="T5" fmla="*/ 3 h 16"/>
                <a:gd name="T6" fmla="*/ 20 w 37"/>
                <a:gd name="T7" fmla="*/ 3 h 16"/>
                <a:gd name="T8" fmla="*/ 17 w 37"/>
                <a:gd name="T9" fmla="*/ 7 h 16"/>
                <a:gd name="T10" fmla="*/ 16 w 37"/>
                <a:gd name="T11" fmla="*/ 9 h 16"/>
                <a:gd name="T12" fmla="*/ 13 w 37"/>
                <a:gd name="T13" fmla="*/ 9 h 16"/>
                <a:gd name="T14" fmla="*/ 9 w 37"/>
                <a:gd name="T15" fmla="*/ 10 h 16"/>
                <a:gd name="T16" fmla="*/ 5 w 37"/>
                <a:gd name="T17" fmla="*/ 11 h 16"/>
                <a:gd name="T18" fmla="*/ 0 w 37"/>
                <a:gd name="T19" fmla="*/ 9 h 16"/>
                <a:gd name="T20" fmla="*/ 4 w 37"/>
                <a:gd name="T21" fmla="*/ 13 h 16"/>
                <a:gd name="T22" fmla="*/ 6 w 37"/>
                <a:gd name="T23" fmla="*/ 13 h 16"/>
                <a:gd name="T24" fmla="*/ 8 w 37"/>
                <a:gd name="T25" fmla="*/ 14 h 16"/>
                <a:gd name="T26" fmla="*/ 12 w 37"/>
                <a:gd name="T27" fmla="*/ 13 h 16"/>
                <a:gd name="T28" fmla="*/ 15 w 37"/>
                <a:gd name="T29" fmla="*/ 15 h 16"/>
                <a:gd name="T30" fmla="*/ 22 w 37"/>
                <a:gd name="T31" fmla="*/ 16 h 16"/>
                <a:gd name="T32" fmla="*/ 29 w 37"/>
                <a:gd name="T33" fmla="*/ 14 h 16"/>
                <a:gd name="T34" fmla="*/ 33 w 37"/>
                <a:gd name="T35" fmla="*/ 12 h 16"/>
                <a:gd name="T36" fmla="*/ 34 w 37"/>
                <a:gd name="T37" fmla="*/ 9 h 16"/>
                <a:gd name="T38" fmla="*/ 36 w 37"/>
                <a:gd name="T39" fmla="*/ 8 h 16"/>
                <a:gd name="T40" fmla="*/ 36 w 37"/>
                <a:gd name="T41" fmla="*/ 2 h 16"/>
                <a:gd name="T42" fmla="*/ 32 w 37"/>
                <a:gd name="T43" fmla="*/ 2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7" h="16">
                  <a:moveTo>
                    <a:pt x="32" y="2"/>
                  </a:moveTo>
                  <a:cubicBezTo>
                    <a:pt x="30" y="2"/>
                    <a:pt x="28" y="0"/>
                    <a:pt x="27" y="0"/>
                  </a:cubicBezTo>
                  <a:cubicBezTo>
                    <a:pt x="25" y="0"/>
                    <a:pt x="26" y="3"/>
                    <a:pt x="24" y="3"/>
                  </a:cubicBezTo>
                  <a:cubicBezTo>
                    <a:pt x="22" y="3"/>
                    <a:pt x="22" y="2"/>
                    <a:pt x="20" y="3"/>
                  </a:cubicBezTo>
                  <a:cubicBezTo>
                    <a:pt x="20" y="3"/>
                    <a:pt x="16" y="6"/>
                    <a:pt x="17" y="7"/>
                  </a:cubicBezTo>
                  <a:cubicBezTo>
                    <a:pt x="17" y="8"/>
                    <a:pt x="19" y="10"/>
                    <a:pt x="16" y="9"/>
                  </a:cubicBezTo>
                  <a:cubicBezTo>
                    <a:pt x="15" y="9"/>
                    <a:pt x="14" y="8"/>
                    <a:pt x="13" y="9"/>
                  </a:cubicBezTo>
                  <a:cubicBezTo>
                    <a:pt x="12" y="9"/>
                    <a:pt x="10" y="10"/>
                    <a:pt x="9" y="10"/>
                  </a:cubicBezTo>
                  <a:cubicBezTo>
                    <a:pt x="7" y="10"/>
                    <a:pt x="6" y="8"/>
                    <a:pt x="5" y="11"/>
                  </a:cubicBezTo>
                  <a:cubicBezTo>
                    <a:pt x="5" y="11"/>
                    <a:pt x="1" y="9"/>
                    <a:pt x="0" y="9"/>
                  </a:cubicBezTo>
                  <a:cubicBezTo>
                    <a:pt x="0" y="11"/>
                    <a:pt x="1" y="12"/>
                    <a:pt x="4" y="13"/>
                  </a:cubicBezTo>
                  <a:cubicBezTo>
                    <a:pt x="5" y="13"/>
                    <a:pt x="5" y="13"/>
                    <a:pt x="6" y="13"/>
                  </a:cubicBezTo>
                  <a:cubicBezTo>
                    <a:pt x="7" y="13"/>
                    <a:pt x="7" y="15"/>
                    <a:pt x="8" y="14"/>
                  </a:cubicBezTo>
                  <a:cubicBezTo>
                    <a:pt x="10" y="13"/>
                    <a:pt x="10" y="13"/>
                    <a:pt x="12" y="13"/>
                  </a:cubicBezTo>
                  <a:cubicBezTo>
                    <a:pt x="14" y="13"/>
                    <a:pt x="13" y="14"/>
                    <a:pt x="15" y="15"/>
                  </a:cubicBezTo>
                  <a:cubicBezTo>
                    <a:pt x="17" y="16"/>
                    <a:pt x="20" y="16"/>
                    <a:pt x="22" y="16"/>
                  </a:cubicBezTo>
                  <a:cubicBezTo>
                    <a:pt x="25" y="16"/>
                    <a:pt x="26" y="14"/>
                    <a:pt x="29" y="14"/>
                  </a:cubicBezTo>
                  <a:cubicBezTo>
                    <a:pt x="31" y="14"/>
                    <a:pt x="33" y="13"/>
                    <a:pt x="33" y="12"/>
                  </a:cubicBezTo>
                  <a:cubicBezTo>
                    <a:pt x="34" y="11"/>
                    <a:pt x="34" y="10"/>
                    <a:pt x="34" y="9"/>
                  </a:cubicBezTo>
                  <a:cubicBezTo>
                    <a:pt x="34" y="7"/>
                    <a:pt x="35" y="9"/>
                    <a:pt x="36" y="8"/>
                  </a:cubicBezTo>
                  <a:cubicBezTo>
                    <a:pt x="37" y="6"/>
                    <a:pt x="36" y="3"/>
                    <a:pt x="36" y="2"/>
                  </a:cubicBezTo>
                  <a:cubicBezTo>
                    <a:pt x="34" y="2"/>
                    <a:pt x="33" y="2"/>
                    <a:pt x="32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63" name="Freeform 647">
              <a:extLst>
                <a:ext uri="{FF2B5EF4-FFF2-40B4-BE49-F238E27FC236}">
                  <a16:creationId xmlns:a16="http://schemas.microsoft.com/office/drawing/2014/main" id="{6303978F-9403-452B-9046-4629E59145F8}"/>
                </a:ext>
              </a:extLst>
            </p:cNvPr>
            <p:cNvSpPr>
              <a:spLocks/>
            </p:cNvSpPr>
            <p:nvPr/>
          </p:nvSpPr>
          <p:spPr bwMode="auto">
            <a:xfrm>
              <a:off x="6022516" y="3184488"/>
              <a:ext cx="265992" cy="258031"/>
            </a:xfrm>
            <a:custGeom>
              <a:avLst/>
              <a:gdLst>
                <a:gd name="T0" fmla="*/ 37 w 57"/>
                <a:gd name="T1" fmla="*/ 10 h 55"/>
                <a:gd name="T2" fmla="*/ 41 w 57"/>
                <a:gd name="T3" fmla="*/ 9 h 55"/>
                <a:gd name="T4" fmla="*/ 43 w 57"/>
                <a:gd name="T5" fmla="*/ 6 h 55"/>
                <a:gd name="T6" fmla="*/ 45 w 57"/>
                <a:gd name="T7" fmla="*/ 4 h 55"/>
                <a:gd name="T8" fmla="*/ 45 w 57"/>
                <a:gd name="T9" fmla="*/ 1 h 55"/>
                <a:gd name="T10" fmla="*/ 41 w 57"/>
                <a:gd name="T11" fmla="*/ 2 h 55"/>
                <a:gd name="T12" fmla="*/ 36 w 57"/>
                <a:gd name="T13" fmla="*/ 4 h 55"/>
                <a:gd name="T14" fmla="*/ 27 w 57"/>
                <a:gd name="T15" fmla="*/ 1 h 55"/>
                <a:gd name="T16" fmla="*/ 22 w 57"/>
                <a:gd name="T17" fmla="*/ 1 h 55"/>
                <a:gd name="T18" fmla="*/ 19 w 57"/>
                <a:gd name="T19" fmla="*/ 1 h 55"/>
                <a:gd name="T20" fmla="*/ 18 w 57"/>
                <a:gd name="T21" fmla="*/ 3 h 55"/>
                <a:gd name="T22" fmla="*/ 17 w 57"/>
                <a:gd name="T23" fmla="*/ 4 h 55"/>
                <a:gd name="T24" fmla="*/ 15 w 57"/>
                <a:gd name="T25" fmla="*/ 5 h 55"/>
                <a:gd name="T26" fmla="*/ 13 w 57"/>
                <a:gd name="T27" fmla="*/ 5 h 55"/>
                <a:gd name="T28" fmla="*/ 12 w 57"/>
                <a:gd name="T29" fmla="*/ 4 h 55"/>
                <a:gd name="T30" fmla="*/ 11 w 57"/>
                <a:gd name="T31" fmla="*/ 8 h 55"/>
                <a:gd name="T32" fmla="*/ 9 w 57"/>
                <a:gd name="T33" fmla="*/ 5 h 55"/>
                <a:gd name="T34" fmla="*/ 5 w 57"/>
                <a:gd name="T35" fmla="*/ 7 h 55"/>
                <a:gd name="T36" fmla="*/ 0 w 57"/>
                <a:gd name="T37" fmla="*/ 7 h 55"/>
                <a:gd name="T38" fmla="*/ 1 w 57"/>
                <a:gd name="T39" fmla="*/ 10 h 55"/>
                <a:gd name="T40" fmla="*/ 0 w 57"/>
                <a:gd name="T41" fmla="*/ 14 h 55"/>
                <a:gd name="T42" fmla="*/ 2 w 57"/>
                <a:gd name="T43" fmla="*/ 18 h 55"/>
                <a:gd name="T44" fmla="*/ 4 w 57"/>
                <a:gd name="T45" fmla="*/ 21 h 55"/>
                <a:gd name="T46" fmla="*/ 12 w 57"/>
                <a:gd name="T47" fmla="*/ 17 h 55"/>
                <a:gd name="T48" fmla="*/ 15 w 57"/>
                <a:gd name="T49" fmla="*/ 19 h 55"/>
                <a:gd name="T50" fmla="*/ 17 w 57"/>
                <a:gd name="T51" fmla="*/ 22 h 55"/>
                <a:gd name="T52" fmla="*/ 18 w 57"/>
                <a:gd name="T53" fmla="*/ 25 h 55"/>
                <a:gd name="T54" fmla="*/ 21 w 57"/>
                <a:gd name="T55" fmla="*/ 28 h 55"/>
                <a:gd name="T56" fmla="*/ 28 w 57"/>
                <a:gd name="T57" fmla="*/ 33 h 55"/>
                <a:gd name="T58" fmla="*/ 33 w 57"/>
                <a:gd name="T59" fmla="*/ 36 h 55"/>
                <a:gd name="T60" fmla="*/ 42 w 57"/>
                <a:gd name="T61" fmla="*/ 42 h 55"/>
                <a:gd name="T62" fmla="*/ 45 w 57"/>
                <a:gd name="T63" fmla="*/ 48 h 55"/>
                <a:gd name="T64" fmla="*/ 43 w 57"/>
                <a:gd name="T65" fmla="*/ 55 h 55"/>
                <a:gd name="T66" fmla="*/ 49 w 57"/>
                <a:gd name="T67" fmla="*/ 48 h 55"/>
                <a:gd name="T68" fmla="*/ 47 w 57"/>
                <a:gd name="T69" fmla="*/ 45 h 55"/>
                <a:gd name="T70" fmla="*/ 50 w 57"/>
                <a:gd name="T71" fmla="*/ 40 h 55"/>
                <a:gd name="T72" fmla="*/ 53 w 57"/>
                <a:gd name="T73" fmla="*/ 41 h 55"/>
                <a:gd name="T74" fmla="*/ 55 w 57"/>
                <a:gd name="T75" fmla="*/ 44 h 55"/>
                <a:gd name="T76" fmla="*/ 53 w 57"/>
                <a:gd name="T77" fmla="*/ 39 h 55"/>
                <a:gd name="T78" fmla="*/ 44 w 57"/>
                <a:gd name="T79" fmla="*/ 35 h 55"/>
                <a:gd name="T80" fmla="*/ 44 w 57"/>
                <a:gd name="T81" fmla="*/ 32 h 55"/>
                <a:gd name="T82" fmla="*/ 39 w 57"/>
                <a:gd name="T83" fmla="*/ 31 h 55"/>
                <a:gd name="T84" fmla="*/ 35 w 57"/>
                <a:gd name="T85" fmla="*/ 26 h 55"/>
                <a:gd name="T86" fmla="*/ 32 w 57"/>
                <a:gd name="T87" fmla="*/ 21 h 55"/>
                <a:gd name="T88" fmla="*/ 27 w 57"/>
                <a:gd name="T89" fmla="*/ 17 h 55"/>
                <a:gd name="T90" fmla="*/ 27 w 57"/>
                <a:gd name="T91" fmla="*/ 15 h 55"/>
                <a:gd name="T92" fmla="*/ 28 w 57"/>
                <a:gd name="T93" fmla="*/ 12 h 55"/>
                <a:gd name="T94" fmla="*/ 30 w 57"/>
                <a:gd name="T95" fmla="*/ 9 h 55"/>
                <a:gd name="T96" fmla="*/ 32 w 57"/>
                <a:gd name="T97" fmla="*/ 8 h 55"/>
                <a:gd name="T98" fmla="*/ 34 w 57"/>
                <a:gd name="T99" fmla="*/ 10 h 55"/>
                <a:gd name="T100" fmla="*/ 37 w 57"/>
                <a:gd name="T101" fmla="*/ 10 h 55"/>
                <a:gd name="T102" fmla="*/ 37 w 57"/>
                <a:gd name="T103" fmla="*/ 1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57" h="55">
                  <a:moveTo>
                    <a:pt x="37" y="10"/>
                  </a:moveTo>
                  <a:cubicBezTo>
                    <a:pt x="38" y="9"/>
                    <a:pt x="40" y="10"/>
                    <a:pt x="41" y="9"/>
                  </a:cubicBezTo>
                  <a:cubicBezTo>
                    <a:pt x="43" y="8"/>
                    <a:pt x="42" y="7"/>
                    <a:pt x="43" y="6"/>
                  </a:cubicBezTo>
                  <a:cubicBezTo>
                    <a:pt x="43" y="5"/>
                    <a:pt x="44" y="4"/>
                    <a:pt x="45" y="4"/>
                  </a:cubicBezTo>
                  <a:cubicBezTo>
                    <a:pt x="46" y="3"/>
                    <a:pt x="45" y="3"/>
                    <a:pt x="45" y="1"/>
                  </a:cubicBezTo>
                  <a:cubicBezTo>
                    <a:pt x="44" y="2"/>
                    <a:pt x="43" y="2"/>
                    <a:pt x="41" y="2"/>
                  </a:cubicBezTo>
                  <a:cubicBezTo>
                    <a:pt x="39" y="2"/>
                    <a:pt x="37" y="5"/>
                    <a:pt x="36" y="4"/>
                  </a:cubicBezTo>
                  <a:cubicBezTo>
                    <a:pt x="33" y="3"/>
                    <a:pt x="28" y="4"/>
                    <a:pt x="27" y="1"/>
                  </a:cubicBezTo>
                  <a:cubicBezTo>
                    <a:pt x="26" y="0"/>
                    <a:pt x="23" y="1"/>
                    <a:pt x="22" y="1"/>
                  </a:cubicBezTo>
                  <a:cubicBezTo>
                    <a:pt x="20" y="3"/>
                    <a:pt x="20" y="1"/>
                    <a:pt x="19" y="1"/>
                  </a:cubicBezTo>
                  <a:cubicBezTo>
                    <a:pt x="18" y="1"/>
                    <a:pt x="18" y="3"/>
                    <a:pt x="18" y="3"/>
                  </a:cubicBezTo>
                  <a:cubicBezTo>
                    <a:pt x="18" y="3"/>
                    <a:pt x="17" y="4"/>
                    <a:pt x="17" y="4"/>
                  </a:cubicBezTo>
                  <a:cubicBezTo>
                    <a:pt x="17" y="5"/>
                    <a:pt x="16" y="5"/>
                    <a:pt x="15" y="5"/>
                  </a:cubicBezTo>
                  <a:cubicBezTo>
                    <a:pt x="15" y="5"/>
                    <a:pt x="14" y="5"/>
                    <a:pt x="13" y="5"/>
                  </a:cubicBezTo>
                  <a:cubicBezTo>
                    <a:pt x="13" y="5"/>
                    <a:pt x="13" y="5"/>
                    <a:pt x="12" y="4"/>
                  </a:cubicBezTo>
                  <a:cubicBezTo>
                    <a:pt x="12" y="4"/>
                    <a:pt x="11" y="7"/>
                    <a:pt x="11" y="8"/>
                  </a:cubicBezTo>
                  <a:cubicBezTo>
                    <a:pt x="11" y="9"/>
                    <a:pt x="9" y="6"/>
                    <a:pt x="9" y="5"/>
                  </a:cubicBezTo>
                  <a:cubicBezTo>
                    <a:pt x="7" y="4"/>
                    <a:pt x="6" y="7"/>
                    <a:pt x="5" y="7"/>
                  </a:cubicBezTo>
                  <a:cubicBezTo>
                    <a:pt x="3" y="7"/>
                    <a:pt x="1" y="7"/>
                    <a:pt x="0" y="7"/>
                  </a:cubicBezTo>
                  <a:cubicBezTo>
                    <a:pt x="0" y="8"/>
                    <a:pt x="1" y="9"/>
                    <a:pt x="1" y="10"/>
                  </a:cubicBezTo>
                  <a:cubicBezTo>
                    <a:pt x="1" y="12"/>
                    <a:pt x="0" y="12"/>
                    <a:pt x="0" y="14"/>
                  </a:cubicBezTo>
                  <a:cubicBezTo>
                    <a:pt x="0" y="15"/>
                    <a:pt x="0" y="18"/>
                    <a:pt x="2" y="18"/>
                  </a:cubicBezTo>
                  <a:cubicBezTo>
                    <a:pt x="3" y="19"/>
                    <a:pt x="4" y="18"/>
                    <a:pt x="4" y="21"/>
                  </a:cubicBezTo>
                  <a:cubicBezTo>
                    <a:pt x="6" y="20"/>
                    <a:pt x="10" y="16"/>
                    <a:pt x="12" y="17"/>
                  </a:cubicBezTo>
                  <a:cubicBezTo>
                    <a:pt x="13" y="18"/>
                    <a:pt x="14" y="19"/>
                    <a:pt x="15" y="19"/>
                  </a:cubicBezTo>
                  <a:cubicBezTo>
                    <a:pt x="16" y="19"/>
                    <a:pt x="17" y="21"/>
                    <a:pt x="17" y="22"/>
                  </a:cubicBezTo>
                  <a:cubicBezTo>
                    <a:pt x="18" y="23"/>
                    <a:pt x="18" y="24"/>
                    <a:pt x="18" y="25"/>
                  </a:cubicBezTo>
                  <a:cubicBezTo>
                    <a:pt x="19" y="26"/>
                    <a:pt x="20" y="27"/>
                    <a:pt x="21" y="28"/>
                  </a:cubicBezTo>
                  <a:cubicBezTo>
                    <a:pt x="23" y="29"/>
                    <a:pt x="25" y="31"/>
                    <a:pt x="28" y="33"/>
                  </a:cubicBezTo>
                  <a:cubicBezTo>
                    <a:pt x="30" y="35"/>
                    <a:pt x="31" y="35"/>
                    <a:pt x="33" y="36"/>
                  </a:cubicBezTo>
                  <a:cubicBezTo>
                    <a:pt x="36" y="38"/>
                    <a:pt x="38" y="41"/>
                    <a:pt x="42" y="42"/>
                  </a:cubicBezTo>
                  <a:cubicBezTo>
                    <a:pt x="44" y="43"/>
                    <a:pt x="44" y="46"/>
                    <a:pt x="45" y="48"/>
                  </a:cubicBezTo>
                  <a:cubicBezTo>
                    <a:pt x="45" y="50"/>
                    <a:pt x="42" y="52"/>
                    <a:pt x="43" y="55"/>
                  </a:cubicBezTo>
                  <a:cubicBezTo>
                    <a:pt x="43" y="54"/>
                    <a:pt x="49" y="49"/>
                    <a:pt x="49" y="48"/>
                  </a:cubicBezTo>
                  <a:cubicBezTo>
                    <a:pt x="50" y="47"/>
                    <a:pt x="47" y="45"/>
                    <a:pt x="47" y="45"/>
                  </a:cubicBezTo>
                  <a:cubicBezTo>
                    <a:pt x="45" y="43"/>
                    <a:pt x="49" y="39"/>
                    <a:pt x="50" y="40"/>
                  </a:cubicBezTo>
                  <a:cubicBezTo>
                    <a:pt x="51" y="41"/>
                    <a:pt x="52" y="41"/>
                    <a:pt x="53" y="41"/>
                  </a:cubicBezTo>
                  <a:cubicBezTo>
                    <a:pt x="54" y="42"/>
                    <a:pt x="54" y="43"/>
                    <a:pt x="55" y="44"/>
                  </a:cubicBezTo>
                  <a:cubicBezTo>
                    <a:pt x="57" y="44"/>
                    <a:pt x="54" y="40"/>
                    <a:pt x="53" y="39"/>
                  </a:cubicBezTo>
                  <a:cubicBezTo>
                    <a:pt x="51" y="37"/>
                    <a:pt x="47" y="37"/>
                    <a:pt x="44" y="35"/>
                  </a:cubicBezTo>
                  <a:cubicBezTo>
                    <a:pt x="43" y="34"/>
                    <a:pt x="46" y="32"/>
                    <a:pt x="44" y="32"/>
                  </a:cubicBezTo>
                  <a:cubicBezTo>
                    <a:pt x="43" y="31"/>
                    <a:pt x="41" y="32"/>
                    <a:pt x="39" y="31"/>
                  </a:cubicBezTo>
                  <a:cubicBezTo>
                    <a:pt x="37" y="30"/>
                    <a:pt x="36" y="28"/>
                    <a:pt x="35" y="26"/>
                  </a:cubicBezTo>
                  <a:cubicBezTo>
                    <a:pt x="34" y="24"/>
                    <a:pt x="34" y="22"/>
                    <a:pt x="32" y="21"/>
                  </a:cubicBezTo>
                  <a:cubicBezTo>
                    <a:pt x="31" y="20"/>
                    <a:pt x="27" y="19"/>
                    <a:pt x="27" y="17"/>
                  </a:cubicBezTo>
                  <a:cubicBezTo>
                    <a:pt x="27" y="16"/>
                    <a:pt x="27" y="15"/>
                    <a:pt x="27" y="15"/>
                  </a:cubicBezTo>
                  <a:cubicBezTo>
                    <a:pt x="28" y="13"/>
                    <a:pt x="28" y="13"/>
                    <a:pt x="28" y="12"/>
                  </a:cubicBezTo>
                  <a:cubicBezTo>
                    <a:pt x="27" y="9"/>
                    <a:pt x="30" y="10"/>
                    <a:pt x="30" y="9"/>
                  </a:cubicBezTo>
                  <a:cubicBezTo>
                    <a:pt x="31" y="8"/>
                    <a:pt x="32" y="8"/>
                    <a:pt x="32" y="8"/>
                  </a:cubicBezTo>
                  <a:cubicBezTo>
                    <a:pt x="34" y="8"/>
                    <a:pt x="34" y="9"/>
                    <a:pt x="34" y="10"/>
                  </a:cubicBezTo>
                  <a:cubicBezTo>
                    <a:pt x="35" y="10"/>
                    <a:pt x="36" y="10"/>
                    <a:pt x="37" y="10"/>
                  </a:cubicBezTo>
                  <a:cubicBezTo>
                    <a:pt x="37" y="9"/>
                    <a:pt x="36" y="10"/>
                    <a:pt x="37" y="1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64" name="Freeform 648">
              <a:extLst>
                <a:ext uri="{FF2B5EF4-FFF2-40B4-BE49-F238E27FC236}">
                  <a16:creationId xmlns:a16="http://schemas.microsoft.com/office/drawing/2014/main" id="{40E9B9ED-3F5D-4890-A66D-B44D112056D4}"/>
                </a:ext>
              </a:extLst>
            </p:cNvPr>
            <p:cNvSpPr>
              <a:spLocks/>
            </p:cNvSpPr>
            <p:nvPr/>
          </p:nvSpPr>
          <p:spPr bwMode="auto">
            <a:xfrm>
              <a:off x="6177014" y="3198823"/>
              <a:ext cx="125829" cy="117867"/>
            </a:xfrm>
            <a:custGeom>
              <a:avLst/>
              <a:gdLst>
                <a:gd name="T0" fmla="*/ 12 w 27"/>
                <a:gd name="T1" fmla="*/ 10 h 25"/>
                <a:gd name="T2" fmla="*/ 21 w 27"/>
                <a:gd name="T3" fmla="*/ 9 h 25"/>
                <a:gd name="T4" fmla="*/ 27 w 27"/>
                <a:gd name="T5" fmla="*/ 11 h 25"/>
                <a:gd name="T6" fmla="*/ 25 w 27"/>
                <a:gd name="T7" fmla="*/ 4 h 25"/>
                <a:gd name="T8" fmla="*/ 17 w 27"/>
                <a:gd name="T9" fmla="*/ 3 h 25"/>
                <a:gd name="T10" fmla="*/ 13 w 27"/>
                <a:gd name="T11" fmla="*/ 0 h 25"/>
                <a:gd name="T12" fmla="*/ 11 w 27"/>
                <a:gd name="T13" fmla="*/ 2 h 25"/>
                <a:gd name="T14" fmla="*/ 6 w 27"/>
                <a:gd name="T15" fmla="*/ 7 h 25"/>
                <a:gd name="T16" fmla="*/ 1 w 27"/>
                <a:gd name="T17" fmla="*/ 7 h 25"/>
                <a:gd name="T18" fmla="*/ 1 w 27"/>
                <a:gd name="T19" fmla="*/ 11 h 25"/>
                <a:gd name="T20" fmla="*/ 3 w 27"/>
                <a:gd name="T21" fmla="*/ 10 h 25"/>
                <a:gd name="T22" fmla="*/ 4 w 27"/>
                <a:gd name="T23" fmla="*/ 13 h 25"/>
                <a:gd name="T24" fmla="*/ 6 w 27"/>
                <a:gd name="T25" fmla="*/ 10 h 25"/>
                <a:gd name="T26" fmla="*/ 11 w 27"/>
                <a:gd name="T27" fmla="*/ 17 h 25"/>
                <a:gd name="T28" fmla="*/ 23 w 27"/>
                <a:gd name="T29" fmla="*/ 25 h 25"/>
                <a:gd name="T30" fmla="*/ 21 w 27"/>
                <a:gd name="T31" fmla="*/ 22 h 25"/>
                <a:gd name="T32" fmla="*/ 16 w 27"/>
                <a:gd name="T33" fmla="*/ 19 h 25"/>
                <a:gd name="T34" fmla="*/ 12 w 27"/>
                <a:gd name="T35" fmla="*/ 1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" h="25">
                  <a:moveTo>
                    <a:pt x="12" y="10"/>
                  </a:moveTo>
                  <a:cubicBezTo>
                    <a:pt x="15" y="10"/>
                    <a:pt x="18" y="8"/>
                    <a:pt x="21" y="9"/>
                  </a:cubicBezTo>
                  <a:cubicBezTo>
                    <a:pt x="23" y="9"/>
                    <a:pt x="25" y="10"/>
                    <a:pt x="27" y="11"/>
                  </a:cubicBezTo>
                  <a:cubicBezTo>
                    <a:pt x="26" y="9"/>
                    <a:pt x="26" y="7"/>
                    <a:pt x="25" y="4"/>
                  </a:cubicBezTo>
                  <a:cubicBezTo>
                    <a:pt x="22" y="6"/>
                    <a:pt x="19" y="4"/>
                    <a:pt x="17" y="3"/>
                  </a:cubicBezTo>
                  <a:cubicBezTo>
                    <a:pt x="15" y="2"/>
                    <a:pt x="14" y="2"/>
                    <a:pt x="13" y="0"/>
                  </a:cubicBezTo>
                  <a:cubicBezTo>
                    <a:pt x="13" y="0"/>
                    <a:pt x="11" y="1"/>
                    <a:pt x="11" y="2"/>
                  </a:cubicBezTo>
                  <a:cubicBezTo>
                    <a:pt x="9" y="3"/>
                    <a:pt x="10" y="8"/>
                    <a:pt x="6" y="7"/>
                  </a:cubicBezTo>
                  <a:cubicBezTo>
                    <a:pt x="4" y="6"/>
                    <a:pt x="2" y="7"/>
                    <a:pt x="1" y="7"/>
                  </a:cubicBezTo>
                  <a:cubicBezTo>
                    <a:pt x="0" y="8"/>
                    <a:pt x="1" y="11"/>
                    <a:pt x="1" y="11"/>
                  </a:cubicBezTo>
                  <a:cubicBezTo>
                    <a:pt x="1" y="11"/>
                    <a:pt x="3" y="10"/>
                    <a:pt x="3" y="10"/>
                  </a:cubicBezTo>
                  <a:cubicBezTo>
                    <a:pt x="4" y="10"/>
                    <a:pt x="4" y="12"/>
                    <a:pt x="4" y="13"/>
                  </a:cubicBezTo>
                  <a:cubicBezTo>
                    <a:pt x="4" y="11"/>
                    <a:pt x="5" y="8"/>
                    <a:pt x="6" y="10"/>
                  </a:cubicBezTo>
                  <a:cubicBezTo>
                    <a:pt x="7" y="13"/>
                    <a:pt x="9" y="15"/>
                    <a:pt x="11" y="17"/>
                  </a:cubicBezTo>
                  <a:cubicBezTo>
                    <a:pt x="14" y="20"/>
                    <a:pt x="19" y="22"/>
                    <a:pt x="23" y="25"/>
                  </a:cubicBezTo>
                  <a:cubicBezTo>
                    <a:pt x="23" y="23"/>
                    <a:pt x="23" y="23"/>
                    <a:pt x="21" y="22"/>
                  </a:cubicBezTo>
                  <a:cubicBezTo>
                    <a:pt x="19" y="21"/>
                    <a:pt x="17" y="20"/>
                    <a:pt x="16" y="19"/>
                  </a:cubicBezTo>
                  <a:cubicBezTo>
                    <a:pt x="14" y="17"/>
                    <a:pt x="9" y="10"/>
                    <a:pt x="12" y="1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65" name="Freeform 649">
              <a:extLst>
                <a:ext uri="{FF2B5EF4-FFF2-40B4-BE49-F238E27FC236}">
                  <a16:creationId xmlns:a16="http://schemas.microsoft.com/office/drawing/2014/main" id="{24C25460-A75D-4B4A-BAC2-A80DDA518E1F}"/>
                </a:ext>
              </a:extLst>
            </p:cNvPr>
            <p:cNvSpPr>
              <a:spLocks/>
            </p:cNvSpPr>
            <p:nvPr/>
          </p:nvSpPr>
          <p:spPr bwMode="auto">
            <a:xfrm>
              <a:off x="5746967" y="3063436"/>
              <a:ext cx="308996" cy="265995"/>
            </a:xfrm>
            <a:custGeom>
              <a:avLst/>
              <a:gdLst>
                <a:gd name="T0" fmla="*/ 59 w 66"/>
                <a:gd name="T1" fmla="*/ 31 h 57"/>
                <a:gd name="T2" fmla="*/ 56 w 66"/>
                <a:gd name="T3" fmla="*/ 30 h 57"/>
                <a:gd name="T4" fmla="*/ 60 w 66"/>
                <a:gd name="T5" fmla="*/ 24 h 57"/>
                <a:gd name="T6" fmla="*/ 63 w 66"/>
                <a:gd name="T7" fmla="*/ 23 h 57"/>
                <a:gd name="T8" fmla="*/ 65 w 66"/>
                <a:gd name="T9" fmla="*/ 15 h 57"/>
                <a:gd name="T10" fmla="*/ 60 w 66"/>
                <a:gd name="T11" fmla="*/ 13 h 57"/>
                <a:gd name="T12" fmla="*/ 57 w 66"/>
                <a:gd name="T13" fmla="*/ 11 h 57"/>
                <a:gd name="T14" fmla="*/ 55 w 66"/>
                <a:gd name="T15" fmla="*/ 11 h 57"/>
                <a:gd name="T16" fmla="*/ 48 w 66"/>
                <a:gd name="T17" fmla="*/ 7 h 57"/>
                <a:gd name="T18" fmla="*/ 43 w 66"/>
                <a:gd name="T19" fmla="*/ 5 h 57"/>
                <a:gd name="T20" fmla="*/ 38 w 66"/>
                <a:gd name="T21" fmla="*/ 1 h 57"/>
                <a:gd name="T22" fmla="*/ 34 w 66"/>
                <a:gd name="T23" fmla="*/ 1 h 57"/>
                <a:gd name="T24" fmla="*/ 33 w 66"/>
                <a:gd name="T25" fmla="*/ 5 h 57"/>
                <a:gd name="T26" fmla="*/ 30 w 66"/>
                <a:gd name="T27" fmla="*/ 8 h 57"/>
                <a:gd name="T28" fmla="*/ 26 w 66"/>
                <a:gd name="T29" fmla="*/ 10 h 57"/>
                <a:gd name="T30" fmla="*/ 24 w 66"/>
                <a:gd name="T31" fmla="*/ 12 h 57"/>
                <a:gd name="T32" fmla="*/ 20 w 66"/>
                <a:gd name="T33" fmla="*/ 11 h 57"/>
                <a:gd name="T34" fmla="*/ 16 w 66"/>
                <a:gd name="T35" fmla="*/ 10 h 57"/>
                <a:gd name="T36" fmla="*/ 16 w 66"/>
                <a:gd name="T37" fmla="*/ 16 h 57"/>
                <a:gd name="T38" fmla="*/ 9 w 66"/>
                <a:gd name="T39" fmla="*/ 15 h 57"/>
                <a:gd name="T40" fmla="*/ 1 w 66"/>
                <a:gd name="T41" fmla="*/ 17 h 57"/>
                <a:gd name="T42" fmla="*/ 2 w 66"/>
                <a:gd name="T43" fmla="*/ 19 h 57"/>
                <a:gd name="T44" fmla="*/ 4 w 66"/>
                <a:gd name="T45" fmla="*/ 21 h 57"/>
                <a:gd name="T46" fmla="*/ 15 w 66"/>
                <a:gd name="T47" fmla="*/ 25 h 57"/>
                <a:gd name="T48" fmla="*/ 14 w 66"/>
                <a:gd name="T49" fmla="*/ 28 h 57"/>
                <a:gd name="T50" fmla="*/ 19 w 66"/>
                <a:gd name="T51" fmla="*/ 31 h 57"/>
                <a:gd name="T52" fmla="*/ 20 w 66"/>
                <a:gd name="T53" fmla="*/ 35 h 57"/>
                <a:gd name="T54" fmla="*/ 22 w 66"/>
                <a:gd name="T55" fmla="*/ 38 h 57"/>
                <a:gd name="T56" fmla="*/ 19 w 66"/>
                <a:gd name="T57" fmla="*/ 36 h 57"/>
                <a:gd name="T58" fmla="*/ 16 w 66"/>
                <a:gd name="T59" fmla="*/ 49 h 57"/>
                <a:gd name="T60" fmla="*/ 27 w 66"/>
                <a:gd name="T61" fmla="*/ 53 h 57"/>
                <a:gd name="T62" fmla="*/ 30 w 66"/>
                <a:gd name="T63" fmla="*/ 53 h 57"/>
                <a:gd name="T64" fmla="*/ 33 w 66"/>
                <a:gd name="T65" fmla="*/ 55 h 57"/>
                <a:gd name="T66" fmla="*/ 40 w 66"/>
                <a:gd name="T67" fmla="*/ 54 h 57"/>
                <a:gd name="T68" fmla="*/ 47 w 66"/>
                <a:gd name="T69" fmla="*/ 48 h 57"/>
                <a:gd name="T70" fmla="*/ 57 w 66"/>
                <a:gd name="T71" fmla="*/ 50 h 57"/>
                <a:gd name="T72" fmla="*/ 62 w 66"/>
                <a:gd name="T73" fmla="*/ 47 h 57"/>
                <a:gd name="T74" fmla="*/ 62 w 66"/>
                <a:gd name="T75" fmla="*/ 45 h 57"/>
                <a:gd name="T76" fmla="*/ 59 w 66"/>
                <a:gd name="T77" fmla="*/ 38 h 57"/>
                <a:gd name="T78" fmla="*/ 59 w 66"/>
                <a:gd name="T79" fmla="*/ 34 h 57"/>
                <a:gd name="T80" fmla="*/ 59 w 66"/>
                <a:gd name="T81" fmla="*/ 31 h 57"/>
                <a:gd name="T82" fmla="*/ 59 w 66"/>
                <a:gd name="T83" fmla="*/ 31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66" h="57">
                  <a:moveTo>
                    <a:pt x="59" y="31"/>
                  </a:moveTo>
                  <a:cubicBezTo>
                    <a:pt x="58" y="29"/>
                    <a:pt x="55" y="33"/>
                    <a:pt x="56" y="30"/>
                  </a:cubicBezTo>
                  <a:cubicBezTo>
                    <a:pt x="56" y="29"/>
                    <a:pt x="59" y="24"/>
                    <a:pt x="60" y="24"/>
                  </a:cubicBezTo>
                  <a:cubicBezTo>
                    <a:pt x="61" y="23"/>
                    <a:pt x="62" y="25"/>
                    <a:pt x="63" y="23"/>
                  </a:cubicBezTo>
                  <a:cubicBezTo>
                    <a:pt x="64" y="20"/>
                    <a:pt x="63" y="18"/>
                    <a:pt x="65" y="15"/>
                  </a:cubicBezTo>
                  <a:cubicBezTo>
                    <a:pt x="66" y="13"/>
                    <a:pt x="61" y="13"/>
                    <a:pt x="60" y="13"/>
                  </a:cubicBezTo>
                  <a:cubicBezTo>
                    <a:pt x="58" y="13"/>
                    <a:pt x="57" y="12"/>
                    <a:pt x="57" y="11"/>
                  </a:cubicBezTo>
                  <a:cubicBezTo>
                    <a:pt x="56" y="11"/>
                    <a:pt x="55" y="11"/>
                    <a:pt x="55" y="11"/>
                  </a:cubicBezTo>
                  <a:cubicBezTo>
                    <a:pt x="53" y="11"/>
                    <a:pt x="48" y="9"/>
                    <a:pt x="48" y="7"/>
                  </a:cubicBezTo>
                  <a:cubicBezTo>
                    <a:pt x="47" y="10"/>
                    <a:pt x="44" y="5"/>
                    <a:pt x="43" y="5"/>
                  </a:cubicBezTo>
                  <a:cubicBezTo>
                    <a:pt x="41" y="4"/>
                    <a:pt x="39" y="3"/>
                    <a:pt x="38" y="1"/>
                  </a:cubicBezTo>
                  <a:cubicBezTo>
                    <a:pt x="37" y="0"/>
                    <a:pt x="35" y="0"/>
                    <a:pt x="34" y="1"/>
                  </a:cubicBezTo>
                  <a:cubicBezTo>
                    <a:pt x="33" y="2"/>
                    <a:pt x="32" y="4"/>
                    <a:pt x="33" y="5"/>
                  </a:cubicBezTo>
                  <a:cubicBezTo>
                    <a:pt x="33" y="6"/>
                    <a:pt x="31" y="7"/>
                    <a:pt x="30" y="8"/>
                  </a:cubicBezTo>
                  <a:cubicBezTo>
                    <a:pt x="29" y="8"/>
                    <a:pt x="27" y="8"/>
                    <a:pt x="26" y="10"/>
                  </a:cubicBezTo>
                  <a:cubicBezTo>
                    <a:pt x="26" y="11"/>
                    <a:pt x="25" y="12"/>
                    <a:pt x="24" y="12"/>
                  </a:cubicBezTo>
                  <a:cubicBezTo>
                    <a:pt x="22" y="12"/>
                    <a:pt x="21" y="12"/>
                    <a:pt x="20" y="11"/>
                  </a:cubicBezTo>
                  <a:cubicBezTo>
                    <a:pt x="18" y="11"/>
                    <a:pt x="18" y="10"/>
                    <a:pt x="16" y="10"/>
                  </a:cubicBezTo>
                  <a:cubicBezTo>
                    <a:pt x="14" y="9"/>
                    <a:pt x="20" y="16"/>
                    <a:pt x="16" y="16"/>
                  </a:cubicBezTo>
                  <a:cubicBezTo>
                    <a:pt x="13" y="16"/>
                    <a:pt x="11" y="17"/>
                    <a:pt x="9" y="15"/>
                  </a:cubicBezTo>
                  <a:cubicBezTo>
                    <a:pt x="8" y="14"/>
                    <a:pt x="1" y="16"/>
                    <a:pt x="1" y="17"/>
                  </a:cubicBezTo>
                  <a:cubicBezTo>
                    <a:pt x="1" y="18"/>
                    <a:pt x="4" y="18"/>
                    <a:pt x="2" y="19"/>
                  </a:cubicBezTo>
                  <a:cubicBezTo>
                    <a:pt x="0" y="20"/>
                    <a:pt x="3" y="21"/>
                    <a:pt x="4" y="21"/>
                  </a:cubicBezTo>
                  <a:cubicBezTo>
                    <a:pt x="6" y="22"/>
                    <a:pt x="15" y="23"/>
                    <a:pt x="15" y="25"/>
                  </a:cubicBezTo>
                  <a:cubicBezTo>
                    <a:pt x="15" y="26"/>
                    <a:pt x="13" y="26"/>
                    <a:pt x="14" y="28"/>
                  </a:cubicBezTo>
                  <a:cubicBezTo>
                    <a:pt x="16" y="30"/>
                    <a:pt x="17" y="30"/>
                    <a:pt x="19" y="31"/>
                  </a:cubicBezTo>
                  <a:cubicBezTo>
                    <a:pt x="21" y="32"/>
                    <a:pt x="18" y="34"/>
                    <a:pt x="20" y="35"/>
                  </a:cubicBezTo>
                  <a:cubicBezTo>
                    <a:pt x="20" y="35"/>
                    <a:pt x="22" y="38"/>
                    <a:pt x="22" y="38"/>
                  </a:cubicBezTo>
                  <a:cubicBezTo>
                    <a:pt x="21" y="39"/>
                    <a:pt x="20" y="36"/>
                    <a:pt x="19" y="36"/>
                  </a:cubicBezTo>
                  <a:cubicBezTo>
                    <a:pt x="18" y="36"/>
                    <a:pt x="19" y="48"/>
                    <a:pt x="16" y="49"/>
                  </a:cubicBezTo>
                  <a:cubicBezTo>
                    <a:pt x="19" y="51"/>
                    <a:pt x="23" y="54"/>
                    <a:pt x="27" y="53"/>
                  </a:cubicBezTo>
                  <a:cubicBezTo>
                    <a:pt x="28" y="53"/>
                    <a:pt x="29" y="52"/>
                    <a:pt x="30" y="53"/>
                  </a:cubicBezTo>
                  <a:cubicBezTo>
                    <a:pt x="31" y="53"/>
                    <a:pt x="32" y="54"/>
                    <a:pt x="33" y="55"/>
                  </a:cubicBezTo>
                  <a:cubicBezTo>
                    <a:pt x="35" y="56"/>
                    <a:pt x="41" y="57"/>
                    <a:pt x="40" y="54"/>
                  </a:cubicBezTo>
                  <a:cubicBezTo>
                    <a:pt x="39" y="49"/>
                    <a:pt x="44" y="47"/>
                    <a:pt x="47" y="48"/>
                  </a:cubicBezTo>
                  <a:cubicBezTo>
                    <a:pt x="51" y="49"/>
                    <a:pt x="53" y="52"/>
                    <a:pt x="57" y="50"/>
                  </a:cubicBezTo>
                  <a:cubicBezTo>
                    <a:pt x="59" y="49"/>
                    <a:pt x="60" y="48"/>
                    <a:pt x="62" y="47"/>
                  </a:cubicBezTo>
                  <a:cubicBezTo>
                    <a:pt x="62" y="47"/>
                    <a:pt x="64" y="45"/>
                    <a:pt x="62" y="45"/>
                  </a:cubicBezTo>
                  <a:cubicBezTo>
                    <a:pt x="60" y="44"/>
                    <a:pt x="58" y="40"/>
                    <a:pt x="59" y="38"/>
                  </a:cubicBezTo>
                  <a:cubicBezTo>
                    <a:pt x="61" y="36"/>
                    <a:pt x="60" y="36"/>
                    <a:pt x="59" y="34"/>
                  </a:cubicBezTo>
                  <a:cubicBezTo>
                    <a:pt x="59" y="33"/>
                    <a:pt x="59" y="32"/>
                    <a:pt x="59" y="31"/>
                  </a:cubicBezTo>
                  <a:cubicBezTo>
                    <a:pt x="58" y="30"/>
                    <a:pt x="59" y="32"/>
                    <a:pt x="59" y="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66" name="Freeform 650">
              <a:extLst>
                <a:ext uri="{FF2B5EF4-FFF2-40B4-BE49-F238E27FC236}">
                  <a16:creationId xmlns:a16="http://schemas.microsoft.com/office/drawing/2014/main" id="{869A3097-048D-484D-A562-108189FDDB89}"/>
                </a:ext>
              </a:extLst>
            </p:cNvPr>
            <p:cNvSpPr>
              <a:spLocks/>
            </p:cNvSpPr>
            <p:nvPr/>
          </p:nvSpPr>
          <p:spPr bwMode="auto">
            <a:xfrm>
              <a:off x="6003403" y="3166967"/>
              <a:ext cx="103529" cy="70082"/>
            </a:xfrm>
            <a:custGeom>
              <a:avLst/>
              <a:gdLst>
                <a:gd name="T0" fmla="*/ 17 w 22"/>
                <a:gd name="T1" fmla="*/ 1 h 15"/>
                <a:gd name="T2" fmla="*/ 9 w 22"/>
                <a:gd name="T3" fmla="*/ 1 h 15"/>
                <a:gd name="T4" fmla="*/ 8 w 22"/>
                <a:gd name="T5" fmla="*/ 2 h 15"/>
                <a:gd name="T6" fmla="*/ 5 w 22"/>
                <a:gd name="T7" fmla="*/ 2 h 15"/>
                <a:gd name="T8" fmla="*/ 3 w 22"/>
                <a:gd name="T9" fmla="*/ 5 h 15"/>
                <a:gd name="T10" fmla="*/ 1 w 22"/>
                <a:gd name="T11" fmla="*/ 9 h 15"/>
                <a:gd name="T12" fmla="*/ 4 w 22"/>
                <a:gd name="T13" fmla="*/ 10 h 15"/>
                <a:gd name="T14" fmla="*/ 7 w 22"/>
                <a:gd name="T15" fmla="*/ 11 h 15"/>
                <a:gd name="T16" fmla="*/ 11 w 22"/>
                <a:gd name="T17" fmla="*/ 10 h 15"/>
                <a:gd name="T18" fmla="*/ 13 w 22"/>
                <a:gd name="T19" fmla="*/ 10 h 15"/>
                <a:gd name="T20" fmla="*/ 16 w 22"/>
                <a:gd name="T21" fmla="*/ 8 h 15"/>
                <a:gd name="T22" fmla="*/ 18 w 22"/>
                <a:gd name="T23" fmla="*/ 9 h 15"/>
                <a:gd name="T24" fmla="*/ 21 w 22"/>
                <a:gd name="T25" fmla="*/ 8 h 15"/>
                <a:gd name="T26" fmla="*/ 22 w 22"/>
                <a:gd name="T27" fmla="*/ 5 h 15"/>
                <a:gd name="T28" fmla="*/ 18 w 22"/>
                <a:gd name="T29" fmla="*/ 4 h 15"/>
                <a:gd name="T30" fmla="*/ 17 w 22"/>
                <a:gd name="T31" fmla="*/ 1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2" h="15">
                  <a:moveTo>
                    <a:pt x="17" y="1"/>
                  </a:moveTo>
                  <a:cubicBezTo>
                    <a:pt x="14" y="0"/>
                    <a:pt x="12" y="1"/>
                    <a:pt x="9" y="1"/>
                  </a:cubicBezTo>
                  <a:cubicBezTo>
                    <a:pt x="7" y="1"/>
                    <a:pt x="9" y="1"/>
                    <a:pt x="8" y="2"/>
                  </a:cubicBezTo>
                  <a:cubicBezTo>
                    <a:pt x="7" y="2"/>
                    <a:pt x="5" y="2"/>
                    <a:pt x="5" y="2"/>
                  </a:cubicBezTo>
                  <a:cubicBezTo>
                    <a:pt x="4" y="2"/>
                    <a:pt x="3" y="5"/>
                    <a:pt x="3" y="5"/>
                  </a:cubicBezTo>
                  <a:cubicBezTo>
                    <a:pt x="2" y="6"/>
                    <a:pt x="0" y="10"/>
                    <a:pt x="1" y="9"/>
                  </a:cubicBezTo>
                  <a:cubicBezTo>
                    <a:pt x="3" y="9"/>
                    <a:pt x="3" y="8"/>
                    <a:pt x="4" y="10"/>
                  </a:cubicBezTo>
                  <a:cubicBezTo>
                    <a:pt x="4" y="12"/>
                    <a:pt x="5" y="11"/>
                    <a:pt x="7" y="11"/>
                  </a:cubicBezTo>
                  <a:cubicBezTo>
                    <a:pt x="8" y="11"/>
                    <a:pt x="10" y="11"/>
                    <a:pt x="11" y="10"/>
                  </a:cubicBezTo>
                  <a:cubicBezTo>
                    <a:pt x="12" y="8"/>
                    <a:pt x="13" y="9"/>
                    <a:pt x="13" y="10"/>
                  </a:cubicBezTo>
                  <a:cubicBezTo>
                    <a:pt x="16" y="15"/>
                    <a:pt x="15" y="8"/>
                    <a:pt x="16" y="8"/>
                  </a:cubicBezTo>
                  <a:cubicBezTo>
                    <a:pt x="17" y="8"/>
                    <a:pt x="17" y="9"/>
                    <a:pt x="18" y="9"/>
                  </a:cubicBezTo>
                  <a:cubicBezTo>
                    <a:pt x="19" y="9"/>
                    <a:pt x="20" y="9"/>
                    <a:pt x="21" y="8"/>
                  </a:cubicBezTo>
                  <a:cubicBezTo>
                    <a:pt x="22" y="7"/>
                    <a:pt x="22" y="7"/>
                    <a:pt x="22" y="5"/>
                  </a:cubicBezTo>
                  <a:cubicBezTo>
                    <a:pt x="22" y="5"/>
                    <a:pt x="19" y="4"/>
                    <a:pt x="18" y="4"/>
                  </a:cubicBezTo>
                  <a:cubicBezTo>
                    <a:pt x="17" y="3"/>
                    <a:pt x="17" y="2"/>
                    <a:pt x="17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67" name="Freeform 651">
              <a:extLst>
                <a:ext uri="{FF2B5EF4-FFF2-40B4-BE49-F238E27FC236}">
                  <a16:creationId xmlns:a16="http://schemas.microsoft.com/office/drawing/2014/main" id="{C415A4BF-7A5B-41A8-830B-688602E297CC}"/>
                </a:ext>
              </a:extLst>
            </p:cNvPr>
            <p:cNvSpPr>
              <a:spLocks/>
            </p:cNvSpPr>
            <p:nvPr/>
          </p:nvSpPr>
          <p:spPr bwMode="auto">
            <a:xfrm>
              <a:off x="5915801" y="3053880"/>
              <a:ext cx="97159" cy="60525"/>
            </a:xfrm>
            <a:custGeom>
              <a:avLst/>
              <a:gdLst>
                <a:gd name="T0" fmla="*/ 19 w 21"/>
                <a:gd name="T1" fmla="*/ 9 h 13"/>
                <a:gd name="T2" fmla="*/ 20 w 21"/>
                <a:gd name="T3" fmla="*/ 6 h 13"/>
                <a:gd name="T4" fmla="*/ 18 w 21"/>
                <a:gd name="T5" fmla="*/ 3 h 13"/>
                <a:gd name="T6" fmla="*/ 13 w 21"/>
                <a:gd name="T7" fmla="*/ 0 h 13"/>
                <a:gd name="T8" fmla="*/ 8 w 21"/>
                <a:gd name="T9" fmla="*/ 1 h 13"/>
                <a:gd name="T10" fmla="*/ 3 w 21"/>
                <a:gd name="T11" fmla="*/ 1 h 13"/>
                <a:gd name="T12" fmla="*/ 5 w 21"/>
                <a:gd name="T13" fmla="*/ 6 h 13"/>
                <a:gd name="T14" fmla="*/ 10 w 21"/>
                <a:gd name="T15" fmla="*/ 9 h 13"/>
                <a:gd name="T16" fmla="*/ 12 w 21"/>
                <a:gd name="T17" fmla="*/ 9 h 13"/>
                <a:gd name="T18" fmla="*/ 18 w 21"/>
                <a:gd name="T19" fmla="*/ 13 h 13"/>
                <a:gd name="T20" fmla="*/ 19 w 21"/>
                <a:gd name="T21" fmla="*/ 9 h 13"/>
                <a:gd name="T22" fmla="*/ 19 w 21"/>
                <a:gd name="T23" fmla="*/ 9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1" h="13">
                  <a:moveTo>
                    <a:pt x="19" y="9"/>
                  </a:moveTo>
                  <a:cubicBezTo>
                    <a:pt x="18" y="9"/>
                    <a:pt x="21" y="7"/>
                    <a:pt x="20" y="6"/>
                  </a:cubicBezTo>
                  <a:cubicBezTo>
                    <a:pt x="20" y="5"/>
                    <a:pt x="19" y="3"/>
                    <a:pt x="18" y="3"/>
                  </a:cubicBezTo>
                  <a:cubicBezTo>
                    <a:pt x="17" y="2"/>
                    <a:pt x="15" y="0"/>
                    <a:pt x="13" y="0"/>
                  </a:cubicBezTo>
                  <a:cubicBezTo>
                    <a:pt x="11" y="0"/>
                    <a:pt x="10" y="1"/>
                    <a:pt x="8" y="1"/>
                  </a:cubicBezTo>
                  <a:cubicBezTo>
                    <a:pt x="6" y="1"/>
                    <a:pt x="5" y="0"/>
                    <a:pt x="3" y="1"/>
                  </a:cubicBezTo>
                  <a:cubicBezTo>
                    <a:pt x="0" y="3"/>
                    <a:pt x="3" y="5"/>
                    <a:pt x="5" y="6"/>
                  </a:cubicBezTo>
                  <a:cubicBezTo>
                    <a:pt x="7" y="7"/>
                    <a:pt x="8" y="7"/>
                    <a:pt x="10" y="9"/>
                  </a:cubicBezTo>
                  <a:cubicBezTo>
                    <a:pt x="10" y="10"/>
                    <a:pt x="12" y="10"/>
                    <a:pt x="12" y="9"/>
                  </a:cubicBezTo>
                  <a:cubicBezTo>
                    <a:pt x="12" y="10"/>
                    <a:pt x="17" y="13"/>
                    <a:pt x="18" y="13"/>
                  </a:cubicBezTo>
                  <a:cubicBezTo>
                    <a:pt x="18" y="11"/>
                    <a:pt x="18" y="10"/>
                    <a:pt x="19" y="9"/>
                  </a:cubicBezTo>
                  <a:cubicBezTo>
                    <a:pt x="19" y="9"/>
                    <a:pt x="17" y="10"/>
                    <a:pt x="19" y="9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68" name="Freeform 652">
              <a:extLst>
                <a:ext uri="{FF2B5EF4-FFF2-40B4-BE49-F238E27FC236}">
                  <a16:creationId xmlns:a16="http://schemas.microsoft.com/office/drawing/2014/main" id="{503A1CFD-A435-4183-AEBA-16D98F2FE6B3}"/>
                </a:ext>
              </a:extLst>
            </p:cNvPr>
            <p:cNvSpPr>
              <a:spLocks/>
            </p:cNvSpPr>
            <p:nvPr/>
          </p:nvSpPr>
          <p:spPr bwMode="auto">
            <a:xfrm>
              <a:off x="5995439" y="3096885"/>
              <a:ext cx="17521" cy="17521"/>
            </a:xfrm>
            <a:custGeom>
              <a:avLst/>
              <a:gdLst>
                <a:gd name="T0" fmla="*/ 2 w 4"/>
                <a:gd name="T1" fmla="*/ 0 h 4"/>
                <a:gd name="T2" fmla="*/ 1 w 4"/>
                <a:gd name="T3" fmla="*/ 3 h 4"/>
                <a:gd name="T4" fmla="*/ 4 w 4"/>
                <a:gd name="T5" fmla="*/ 4 h 4"/>
                <a:gd name="T6" fmla="*/ 2 w 4"/>
                <a:gd name="T7" fmla="*/ 0 h 4"/>
                <a:gd name="T8" fmla="*/ 2 w 4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4">
                  <a:moveTo>
                    <a:pt x="2" y="0"/>
                  </a:moveTo>
                  <a:cubicBezTo>
                    <a:pt x="1" y="0"/>
                    <a:pt x="1" y="2"/>
                    <a:pt x="1" y="3"/>
                  </a:cubicBezTo>
                  <a:cubicBezTo>
                    <a:pt x="1" y="4"/>
                    <a:pt x="3" y="4"/>
                    <a:pt x="4" y="4"/>
                  </a:cubicBezTo>
                  <a:cubicBezTo>
                    <a:pt x="4" y="2"/>
                    <a:pt x="4" y="1"/>
                    <a:pt x="2" y="0"/>
                  </a:cubicBezTo>
                  <a:cubicBezTo>
                    <a:pt x="0" y="1"/>
                    <a:pt x="3" y="1"/>
                    <a:pt x="2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69" name="Freeform 653">
              <a:extLst>
                <a:ext uri="{FF2B5EF4-FFF2-40B4-BE49-F238E27FC236}">
                  <a16:creationId xmlns:a16="http://schemas.microsoft.com/office/drawing/2014/main" id="{0A65FE9E-0C64-41C1-99C2-AC1035EDAC23}"/>
                </a:ext>
              </a:extLst>
            </p:cNvPr>
            <p:cNvSpPr>
              <a:spLocks/>
            </p:cNvSpPr>
            <p:nvPr/>
          </p:nvSpPr>
          <p:spPr bwMode="auto">
            <a:xfrm>
              <a:off x="5938099" y="2988576"/>
              <a:ext cx="93974" cy="84419"/>
            </a:xfrm>
            <a:custGeom>
              <a:avLst/>
              <a:gdLst>
                <a:gd name="T0" fmla="*/ 5 w 20"/>
                <a:gd name="T1" fmla="*/ 14 h 18"/>
                <a:gd name="T2" fmla="*/ 14 w 20"/>
                <a:gd name="T3" fmla="*/ 18 h 18"/>
                <a:gd name="T4" fmla="*/ 14 w 20"/>
                <a:gd name="T5" fmla="*/ 13 h 18"/>
                <a:gd name="T6" fmla="*/ 17 w 20"/>
                <a:gd name="T7" fmla="*/ 11 h 18"/>
                <a:gd name="T8" fmla="*/ 18 w 20"/>
                <a:gd name="T9" fmla="*/ 6 h 18"/>
                <a:gd name="T10" fmla="*/ 20 w 20"/>
                <a:gd name="T11" fmla="*/ 5 h 18"/>
                <a:gd name="T12" fmla="*/ 19 w 20"/>
                <a:gd name="T13" fmla="*/ 0 h 18"/>
                <a:gd name="T14" fmla="*/ 15 w 20"/>
                <a:gd name="T15" fmla="*/ 1 h 18"/>
                <a:gd name="T16" fmla="*/ 10 w 20"/>
                <a:gd name="T17" fmla="*/ 3 h 18"/>
                <a:gd name="T18" fmla="*/ 12 w 20"/>
                <a:gd name="T19" fmla="*/ 6 h 18"/>
                <a:gd name="T20" fmla="*/ 10 w 20"/>
                <a:gd name="T21" fmla="*/ 4 h 18"/>
                <a:gd name="T22" fmla="*/ 7 w 20"/>
                <a:gd name="T23" fmla="*/ 6 h 18"/>
                <a:gd name="T24" fmla="*/ 5 w 20"/>
                <a:gd name="T25" fmla="*/ 8 h 18"/>
                <a:gd name="T26" fmla="*/ 5 w 20"/>
                <a:gd name="T27" fmla="*/ 12 h 18"/>
                <a:gd name="T28" fmla="*/ 3 w 20"/>
                <a:gd name="T29" fmla="*/ 12 h 18"/>
                <a:gd name="T30" fmla="*/ 4 w 20"/>
                <a:gd name="T31" fmla="*/ 12 h 18"/>
                <a:gd name="T32" fmla="*/ 3 w 20"/>
                <a:gd name="T33" fmla="*/ 12 h 18"/>
                <a:gd name="T34" fmla="*/ 4 w 20"/>
                <a:gd name="T35" fmla="*/ 14 h 18"/>
                <a:gd name="T36" fmla="*/ 2 w 20"/>
                <a:gd name="T37" fmla="*/ 13 h 18"/>
                <a:gd name="T38" fmla="*/ 3 w 20"/>
                <a:gd name="T39" fmla="*/ 14 h 18"/>
                <a:gd name="T40" fmla="*/ 1 w 20"/>
                <a:gd name="T41" fmla="*/ 14 h 18"/>
                <a:gd name="T42" fmla="*/ 2 w 20"/>
                <a:gd name="T43" fmla="*/ 15 h 18"/>
                <a:gd name="T44" fmla="*/ 0 w 20"/>
                <a:gd name="T45" fmla="*/ 15 h 18"/>
                <a:gd name="T46" fmla="*/ 5 w 20"/>
                <a:gd name="T47" fmla="*/ 14 h 18"/>
                <a:gd name="T48" fmla="*/ 5 w 20"/>
                <a:gd name="T49" fmla="*/ 14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0" h="18">
                  <a:moveTo>
                    <a:pt x="5" y="14"/>
                  </a:moveTo>
                  <a:cubicBezTo>
                    <a:pt x="7" y="12"/>
                    <a:pt x="13" y="16"/>
                    <a:pt x="14" y="18"/>
                  </a:cubicBezTo>
                  <a:cubicBezTo>
                    <a:pt x="15" y="16"/>
                    <a:pt x="15" y="14"/>
                    <a:pt x="14" y="13"/>
                  </a:cubicBezTo>
                  <a:cubicBezTo>
                    <a:pt x="13" y="9"/>
                    <a:pt x="15" y="11"/>
                    <a:pt x="17" y="11"/>
                  </a:cubicBezTo>
                  <a:cubicBezTo>
                    <a:pt x="19" y="10"/>
                    <a:pt x="19" y="8"/>
                    <a:pt x="18" y="6"/>
                  </a:cubicBezTo>
                  <a:cubicBezTo>
                    <a:pt x="18" y="6"/>
                    <a:pt x="20" y="5"/>
                    <a:pt x="20" y="5"/>
                  </a:cubicBezTo>
                  <a:cubicBezTo>
                    <a:pt x="20" y="3"/>
                    <a:pt x="20" y="2"/>
                    <a:pt x="19" y="0"/>
                  </a:cubicBezTo>
                  <a:cubicBezTo>
                    <a:pt x="19" y="0"/>
                    <a:pt x="15" y="1"/>
                    <a:pt x="15" y="1"/>
                  </a:cubicBezTo>
                  <a:cubicBezTo>
                    <a:pt x="13" y="1"/>
                    <a:pt x="12" y="1"/>
                    <a:pt x="10" y="3"/>
                  </a:cubicBezTo>
                  <a:cubicBezTo>
                    <a:pt x="10" y="3"/>
                    <a:pt x="13" y="5"/>
                    <a:pt x="12" y="6"/>
                  </a:cubicBezTo>
                  <a:cubicBezTo>
                    <a:pt x="10" y="8"/>
                    <a:pt x="9" y="4"/>
                    <a:pt x="10" y="4"/>
                  </a:cubicBezTo>
                  <a:cubicBezTo>
                    <a:pt x="10" y="4"/>
                    <a:pt x="7" y="5"/>
                    <a:pt x="7" y="6"/>
                  </a:cubicBezTo>
                  <a:cubicBezTo>
                    <a:pt x="7" y="7"/>
                    <a:pt x="6" y="7"/>
                    <a:pt x="5" y="8"/>
                  </a:cubicBezTo>
                  <a:cubicBezTo>
                    <a:pt x="5" y="9"/>
                    <a:pt x="3" y="12"/>
                    <a:pt x="5" y="12"/>
                  </a:cubicBezTo>
                  <a:cubicBezTo>
                    <a:pt x="5" y="12"/>
                    <a:pt x="4" y="12"/>
                    <a:pt x="3" y="12"/>
                  </a:cubicBezTo>
                  <a:cubicBezTo>
                    <a:pt x="3" y="12"/>
                    <a:pt x="4" y="12"/>
                    <a:pt x="4" y="12"/>
                  </a:cubicBezTo>
                  <a:cubicBezTo>
                    <a:pt x="4" y="12"/>
                    <a:pt x="3" y="12"/>
                    <a:pt x="3" y="12"/>
                  </a:cubicBezTo>
                  <a:cubicBezTo>
                    <a:pt x="2" y="13"/>
                    <a:pt x="4" y="14"/>
                    <a:pt x="4" y="14"/>
                  </a:cubicBezTo>
                  <a:cubicBezTo>
                    <a:pt x="4" y="13"/>
                    <a:pt x="2" y="13"/>
                    <a:pt x="2" y="13"/>
                  </a:cubicBezTo>
                  <a:cubicBezTo>
                    <a:pt x="2" y="13"/>
                    <a:pt x="3" y="14"/>
                    <a:pt x="3" y="14"/>
                  </a:cubicBezTo>
                  <a:cubicBezTo>
                    <a:pt x="3" y="14"/>
                    <a:pt x="2" y="13"/>
                    <a:pt x="1" y="14"/>
                  </a:cubicBezTo>
                  <a:cubicBezTo>
                    <a:pt x="1" y="14"/>
                    <a:pt x="2" y="15"/>
                    <a:pt x="2" y="15"/>
                  </a:cubicBezTo>
                  <a:cubicBezTo>
                    <a:pt x="2" y="14"/>
                    <a:pt x="1" y="14"/>
                    <a:pt x="0" y="15"/>
                  </a:cubicBezTo>
                  <a:cubicBezTo>
                    <a:pt x="1" y="15"/>
                    <a:pt x="4" y="16"/>
                    <a:pt x="5" y="14"/>
                  </a:cubicBezTo>
                  <a:cubicBezTo>
                    <a:pt x="5" y="14"/>
                    <a:pt x="5" y="15"/>
                    <a:pt x="5" y="1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70" name="Freeform 654">
              <a:extLst>
                <a:ext uri="{FF2B5EF4-FFF2-40B4-BE49-F238E27FC236}">
                  <a16:creationId xmlns:a16="http://schemas.microsoft.com/office/drawing/2014/main" id="{3C795DD3-23C1-4471-B4C3-2C518C52B4C9}"/>
                </a:ext>
              </a:extLst>
            </p:cNvPr>
            <p:cNvSpPr>
              <a:spLocks/>
            </p:cNvSpPr>
            <p:nvPr/>
          </p:nvSpPr>
          <p:spPr bwMode="auto">
            <a:xfrm>
              <a:off x="6051186" y="2848410"/>
              <a:ext cx="70081" cy="103530"/>
            </a:xfrm>
            <a:custGeom>
              <a:avLst/>
              <a:gdLst>
                <a:gd name="T0" fmla="*/ 10 w 15"/>
                <a:gd name="T1" fmla="*/ 21 h 22"/>
                <a:gd name="T2" fmla="*/ 8 w 15"/>
                <a:gd name="T3" fmla="*/ 17 h 22"/>
                <a:gd name="T4" fmla="*/ 11 w 15"/>
                <a:gd name="T5" fmla="*/ 12 h 22"/>
                <a:gd name="T6" fmla="*/ 11 w 15"/>
                <a:gd name="T7" fmla="*/ 13 h 22"/>
                <a:gd name="T8" fmla="*/ 15 w 15"/>
                <a:gd name="T9" fmla="*/ 10 h 22"/>
                <a:gd name="T10" fmla="*/ 11 w 15"/>
                <a:gd name="T11" fmla="*/ 7 h 22"/>
                <a:gd name="T12" fmla="*/ 10 w 15"/>
                <a:gd name="T13" fmla="*/ 5 h 22"/>
                <a:gd name="T14" fmla="*/ 12 w 15"/>
                <a:gd name="T15" fmla="*/ 4 h 22"/>
                <a:gd name="T16" fmla="*/ 12 w 15"/>
                <a:gd name="T17" fmla="*/ 1 h 22"/>
                <a:gd name="T18" fmla="*/ 11 w 15"/>
                <a:gd name="T19" fmla="*/ 1 h 22"/>
                <a:gd name="T20" fmla="*/ 7 w 15"/>
                <a:gd name="T21" fmla="*/ 4 h 22"/>
                <a:gd name="T22" fmla="*/ 2 w 15"/>
                <a:gd name="T23" fmla="*/ 5 h 22"/>
                <a:gd name="T24" fmla="*/ 4 w 15"/>
                <a:gd name="T25" fmla="*/ 6 h 22"/>
                <a:gd name="T26" fmla="*/ 6 w 15"/>
                <a:gd name="T27" fmla="*/ 8 h 22"/>
                <a:gd name="T28" fmla="*/ 4 w 15"/>
                <a:gd name="T29" fmla="*/ 8 h 22"/>
                <a:gd name="T30" fmla="*/ 2 w 15"/>
                <a:gd name="T31" fmla="*/ 8 h 22"/>
                <a:gd name="T32" fmla="*/ 0 w 15"/>
                <a:gd name="T33" fmla="*/ 9 h 22"/>
                <a:gd name="T34" fmla="*/ 0 w 15"/>
                <a:gd name="T35" fmla="*/ 14 h 22"/>
                <a:gd name="T36" fmla="*/ 2 w 15"/>
                <a:gd name="T37" fmla="*/ 16 h 22"/>
                <a:gd name="T38" fmla="*/ 2 w 15"/>
                <a:gd name="T39" fmla="*/ 20 h 22"/>
                <a:gd name="T40" fmla="*/ 10 w 15"/>
                <a:gd name="T41" fmla="*/ 21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5" h="22">
                  <a:moveTo>
                    <a:pt x="10" y="21"/>
                  </a:moveTo>
                  <a:cubicBezTo>
                    <a:pt x="10" y="20"/>
                    <a:pt x="6" y="18"/>
                    <a:pt x="8" y="17"/>
                  </a:cubicBezTo>
                  <a:cubicBezTo>
                    <a:pt x="9" y="16"/>
                    <a:pt x="9" y="13"/>
                    <a:pt x="11" y="12"/>
                  </a:cubicBezTo>
                  <a:cubicBezTo>
                    <a:pt x="11" y="12"/>
                    <a:pt x="11" y="13"/>
                    <a:pt x="11" y="13"/>
                  </a:cubicBezTo>
                  <a:cubicBezTo>
                    <a:pt x="12" y="13"/>
                    <a:pt x="15" y="11"/>
                    <a:pt x="15" y="10"/>
                  </a:cubicBezTo>
                  <a:cubicBezTo>
                    <a:pt x="15" y="9"/>
                    <a:pt x="11" y="9"/>
                    <a:pt x="11" y="7"/>
                  </a:cubicBezTo>
                  <a:cubicBezTo>
                    <a:pt x="11" y="6"/>
                    <a:pt x="10" y="6"/>
                    <a:pt x="10" y="5"/>
                  </a:cubicBezTo>
                  <a:cubicBezTo>
                    <a:pt x="10" y="4"/>
                    <a:pt x="12" y="5"/>
                    <a:pt x="12" y="4"/>
                  </a:cubicBezTo>
                  <a:cubicBezTo>
                    <a:pt x="12" y="3"/>
                    <a:pt x="12" y="2"/>
                    <a:pt x="12" y="1"/>
                  </a:cubicBezTo>
                  <a:cubicBezTo>
                    <a:pt x="12" y="0"/>
                    <a:pt x="12" y="1"/>
                    <a:pt x="11" y="1"/>
                  </a:cubicBezTo>
                  <a:cubicBezTo>
                    <a:pt x="8" y="1"/>
                    <a:pt x="9" y="2"/>
                    <a:pt x="7" y="4"/>
                  </a:cubicBezTo>
                  <a:cubicBezTo>
                    <a:pt x="6" y="5"/>
                    <a:pt x="3" y="3"/>
                    <a:pt x="2" y="5"/>
                  </a:cubicBezTo>
                  <a:cubicBezTo>
                    <a:pt x="0" y="7"/>
                    <a:pt x="3" y="7"/>
                    <a:pt x="4" y="6"/>
                  </a:cubicBezTo>
                  <a:cubicBezTo>
                    <a:pt x="5" y="5"/>
                    <a:pt x="7" y="6"/>
                    <a:pt x="6" y="8"/>
                  </a:cubicBezTo>
                  <a:cubicBezTo>
                    <a:pt x="6" y="7"/>
                    <a:pt x="4" y="6"/>
                    <a:pt x="4" y="8"/>
                  </a:cubicBezTo>
                  <a:cubicBezTo>
                    <a:pt x="3" y="8"/>
                    <a:pt x="2" y="9"/>
                    <a:pt x="2" y="8"/>
                  </a:cubicBezTo>
                  <a:cubicBezTo>
                    <a:pt x="2" y="9"/>
                    <a:pt x="0" y="7"/>
                    <a:pt x="0" y="9"/>
                  </a:cubicBezTo>
                  <a:cubicBezTo>
                    <a:pt x="0" y="11"/>
                    <a:pt x="0" y="12"/>
                    <a:pt x="0" y="14"/>
                  </a:cubicBezTo>
                  <a:cubicBezTo>
                    <a:pt x="1" y="15"/>
                    <a:pt x="2" y="15"/>
                    <a:pt x="2" y="16"/>
                  </a:cubicBezTo>
                  <a:cubicBezTo>
                    <a:pt x="3" y="18"/>
                    <a:pt x="1" y="19"/>
                    <a:pt x="2" y="20"/>
                  </a:cubicBezTo>
                  <a:cubicBezTo>
                    <a:pt x="4" y="22"/>
                    <a:pt x="8" y="21"/>
                    <a:pt x="10" y="2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71" name="Freeform 655">
              <a:extLst>
                <a:ext uri="{FF2B5EF4-FFF2-40B4-BE49-F238E27FC236}">
                  <a16:creationId xmlns:a16="http://schemas.microsoft.com/office/drawing/2014/main" id="{4B3C13D3-A4E9-4663-AEAA-EB2C173181CD}"/>
                </a:ext>
              </a:extLst>
            </p:cNvPr>
            <p:cNvSpPr>
              <a:spLocks/>
            </p:cNvSpPr>
            <p:nvPr/>
          </p:nvSpPr>
          <p:spPr bwMode="auto">
            <a:xfrm>
              <a:off x="6000217" y="2942386"/>
              <a:ext cx="208652" cy="242104"/>
            </a:xfrm>
            <a:custGeom>
              <a:avLst/>
              <a:gdLst>
                <a:gd name="T0" fmla="*/ 44 w 45"/>
                <a:gd name="T1" fmla="*/ 24 h 52"/>
                <a:gd name="T2" fmla="*/ 43 w 45"/>
                <a:gd name="T3" fmla="*/ 18 h 52"/>
                <a:gd name="T4" fmla="*/ 42 w 45"/>
                <a:gd name="T5" fmla="*/ 12 h 52"/>
                <a:gd name="T6" fmla="*/ 41 w 45"/>
                <a:gd name="T7" fmla="*/ 7 h 52"/>
                <a:gd name="T8" fmla="*/ 38 w 45"/>
                <a:gd name="T9" fmla="*/ 4 h 52"/>
                <a:gd name="T10" fmla="*/ 38 w 45"/>
                <a:gd name="T11" fmla="*/ 2 h 52"/>
                <a:gd name="T12" fmla="*/ 37 w 45"/>
                <a:gd name="T13" fmla="*/ 5 h 52"/>
                <a:gd name="T14" fmla="*/ 33 w 45"/>
                <a:gd name="T15" fmla="*/ 4 h 52"/>
                <a:gd name="T16" fmla="*/ 25 w 45"/>
                <a:gd name="T17" fmla="*/ 7 h 52"/>
                <a:gd name="T18" fmla="*/ 26 w 45"/>
                <a:gd name="T19" fmla="*/ 4 h 52"/>
                <a:gd name="T20" fmla="*/ 21 w 45"/>
                <a:gd name="T21" fmla="*/ 4 h 52"/>
                <a:gd name="T22" fmla="*/ 20 w 45"/>
                <a:gd name="T23" fmla="*/ 1 h 52"/>
                <a:gd name="T24" fmla="*/ 13 w 45"/>
                <a:gd name="T25" fmla="*/ 0 h 52"/>
                <a:gd name="T26" fmla="*/ 15 w 45"/>
                <a:gd name="T27" fmla="*/ 3 h 52"/>
                <a:gd name="T28" fmla="*/ 15 w 45"/>
                <a:gd name="T29" fmla="*/ 6 h 52"/>
                <a:gd name="T30" fmla="*/ 17 w 45"/>
                <a:gd name="T31" fmla="*/ 7 h 52"/>
                <a:gd name="T32" fmla="*/ 20 w 45"/>
                <a:gd name="T33" fmla="*/ 9 h 52"/>
                <a:gd name="T34" fmla="*/ 15 w 45"/>
                <a:gd name="T35" fmla="*/ 8 h 52"/>
                <a:gd name="T36" fmla="*/ 14 w 45"/>
                <a:gd name="T37" fmla="*/ 8 h 52"/>
                <a:gd name="T38" fmla="*/ 13 w 45"/>
                <a:gd name="T39" fmla="*/ 10 h 52"/>
                <a:gd name="T40" fmla="*/ 6 w 45"/>
                <a:gd name="T41" fmla="*/ 10 h 52"/>
                <a:gd name="T42" fmla="*/ 6 w 45"/>
                <a:gd name="T43" fmla="*/ 15 h 52"/>
                <a:gd name="T44" fmla="*/ 6 w 45"/>
                <a:gd name="T45" fmla="*/ 17 h 52"/>
                <a:gd name="T46" fmla="*/ 1 w 45"/>
                <a:gd name="T47" fmla="*/ 22 h 52"/>
                <a:gd name="T48" fmla="*/ 2 w 45"/>
                <a:gd name="T49" fmla="*/ 26 h 52"/>
                <a:gd name="T50" fmla="*/ 2 w 45"/>
                <a:gd name="T51" fmla="*/ 30 h 52"/>
                <a:gd name="T52" fmla="*/ 1 w 45"/>
                <a:gd name="T53" fmla="*/ 33 h 52"/>
                <a:gd name="T54" fmla="*/ 3 w 45"/>
                <a:gd name="T55" fmla="*/ 37 h 52"/>
                <a:gd name="T56" fmla="*/ 11 w 45"/>
                <a:gd name="T57" fmla="*/ 40 h 52"/>
                <a:gd name="T58" fmla="*/ 9 w 45"/>
                <a:gd name="T59" fmla="*/ 49 h 52"/>
                <a:gd name="T60" fmla="*/ 19 w 45"/>
                <a:gd name="T61" fmla="*/ 49 h 52"/>
                <a:gd name="T62" fmla="*/ 23 w 45"/>
                <a:gd name="T63" fmla="*/ 51 h 52"/>
                <a:gd name="T64" fmla="*/ 26 w 45"/>
                <a:gd name="T65" fmla="*/ 50 h 52"/>
                <a:gd name="T66" fmla="*/ 33 w 45"/>
                <a:gd name="T67" fmla="*/ 49 h 52"/>
                <a:gd name="T68" fmla="*/ 36 w 45"/>
                <a:gd name="T69" fmla="*/ 49 h 52"/>
                <a:gd name="T70" fmla="*/ 36 w 45"/>
                <a:gd name="T71" fmla="*/ 45 h 52"/>
                <a:gd name="T72" fmla="*/ 40 w 45"/>
                <a:gd name="T73" fmla="*/ 43 h 52"/>
                <a:gd name="T74" fmla="*/ 35 w 45"/>
                <a:gd name="T75" fmla="*/ 37 h 52"/>
                <a:gd name="T76" fmla="*/ 32 w 45"/>
                <a:gd name="T77" fmla="*/ 31 h 52"/>
                <a:gd name="T78" fmla="*/ 41 w 45"/>
                <a:gd name="T79" fmla="*/ 26 h 52"/>
                <a:gd name="T80" fmla="*/ 44 w 45"/>
                <a:gd name="T81" fmla="*/ 28 h 52"/>
                <a:gd name="T82" fmla="*/ 44 w 45"/>
                <a:gd name="T83" fmla="*/ 24 h 52"/>
                <a:gd name="T84" fmla="*/ 44 w 45"/>
                <a:gd name="T85" fmla="*/ 24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5" h="52">
                  <a:moveTo>
                    <a:pt x="44" y="24"/>
                  </a:moveTo>
                  <a:cubicBezTo>
                    <a:pt x="43" y="22"/>
                    <a:pt x="43" y="20"/>
                    <a:pt x="43" y="18"/>
                  </a:cubicBezTo>
                  <a:cubicBezTo>
                    <a:pt x="42" y="16"/>
                    <a:pt x="41" y="15"/>
                    <a:pt x="42" y="12"/>
                  </a:cubicBezTo>
                  <a:cubicBezTo>
                    <a:pt x="43" y="10"/>
                    <a:pt x="42" y="8"/>
                    <a:pt x="41" y="7"/>
                  </a:cubicBezTo>
                  <a:cubicBezTo>
                    <a:pt x="40" y="6"/>
                    <a:pt x="38" y="5"/>
                    <a:pt x="38" y="4"/>
                  </a:cubicBezTo>
                  <a:cubicBezTo>
                    <a:pt x="38" y="4"/>
                    <a:pt x="39" y="3"/>
                    <a:pt x="38" y="2"/>
                  </a:cubicBezTo>
                  <a:cubicBezTo>
                    <a:pt x="37" y="2"/>
                    <a:pt x="37" y="5"/>
                    <a:pt x="37" y="5"/>
                  </a:cubicBezTo>
                  <a:cubicBezTo>
                    <a:pt x="35" y="5"/>
                    <a:pt x="35" y="4"/>
                    <a:pt x="33" y="4"/>
                  </a:cubicBezTo>
                  <a:cubicBezTo>
                    <a:pt x="31" y="5"/>
                    <a:pt x="28" y="7"/>
                    <a:pt x="25" y="7"/>
                  </a:cubicBezTo>
                  <a:cubicBezTo>
                    <a:pt x="24" y="6"/>
                    <a:pt x="26" y="5"/>
                    <a:pt x="26" y="4"/>
                  </a:cubicBezTo>
                  <a:cubicBezTo>
                    <a:pt x="24" y="4"/>
                    <a:pt x="23" y="5"/>
                    <a:pt x="21" y="4"/>
                  </a:cubicBezTo>
                  <a:cubicBezTo>
                    <a:pt x="20" y="3"/>
                    <a:pt x="23" y="1"/>
                    <a:pt x="20" y="1"/>
                  </a:cubicBezTo>
                  <a:cubicBezTo>
                    <a:pt x="18" y="1"/>
                    <a:pt x="16" y="1"/>
                    <a:pt x="13" y="0"/>
                  </a:cubicBezTo>
                  <a:cubicBezTo>
                    <a:pt x="14" y="1"/>
                    <a:pt x="15" y="1"/>
                    <a:pt x="15" y="3"/>
                  </a:cubicBezTo>
                  <a:cubicBezTo>
                    <a:pt x="14" y="4"/>
                    <a:pt x="14" y="4"/>
                    <a:pt x="15" y="6"/>
                  </a:cubicBezTo>
                  <a:cubicBezTo>
                    <a:pt x="15" y="8"/>
                    <a:pt x="15" y="7"/>
                    <a:pt x="17" y="7"/>
                  </a:cubicBezTo>
                  <a:cubicBezTo>
                    <a:pt x="18" y="7"/>
                    <a:pt x="19" y="8"/>
                    <a:pt x="20" y="9"/>
                  </a:cubicBezTo>
                  <a:cubicBezTo>
                    <a:pt x="19" y="8"/>
                    <a:pt x="16" y="8"/>
                    <a:pt x="15" y="8"/>
                  </a:cubicBezTo>
                  <a:cubicBezTo>
                    <a:pt x="15" y="8"/>
                    <a:pt x="14" y="8"/>
                    <a:pt x="14" y="8"/>
                  </a:cubicBezTo>
                  <a:cubicBezTo>
                    <a:pt x="13" y="9"/>
                    <a:pt x="14" y="10"/>
                    <a:pt x="13" y="10"/>
                  </a:cubicBezTo>
                  <a:cubicBezTo>
                    <a:pt x="11" y="11"/>
                    <a:pt x="7" y="6"/>
                    <a:pt x="6" y="10"/>
                  </a:cubicBezTo>
                  <a:cubicBezTo>
                    <a:pt x="7" y="12"/>
                    <a:pt x="8" y="14"/>
                    <a:pt x="6" y="15"/>
                  </a:cubicBezTo>
                  <a:cubicBezTo>
                    <a:pt x="5" y="17"/>
                    <a:pt x="5" y="15"/>
                    <a:pt x="6" y="17"/>
                  </a:cubicBezTo>
                  <a:cubicBezTo>
                    <a:pt x="6" y="22"/>
                    <a:pt x="0" y="20"/>
                    <a:pt x="1" y="22"/>
                  </a:cubicBezTo>
                  <a:cubicBezTo>
                    <a:pt x="1" y="23"/>
                    <a:pt x="2" y="24"/>
                    <a:pt x="2" y="26"/>
                  </a:cubicBezTo>
                  <a:cubicBezTo>
                    <a:pt x="2" y="28"/>
                    <a:pt x="1" y="28"/>
                    <a:pt x="2" y="30"/>
                  </a:cubicBezTo>
                  <a:cubicBezTo>
                    <a:pt x="3" y="31"/>
                    <a:pt x="0" y="33"/>
                    <a:pt x="1" y="33"/>
                  </a:cubicBezTo>
                  <a:cubicBezTo>
                    <a:pt x="3" y="34"/>
                    <a:pt x="2" y="36"/>
                    <a:pt x="3" y="37"/>
                  </a:cubicBezTo>
                  <a:cubicBezTo>
                    <a:pt x="4" y="40"/>
                    <a:pt x="8" y="39"/>
                    <a:pt x="11" y="40"/>
                  </a:cubicBezTo>
                  <a:cubicBezTo>
                    <a:pt x="11" y="40"/>
                    <a:pt x="9" y="48"/>
                    <a:pt x="9" y="49"/>
                  </a:cubicBezTo>
                  <a:cubicBezTo>
                    <a:pt x="13" y="49"/>
                    <a:pt x="15" y="48"/>
                    <a:pt x="19" y="49"/>
                  </a:cubicBezTo>
                  <a:cubicBezTo>
                    <a:pt x="19" y="49"/>
                    <a:pt x="23" y="52"/>
                    <a:pt x="23" y="51"/>
                  </a:cubicBezTo>
                  <a:cubicBezTo>
                    <a:pt x="24" y="49"/>
                    <a:pt x="25" y="49"/>
                    <a:pt x="26" y="50"/>
                  </a:cubicBezTo>
                  <a:cubicBezTo>
                    <a:pt x="27" y="51"/>
                    <a:pt x="32" y="48"/>
                    <a:pt x="33" y="49"/>
                  </a:cubicBezTo>
                  <a:cubicBezTo>
                    <a:pt x="33" y="49"/>
                    <a:pt x="37" y="50"/>
                    <a:pt x="36" y="49"/>
                  </a:cubicBezTo>
                  <a:cubicBezTo>
                    <a:pt x="35" y="46"/>
                    <a:pt x="34" y="46"/>
                    <a:pt x="36" y="45"/>
                  </a:cubicBezTo>
                  <a:cubicBezTo>
                    <a:pt x="38" y="43"/>
                    <a:pt x="38" y="43"/>
                    <a:pt x="40" y="43"/>
                  </a:cubicBezTo>
                  <a:cubicBezTo>
                    <a:pt x="41" y="42"/>
                    <a:pt x="36" y="38"/>
                    <a:pt x="35" y="37"/>
                  </a:cubicBezTo>
                  <a:cubicBezTo>
                    <a:pt x="34" y="37"/>
                    <a:pt x="31" y="32"/>
                    <a:pt x="32" y="31"/>
                  </a:cubicBezTo>
                  <a:cubicBezTo>
                    <a:pt x="36" y="30"/>
                    <a:pt x="38" y="29"/>
                    <a:pt x="41" y="26"/>
                  </a:cubicBezTo>
                  <a:cubicBezTo>
                    <a:pt x="42" y="25"/>
                    <a:pt x="43" y="29"/>
                    <a:pt x="44" y="28"/>
                  </a:cubicBezTo>
                  <a:cubicBezTo>
                    <a:pt x="45" y="27"/>
                    <a:pt x="45" y="25"/>
                    <a:pt x="44" y="24"/>
                  </a:cubicBezTo>
                  <a:cubicBezTo>
                    <a:pt x="44" y="23"/>
                    <a:pt x="44" y="24"/>
                    <a:pt x="44" y="2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72" name="Freeform 656">
              <a:extLst>
                <a:ext uri="{FF2B5EF4-FFF2-40B4-BE49-F238E27FC236}">
                  <a16:creationId xmlns:a16="http://schemas.microsoft.com/office/drawing/2014/main" id="{34BF7199-AB08-4E05-A81B-CBB1FF44DAE7}"/>
                </a:ext>
              </a:extLst>
            </p:cNvPr>
            <p:cNvSpPr>
              <a:spLocks/>
            </p:cNvSpPr>
            <p:nvPr/>
          </p:nvSpPr>
          <p:spPr bwMode="auto">
            <a:xfrm>
              <a:off x="6368147" y="3017246"/>
              <a:ext cx="415712" cy="246883"/>
            </a:xfrm>
            <a:custGeom>
              <a:avLst/>
              <a:gdLst>
                <a:gd name="T0" fmla="*/ 0 w 89"/>
                <a:gd name="T1" fmla="*/ 27 h 53"/>
                <a:gd name="T2" fmla="*/ 9 w 89"/>
                <a:gd name="T3" fmla="*/ 30 h 53"/>
                <a:gd name="T4" fmla="*/ 16 w 89"/>
                <a:gd name="T5" fmla="*/ 31 h 53"/>
                <a:gd name="T6" fmla="*/ 22 w 89"/>
                <a:gd name="T7" fmla="*/ 28 h 53"/>
                <a:gd name="T8" fmla="*/ 33 w 89"/>
                <a:gd name="T9" fmla="*/ 30 h 53"/>
                <a:gd name="T10" fmla="*/ 40 w 89"/>
                <a:gd name="T11" fmla="*/ 41 h 53"/>
                <a:gd name="T12" fmla="*/ 44 w 89"/>
                <a:gd name="T13" fmla="*/ 38 h 53"/>
                <a:gd name="T14" fmla="*/ 47 w 89"/>
                <a:gd name="T15" fmla="*/ 41 h 53"/>
                <a:gd name="T16" fmla="*/ 57 w 89"/>
                <a:gd name="T17" fmla="*/ 42 h 53"/>
                <a:gd name="T18" fmla="*/ 51 w 89"/>
                <a:gd name="T19" fmla="*/ 46 h 53"/>
                <a:gd name="T20" fmla="*/ 55 w 89"/>
                <a:gd name="T21" fmla="*/ 49 h 53"/>
                <a:gd name="T22" fmla="*/ 59 w 89"/>
                <a:gd name="T23" fmla="*/ 51 h 53"/>
                <a:gd name="T24" fmla="*/ 67 w 89"/>
                <a:gd name="T25" fmla="*/ 48 h 53"/>
                <a:gd name="T26" fmla="*/ 72 w 89"/>
                <a:gd name="T27" fmla="*/ 46 h 53"/>
                <a:gd name="T28" fmla="*/ 68 w 89"/>
                <a:gd name="T29" fmla="*/ 46 h 53"/>
                <a:gd name="T30" fmla="*/ 63 w 89"/>
                <a:gd name="T31" fmla="*/ 44 h 53"/>
                <a:gd name="T32" fmla="*/ 72 w 89"/>
                <a:gd name="T33" fmla="*/ 38 h 53"/>
                <a:gd name="T34" fmla="*/ 78 w 89"/>
                <a:gd name="T35" fmla="*/ 35 h 53"/>
                <a:gd name="T36" fmla="*/ 84 w 89"/>
                <a:gd name="T37" fmla="*/ 31 h 53"/>
                <a:gd name="T38" fmla="*/ 87 w 89"/>
                <a:gd name="T39" fmla="*/ 28 h 53"/>
                <a:gd name="T40" fmla="*/ 86 w 89"/>
                <a:gd name="T41" fmla="*/ 26 h 53"/>
                <a:gd name="T42" fmla="*/ 88 w 89"/>
                <a:gd name="T43" fmla="*/ 25 h 53"/>
                <a:gd name="T44" fmla="*/ 86 w 89"/>
                <a:gd name="T45" fmla="*/ 24 h 53"/>
                <a:gd name="T46" fmla="*/ 88 w 89"/>
                <a:gd name="T47" fmla="*/ 21 h 53"/>
                <a:gd name="T48" fmla="*/ 85 w 89"/>
                <a:gd name="T49" fmla="*/ 19 h 53"/>
                <a:gd name="T50" fmla="*/ 82 w 89"/>
                <a:gd name="T51" fmla="*/ 18 h 53"/>
                <a:gd name="T52" fmla="*/ 78 w 89"/>
                <a:gd name="T53" fmla="*/ 18 h 53"/>
                <a:gd name="T54" fmla="*/ 75 w 89"/>
                <a:gd name="T55" fmla="*/ 15 h 53"/>
                <a:gd name="T56" fmla="*/ 72 w 89"/>
                <a:gd name="T57" fmla="*/ 17 h 53"/>
                <a:gd name="T58" fmla="*/ 69 w 89"/>
                <a:gd name="T59" fmla="*/ 14 h 53"/>
                <a:gd name="T60" fmla="*/ 65 w 89"/>
                <a:gd name="T61" fmla="*/ 14 h 53"/>
                <a:gd name="T62" fmla="*/ 64 w 89"/>
                <a:gd name="T63" fmla="*/ 10 h 53"/>
                <a:gd name="T64" fmla="*/ 60 w 89"/>
                <a:gd name="T65" fmla="*/ 9 h 53"/>
                <a:gd name="T66" fmla="*/ 60 w 89"/>
                <a:gd name="T67" fmla="*/ 5 h 53"/>
                <a:gd name="T68" fmla="*/ 58 w 89"/>
                <a:gd name="T69" fmla="*/ 2 h 53"/>
                <a:gd name="T70" fmla="*/ 53 w 89"/>
                <a:gd name="T71" fmla="*/ 1 h 53"/>
                <a:gd name="T72" fmla="*/ 47 w 89"/>
                <a:gd name="T73" fmla="*/ 2 h 53"/>
                <a:gd name="T74" fmla="*/ 43 w 89"/>
                <a:gd name="T75" fmla="*/ 3 h 53"/>
                <a:gd name="T76" fmla="*/ 41 w 89"/>
                <a:gd name="T77" fmla="*/ 9 h 53"/>
                <a:gd name="T78" fmla="*/ 38 w 89"/>
                <a:gd name="T79" fmla="*/ 7 h 53"/>
                <a:gd name="T80" fmla="*/ 36 w 89"/>
                <a:gd name="T81" fmla="*/ 8 h 53"/>
                <a:gd name="T82" fmla="*/ 34 w 89"/>
                <a:gd name="T83" fmla="*/ 6 h 53"/>
                <a:gd name="T84" fmla="*/ 31 w 89"/>
                <a:gd name="T85" fmla="*/ 7 h 53"/>
                <a:gd name="T86" fmla="*/ 29 w 89"/>
                <a:gd name="T87" fmla="*/ 6 h 53"/>
                <a:gd name="T88" fmla="*/ 28 w 89"/>
                <a:gd name="T89" fmla="*/ 8 h 53"/>
                <a:gd name="T90" fmla="*/ 21 w 89"/>
                <a:gd name="T91" fmla="*/ 5 h 53"/>
                <a:gd name="T92" fmla="*/ 12 w 89"/>
                <a:gd name="T93" fmla="*/ 4 h 53"/>
                <a:gd name="T94" fmla="*/ 6 w 89"/>
                <a:gd name="T95" fmla="*/ 6 h 53"/>
                <a:gd name="T96" fmla="*/ 9 w 89"/>
                <a:gd name="T97" fmla="*/ 11 h 53"/>
                <a:gd name="T98" fmla="*/ 10 w 89"/>
                <a:gd name="T99" fmla="*/ 14 h 53"/>
                <a:gd name="T100" fmla="*/ 5 w 89"/>
                <a:gd name="T101" fmla="*/ 16 h 53"/>
                <a:gd name="T102" fmla="*/ 2 w 89"/>
                <a:gd name="T103" fmla="*/ 23 h 53"/>
                <a:gd name="T104" fmla="*/ 0 w 89"/>
                <a:gd name="T105" fmla="*/ 27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89" h="53">
                  <a:moveTo>
                    <a:pt x="0" y="27"/>
                  </a:moveTo>
                  <a:cubicBezTo>
                    <a:pt x="0" y="30"/>
                    <a:pt x="7" y="30"/>
                    <a:pt x="9" y="30"/>
                  </a:cubicBezTo>
                  <a:cubicBezTo>
                    <a:pt x="11" y="30"/>
                    <a:pt x="13" y="32"/>
                    <a:pt x="16" y="31"/>
                  </a:cubicBezTo>
                  <a:cubicBezTo>
                    <a:pt x="17" y="29"/>
                    <a:pt x="20" y="28"/>
                    <a:pt x="22" y="28"/>
                  </a:cubicBezTo>
                  <a:cubicBezTo>
                    <a:pt x="25" y="26"/>
                    <a:pt x="31" y="28"/>
                    <a:pt x="33" y="30"/>
                  </a:cubicBezTo>
                  <a:cubicBezTo>
                    <a:pt x="36" y="34"/>
                    <a:pt x="37" y="38"/>
                    <a:pt x="40" y="41"/>
                  </a:cubicBezTo>
                  <a:cubicBezTo>
                    <a:pt x="42" y="40"/>
                    <a:pt x="42" y="39"/>
                    <a:pt x="44" y="38"/>
                  </a:cubicBezTo>
                  <a:cubicBezTo>
                    <a:pt x="46" y="38"/>
                    <a:pt x="46" y="40"/>
                    <a:pt x="47" y="41"/>
                  </a:cubicBezTo>
                  <a:cubicBezTo>
                    <a:pt x="48" y="42"/>
                    <a:pt x="57" y="43"/>
                    <a:pt x="57" y="42"/>
                  </a:cubicBezTo>
                  <a:cubicBezTo>
                    <a:pt x="57" y="43"/>
                    <a:pt x="51" y="45"/>
                    <a:pt x="51" y="46"/>
                  </a:cubicBezTo>
                  <a:cubicBezTo>
                    <a:pt x="52" y="47"/>
                    <a:pt x="56" y="46"/>
                    <a:pt x="55" y="49"/>
                  </a:cubicBezTo>
                  <a:cubicBezTo>
                    <a:pt x="54" y="51"/>
                    <a:pt x="57" y="53"/>
                    <a:pt x="59" y="51"/>
                  </a:cubicBezTo>
                  <a:cubicBezTo>
                    <a:pt x="61" y="50"/>
                    <a:pt x="64" y="48"/>
                    <a:pt x="67" y="48"/>
                  </a:cubicBezTo>
                  <a:cubicBezTo>
                    <a:pt x="70" y="48"/>
                    <a:pt x="71" y="48"/>
                    <a:pt x="72" y="46"/>
                  </a:cubicBezTo>
                  <a:cubicBezTo>
                    <a:pt x="72" y="46"/>
                    <a:pt x="69" y="46"/>
                    <a:pt x="68" y="46"/>
                  </a:cubicBezTo>
                  <a:cubicBezTo>
                    <a:pt x="66" y="46"/>
                    <a:pt x="64" y="47"/>
                    <a:pt x="63" y="44"/>
                  </a:cubicBezTo>
                  <a:cubicBezTo>
                    <a:pt x="60" y="40"/>
                    <a:pt x="70" y="38"/>
                    <a:pt x="72" y="38"/>
                  </a:cubicBezTo>
                  <a:cubicBezTo>
                    <a:pt x="74" y="37"/>
                    <a:pt x="76" y="36"/>
                    <a:pt x="78" y="35"/>
                  </a:cubicBezTo>
                  <a:cubicBezTo>
                    <a:pt x="79" y="33"/>
                    <a:pt x="81" y="31"/>
                    <a:pt x="84" y="31"/>
                  </a:cubicBezTo>
                  <a:cubicBezTo>
                    <a:pt x="85" y="31"/>
                    <a:pt x="87" y="31"/>
                    <a:pt x="87" y="28"/>
                  </a:cubicBezTo>
                  <a:cubicBezTo>
                    <a:pt x="87" y="27"/>
                    <a:pt x="86" y="27"/>
                    <a:pt x="86" y="26"/>
                  </a:cubicBezTo>
                  <a:cubicBezTo>
                    <a:pt x="86" y="25"/>
                    <a:pt x="88" y="25"/>
                    <a:pt x="88" y="25"/>
                  </a:cubicBezTo>
                  <a:cubicBezTo>
                    <a:pt x="88" y="25"/>
                    <a:pt x="86" y="24"/>
                    <a:pt x="86" y="24"/>
                  </a:cubicBezTo>
                  <a:cubicBezTo>
                    <a:pt x="86" y="23"/>
                    <a:pt x="89" y="23"/>
                    <a:pt x="88" y="21"/>
                  </a:cubicBezTo>
                  <a:cubicBezTo>
                    <a:pt x="88" y="21"/>
                    <a:pt x="86" y="20"/>
                    <a:pt x="85" y="19"/>
                  </a:cubicBezTo>
                  <a:cubicBezTo>
                    <a:pt x="84" y="18"/>
                    <a:pt x="83" y="20"/>
                    <a:pt x="82" y="18"/>
                  </a:cubicBezTo>
                  <a:cubicBezTo>
                    <a:pt x="81" y="17"/>
                    <a:pt x="80" y="17"/>
                    <a:pt x="78" y="18"/>
                  </a:cubicBezTo>
                  <a:cubicBezTo>
                    <a:pt x="77" y="18"/>
                    <a:pt x="76" y="15"/>
                    <a:pt x="75" y="15"/>
                  </a:cubicBezTo>
                  <a:cubicBezTo>
                    <a:pt x="74" y="14"/>
                    <a:pt x="73" y="16"/>
                    <a:pt x="72" y="17"/>
                  </a:cubicBezTo>
                  <a:cubicBezTo>
                    <a:pt x="71" y="17"/>
                    <a:pt x="70" y="14"/>
                    <a:pt x="69" y="14"/>
                  </a:cubicBezTo>
                  <a:cubicBezTo>
                    <a:pt x="68" y="14"/>
                    <a:pt x="65" y="15"/>
                    <a:pt x="65" y="14"/>
                  </a:cubicBezTo>
                  <a:cubicBezTo>
                    <a:pt x="65" y="13"/>
                    <a:pt x="65" y="11"/>
                    <a:pt x="64" y="10"/>
                  </a:cubicBezTo>
                  <a:cubicBezTo>
                    <a:pt x="63" y="9"/>
                    <a:pt x="61" y="10"/>
                    <a:pt x="60" y="9"/>
                  </a:cubicBezTo>
                  <a:cubicBezTo>
                    <a:pt x="59" y="8"/>
                    <a:pt x="58" y="6"/>
                    <a:pt x="60" y="5"/>
                  </a:cubicBezTo>
                  <a:cubicBezTo>
                    <a:pt x="61" y="5"/>
                    <a:pt x="59" y="2"/>
                    <a:pt x="58" y="2"/>
                  </a:cubicBezTo>
                  <a:cubicBezTo>
                    <a:pt x="57" y="1"/>
                    <a:pt x="54" y="2"/>
                    <a:pt x="53" y="1"/>
                  </a:cubicBezTo>
                  <a:cubicBezTo>
                    <a:pt x="50" y="0"/>
                    <a:pt x="50" y="6"/>
                    <a:pt x="47" y="2"/>
                  </a:cubicBezTo>
                  <a:cubicBezTo>
                    <a:pt x="46" y="2"/>
                    <a:pt x="44" y="3"/>
                    <a:pt x="43" y="3"/>
                  </a:cubicBezTo>
                  <a:cubicBezTo>
                    <a:pt x="41" y="4"/>
                    <a:pt x="42" y="9"/>
                    <a:pt x="41" y="9"/>
                  </a:cubicBezTo>
                  <a:cubicBezTo>
                    <a:pt x="40" y="9"/>
                    <a:pt x="39" y="7"/>
                    <a:pt x="38" y="7"/>
                  </a:cubicBezTo>
                  <a:cubicBezTo>
                    <a:pt x="38" y="7"/>
                    <a:pt x="37" y="8"/>
                    <a:pt x="36" y="8"/>
                  </a:cubicBezTo>
                  <a:cubicBezTo>
                    <a:pt x="35" y="8"/>
                    <a:pt x="34" y="7"/>
                    <a:pt x="34" y="6"/>
                  </a:cubicBezTo>
                  <a:cubicBezTo>
                    <a:pt x="34" y="5"/>
                    <a:pt x="32" y="7"/>
                    <a:pt x="31" y="7"/>
                  </a:cubicBezTo>
                  <a:cubicBezTo>
                    <a:pt x="30" y="7"/>
                    <a:pt x="30" y="6"/>
                    <a:pt x="29" y="6"/>
                  </a:cubicBezTo>
                  <a:cubicBezTo>
                    <a:pt x="28" y="6"/>
                    <a:pt x="28" y="7"/>
                    <a:pt x="28" y="8"/>
                  </a:cubicBezTo>
                  <a:cubicBezTo>
                    <a:pt x="28" y="8"/>
                    <a:pt x="21" y="5"/>
                    <a:pt x="21" y="5"/>
                  </a:cubicBezTo>
                  <a:cubicBezTo>
                    <a:pt x="18" y="4"/>
                    <a:pt x="15" y="4"/>
                    <a:pt x="12" y="4"/>
                  </a:cubicBezTo>
                  <a:cubicBezTo>
                    <a:pt x="10" y="4"/>
                    <a:pt x="9" y="6"/>
                    <a:pt x="6" y="6"/>
                  </a:cubicBezTo>
                  <a:cubicBezTo>
                    <a:pt x="6" y="9"/>
                    <a:pt x="9" y="9"/>
                    <a:pt x="9" y="11"/>
                  </a:cubicBezTo>
                  <a:cubicBezTo>
                    <a:pt x="9" y="12"/>
                    <a:pt x="10" y="13"/>
                    <a:pt x="10" y="14"/>
                  </a:cubicBezTo>
                  <a:cubicBezTo>
                    <a:pt x="9" y="15"/>
                    <a:pt x="6" y="15"/>
                    <a:pt x="5" y="16"/>
                  </a:cubicBezTo>
                  <a:cubicBezTo>
                    <a:pt x="2" y="18"/>
                    <a:pt x="3" y="20"/>
                    <a:pt x="2" y="23"/>
                  </a:cubicBezTo>
                  <a:cubicBezTo>
                    <a:pt x="2" y="25"/>
                    <a:pt x="1" y="26"/>
                    <a:pt x="0" y="2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73" name="Freeform 657">
              <a:extLst>
                <a:ext uri="{FF2B5EF4-FFF2-40B4-BE49-F238E27FC236}">
                  <a16:creationId xmlns:a16="http://schemas.microsoft.com/office/drawing/2014/main" id="{3E68A612-F96E-42C4-9C4E-1F2B659945BB}"/>
                </a:ext>
              </a:extLst>
            </p:cNvPr>
            <p:cNvSpPr>
              <a:spLocks/>
            </p:cNvSpPr>
            <p:nvPr/>
          </p:nvSpPr>
          <p:spPr bwMode="auto">
            <a:xfrm>
              <a:off x="6237541" y="3109628"/>
              <a:ext cx="140164" cy="57341"/>
            </a:xfrm>
            <a:custGeom>
              <a:avLst/>
              <a:gdLst>
                <a:gd name="T0" fmla="*/ 30 w 30"/>
                <a:gd name="T1" fmla="*/ 4 h 12"/>
                <a:gd name="T2" fmla="*/ 22 w 30"/>
                <a:gd name="T3" fmla="*/ 0 h 12"/>
                <a:gd name="T4" fmla="*/ 17 w 30"/>
                <a:gd name="T5" fmla="*/ 0 h 12"/>
                <a:gd name="T6" fmla="*/ 14 w 30"/>
                <a:gd name="T7" fmla="*/ 1 h 12"/>
                <a:gd name="T8" fmla="*/ 11 w 30"/>
                <a:gd name="T9" fmla="*/ 0 h 12"/>
                <a:gd name="T10" fmla="*/ 8 w 30"/>
                <a:gd name="T11" fmla="*/ 3 h 12"/>
                <a:gd name="T12" fmla="*/ 3 w 30"/>
                <a:gd name="T13" fmla="*/ 9 h 12"/>
                <a:gd name="T14" fmla="*/ 11 w 30"/>
                <a:gd name="T15" fmla="*/ 11 h 12"/>
                <a:gd name="T16" fmla="*/ 13 w 30"/>
                <a:gd name="T17" fmla="*/ 9 h 12"/>
                <a:gd name="T18" fmla="*/ 18 w 30"/>
                <a:gd name="T19" fmla="*/ 9 h 12"/>
                <a:gd name="T20" fmla="*/ 19 w 30"/>
                <a:gd name="T21" fmla="*/ 6 h 12"/>
                <a:gd name="T22" fmla="*/ 24 w 30"/>
                <a:gd name="T23" fmla="*/ 7 h 12"/>
                <a:gd name="T24" fmla="*/ 28 w 30"/>
                <a:gd name="T25" fmla="*/ 7 h 12"/>
                <a:gd name="T26" fmla="*/ 30 w 30"/>
                <a:gd name="T27" fmla="*/ 4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0" h="12">
                  <a:moveTo>
                    <a:pt x="30" y="4"/>
                  </a:moveTo>
                  <a:cubicBezTo>
                    <a:pt x="27" y="2"/>
                    <a:pt x="26" y="0"/>
                    <a:pt x="22" y="0"/>
                  </a:cubicBezTo>
                  <a:cubicBezTo>
                    <a:pt x="20" y="0"/>
                    <a:pt x="19" y="0"/>
                    <a:pt x="17" y="0"/>
                  </a:cubicBezTo>
                  <a:cubicBezTo>
                    <a:pt x="15" y="0"/>
                    <a:pt x="15" y="1"/>
                    <a:pt x="14" y="1"/>
                  </a:cubicBezTo>
                  <a:cubicBezTo>
                    <a:pt x="13" y="1"/>
                    <a:pt x="12" y="0"/>
                    <a:pt x="11" y="0"/>
                  </a:cubicBezTo>
                  <a:cubicBezTo>
                    <a:pt x="10" y="1"/>
                    <a:pt x="9" y="2"/>
                    <a:pt x="8" y="3"/>
                  </a:cubicBezTo>
                  <a:cubicBezTo>
                    <a:pt x="6" y="5"/>
                    <a:pt x="0" y="4"/>
                    <a:pt x="3" y="9"/>
                  </a:cubicBezTo>
                  <a:cubicBezTo>
                    <a:pt x="4" y="11"/>
                    <a:pt x="8" y="12"/>
                    <a:pt x="11" y="11"/>
                  </a:cubicBezTo>
                  <a:cubicBezTo>
                    <a:pt x="12" y="11"/>
                    <a:pt x="12" y="9"/>
                    <a:pt x="13" y="9"/>
                  </a:cubicBezTo>
                  <a:cubicBezTo>
                    <a:pt x="15" y="9"/>
                    <a:pt x="17" y="9"/>
                    <a:pt x="18" y="9"/>
                  </a:cubicBezTo>
                  <a:cubicBezTo>
                    <a:pt x="19" y="9"/>
                    <a:pt x="19" y="7"/>
                    <a:pt x="19" y="6"/>
                  </a:cubicBezTo>
                  <a:cubicBezTo>
                    <a:pt x="20" y="5"/>
                    <a:pt x="23" y="7"/>
                    <a:pt x="24" y="7"/>
                  </a:cubicBezTo>
                  <a:cubicBezTo>
                    <a:pt x="25" y="7"/>
                    <a:pt x="27" y="7"/>
                    <a:pt x="28" y="7"/>
                  </a:cubicBezTo>
                  <a:cubicBezTo>
                    <a:pt x="29" y="7"/>
                    <a:pt x="29" y="5"/>
                    <a:pt x="30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74" name="Freeform 658">
              <a:extLst>
                <a:ext uri="{FF2B5EF4-FFF2-40B4-BE49-F238E27FC236}">
                  <a16:creationId xmlns:a16="http://schemas.microsoft.com/office/drawing/2014/main" id="{E7A7F17A-418A-4E27-83B7-EB7C6DE3F5E8}"/>
                </a:ext>
              </a:extLst>
            </p:cNvPr>
            <p:cNvSpPr>
              <a:spLocks/>
            </p:cNvSpPr>
            <p:nvPr/>
          </p:nvSpPr>
          <p:spPr bwMode="auto">
            <a:xfrm>
              <a:off x="6392037" y="2899380"/>
              <a:ext cx="219802" cy="164058"/>
            </a:xfrm>
            <a:custGeom>
              <a:avLst/>
              <a:gdLst>
                <a:gd name="T0" fmla="*/ 11 w 47"/>
                <a:gd name="T1" fmla="*/ 29 h 35"/>
                <a:gd name="T2" fmla="*/ 18 w 47"/>
                <a:gd name="T3" fmla="*/ 30 h 35"/>
                <a:gd name="T4" fmla="*/ 23 w 47"/>
                <a:gd name="T5" fmla="*/ 33 h 35"/>
                <a:gd name="T6" fmla="*/ 25 w 47"/>
                <a:gd name="T7" fmla="*/ 31 h 35"/>
                <a:gd name="T8" fmla="*/ 29 w 47"/>
                <a:gd name="T9" fmla="*/ 32 h 35"/>
                <a:gd name="T10" fmla="*/ 33 w 47"/>
                <a:gd name="T11" fmla="*/ 32 h 35"/>
                <a:gd name="T12" fmla="*/ 36 w 47"/>
                <a:gd name="T13" fmla="*/ 33 h 35"/>
                <a:gd name="T14" fmla="*/ 38 w 47"/>
                <a:gd name="T15" fmla="*/ 28 h 35"/>
                <a:gd name="T16" fmla="*/ 42 w 47"/>
                <a:gd name="T17" fmla="*/ 27 h 35"/>
                <a:gd name="T18" fmla="*/ 40 w 47"/>
                <a:gd name="T19" fmla="*/ 22 h 35"/>
                <a:gd name="T20" fmla="*/ 44 w 47"/>
                <a:gd name="T21" fmla="*/ 21 h 35"/>
                <a:gd name="T22" fmla="*/ 45 w 47"/>
                <a:gd name="T23" fmla="*/ 17 h 35"/>
                <a:gd name="T24" fmla="*/ 42 w 47"/>
                <a:gd name="T25" fmla="*/ 15 h 35"/>
                <a:gd name="T26" fmla="*/ 39 w 47"/>
                <a:gd name="T27" fmla="*/ 11 h 35"/>
                <a:gd name="T28" fmla="*/ 38 w 47"/>
                <a:gd name="T29" fmla="*/ 6 h 35"/>
                <a:gd name="T30" fmla="*/ 35 w 47"/>
                <a:gd name="T31" fmla="*/ 2 h 35"/>
                <a:gd name="T32" fmla="*/ 33 w 47"/>
                <a:gd name="T33" fmla="*/ 2 h 35"/>
                <a:gd name="T34" fmla="*/ 30 w 47"/>
                <a:gd name="T35" fmla="*/ 1 h 35"/>
                <a:gd name="T36" fmla="*/ 28 w 47"/>
                <a:gd name="T37" fmla="*/ 2 h 35"/>
                <a:gd name="T38" fmla="*/ 25 w 47"/>
                <a:gd name="T39" fmla="*/ 0 h 35"/>
                <a:gd name="T40" fmla="*/ 22 w 47"/>
                <a:gd name="T41" fmla="*/ 2 h 35"/>
                <a:gd name="T42" fmla="*/ 17 w 47"/>
                <a:gd name="T43" fmla="*/ 3 h 35"/>
                <a:gd name="T44" fmla="*/ 17 w 47"/>
                <a:gd name="T45" fmla="*/ 6 h 35"/>
                <a:gd name="T46" fmla="*/ 13 w 47"/>
                <a:gd name="T47" fmla="*/ 9 h 35"/>
                <a:gd name="T48" fmla="*/ 12 w 47"/>
                <a:gd name="T49" fmla="*/ 13 h 35"/>
                <a:gd name="T50" fmla="*/ 8 w 47"/>
                <a:gd name="T51" fmla="*/ 14 h 35"/>
                <a:gd name="T52" fmla="*/ 1 w 47"/>
                <a:gd name="T53" fmla="*/ 16 h 35"/>
                <a:gd name="T54" fmla="*/ 2 w 47"/>
                <a:gd name="T55" fmla="*/ 24 h 35"/>
                <a:gd name="T56" fmla="*/ 1 w 47"/>
                <a:gd name="T57" fmla="*/ 27 h 35"/>
                <a:gd name="T58" fmla="*/ 1 w 47"/>
                <a:gd name="T59" fmla="*/ 31 h 35"/>
                <a:gd name="T60" fmla="*/ 5 w 47"/>
                <a:gd name="T61" fmla="*/ 30 h 35"/>
                <a:gd name="T62" fmla="*/ 11 w 47"/>
                <a:gd name="T63" fmla="*/ 29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7" h="35">
                  <a:moveTo>
                    <a:pt x="11" y="29"/>
                  </a:moveTo>
                  <a:cubicBezTo>
                    <a:pt x="14" y="29"/>
                    <a:pt x="16" y="30"/>
                    <a:pt x="18" y="30"/>
                  </a:cubicBezTo>
                  <a:cubicBezTo>
                    <a:pt x="18" y="30"/>
                    <a:pt x="23" y="33"/>
                    <a:pt x="23" y="33"/>
                  </a:cubicBezTo>
                  <a:cubicBezTo>
                    <a:pt x="23" y="32"/>
                    <a:pt x="24" y="29"/>
                    <a:pt x="25" y="31"/>
                  </a:cubicBezTo>
                  <a:cubicBezTo>
                    <a:pt x="27" y="34"/>
                    <a:pt x="28" y="29"/>
                    <a:pt x="29" y="32"/>
                  </a:cubicBezTo>
                  <a:cubicBezTo>
                    <a:pt x="30" y="34"/>
                    <a:pt x="32" y="32"/>
                    <a:pt x="33" y="32"/>
                  </a:cubicBezTo>
                  <a:cubicBezTo>
                    <a:pt x="34" y="31"/>
                    <a:pt x="36" y="35"/>
                    <a:pt x="36" y="33"/>
                  </a:cubicBezTo>
                  <a:cubicBezTo>
                    <a:pt x="37" y="31"/>
                    <a:pt x="36" y="29"/>
                    <a:pt x="38" y="28"/>
                  </a:cubicBezTo>
                  <a:cubicBezTo>
                    <a:pt x="39" y="28"/>
                    <a:pt x="41" y="27"/>
                    <a:pt x="42" y="27"/>
                  </a:cubicBezTo>
                  <a:cubicBezTo>
                    <a:pt x="41" y="26"/>
                    <a:pt x="40" y="24"/>
                    <a:pt x="40" y="22"/>
                  </a:cubicBezTo>
                  <a:cubicBezTo>
                    <a:pt x="40" y="20"/>
                    <a:pt x="42" y="22"/>
                    <a:pt x="44" y="21"/>
                  </a:cubicBezTo>
                  <a:cubicBezTo>
                    <a:pt x="46" y="21"/>
                    <a:pt x="47" y="19"/>
                    <a:pt x="45" y="17"/>
                  </a:cubicBezTo>
                  <a:cubicBezTo>
                    <a:pt x="44" y="16"/>
                    <a:pt x="43" y="17"/>
                    <a:pt x="42" y="15"/>
                  </a:cubicBezTo>
                  <a:cubicBezTo>
                    <a:pt x="41" y="14"/>
                    <a:pt x="40" y="13"/>
                    <a:pt x="39" y="11"/>
                  </a:cubicBezTo>
                  <a:cubicBezTo>
                    <a:pt x="38" y="10"/>
                    <a:pt x="38" y="8"/>
                    <a:pt x="38" y="6"/>
                  </a:cubicBezTo>
                  <a:cubicBezTo>
                    <a:pt x="39" y="4"/>
                    <a:pt x="36" y="2"/>
                    <a:pt x="35" y="2"/>
                  </a:cubicBezTo>
                  <a:cubicBezTo>
                    <a:pt x="34" y="1"/>
                    <a:pt x="34" y="2"/>
                    <a:pt x="33" y="2"/>
                  </a:cubicBezTo>
                  <a:cubicBezTo>
                    <a:pt x="31" y="3"/>
                    <a:pt x="31" y="2"/>
                    <a:pt x="30" y="1"/>
                  </a:cubicBezTo>
                  <a:cubicBezTo>
                    <a:pt x="29" y="0"/>
                    <a:pt x="29" y="2"/>
                    <a:pt x="28" y="2"/>
                  </a:cubicBezTo>
                  <a:cubicBezTo>
                    <a:pt x="27" y="2"/>
                    <a:pt x="25" y="0"/>
                    <a:pt x="25" y="0"/>
                  </a:cubicBezTo>
                  <a:cubicBezTo>
                    <a:pt x="23" y="0"/>
                    <a:pt x="23" y="2"/>
                    <a:pt x="22" y="2"/>
                  </a:cubicBezTo>
                  <a:cubicBezTo>
                    <a:pt x="20" y="3"/>
                    <a:pt x="19" y="3"/>
                    <a:pt x="17" y="3"/>
                  </a:cubicBezTo>
                  <a:cubicBezTo>
                    <a:pt x="16" y="4"/>
                    <a:pt x="17" y="6"/>
                    <a:pt x="17" y="6"/>
                  </a:cubicBezTo>
                  <a:cubicBezTo>
                    <a:pt x="16" y="8"/>
                    <a:pt x="13" y="7"/>
                    <a:pt x="13" y="9"/>
                  </a:cubicBezTo>
                  <a:cubicBezTo>
                    <a:pt x="12" y="10"/>
                    <a:pt x="12" y="11"/>
                    <a:pt x="12" y="13"/>
                  </a:cubicBezTo>
                  <a:cubicBezTo>
                    <a:pt x="12" y="14"/>
                    <a:pt x="9" y="14"/>
                    <a:pt x="8" y="14"/>
                  </a:cubicBezTo>
                  <a:cubicBezTo>
                    <a:pt x="5" y="15"/>
                    <a:pt x="4" y="16"/>
                    <a:pt x="1" y="16"/>
                  </a:cubicBezTo>
                  <a:cubicBezTo>
                    <a:pt x="2" y="19"/>
                    <a:pt x="5" y="21"/>
                    <a:pt x="2" y="24"/>
                  </a:cubicBezTo>
                  <a:cubicBezTo>
                    <a:pt x="0" y="25"/>
                    <a:pt x="0" y="26"/>
                    <a:pt x="1" y="27"/>
                  </a:cubicBezTo>
                  <a:cubicBezTo>
                    <a:pt x="3" y="28"/>
                    <a:pt x="1" y="30"/>
                    <a:pt x="1" y="31"/>
                  </a:cubicBezTo>
                  <a:cubicBezTo>
                    <a:pt x="3" y="31"/>
                    <a:pt x="4" y="31"/>
                    <a:pt x="5" y="30"/>
                  </a:cubicBezTo>
                  <a:cubicBezTo>
                    <a:pt x="7" y="29"/>
                    <a:pt x="10" y="29"/>
                    <a:pt x="11" y="29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75" name="Freeform 659">
              <a:extLst>
                <a:ext uri="{FF2B5EF4-FFF2-40B4-BE49-F238E27FC236}">
                  <a16:creationId xmlns:a16="http://schemas.microsoft.com/office/drawing/2014/main" id="{EBD345A9-F48D-411F-A833-B0FA12A15D8C}"/>
                </a:ext>
              </a:extLst>
            </p:cNvPr>
            <p:cNvSpPr>
              <a:spLocks/>
            </p:cNvSpPr>
            <p:nvPr/>
          </p:nvSpPr>
          <p:spPr bwMode="auto">
            <a:xfrm>
              <a:off x="6341069" y="2889823"/>
              <a:ext cx="135385" cy="89196"/>
            </a:xfrm>
            <a:custGeom>
              <a:avLst/>
              <a:gdLst>
                <a:gd name="T0" fmla="*/ 16 w 29"/>
                <a:gd name="T1" fmla="*/ 18 h 19"/>
                <a:gd name="T2" fmla="*/ 23 w 29"/>
                <a:gd name="T3" fmla="*/ 15 h 19"/>
                <a:gd name="T4" fmla="*/ 23 w 29"/>
                <a:gd name="T5" fmla="*/ 12 h 19"/>
                <a:gd name="T6" fmla="*/ 27 w 29"/>
                <a:gd name="T7" fmla="*/ 9 h 19"/>
                <a:gd name="T8" fmla="*/ 26 w 29"/>
                <a:gd name="T9" fmla="*/ 4 h 19"/>
                <a:gd name="T10" fmla="*/ 19 w 29"/>
                <a:gd name="T11" fmla="*/ 1 h 19"/>
                <a:gd name="T12" fmla="*/ 10 w 29"/>
                <a:gd name="T13" fmla="*/ 1 h 19"/>
                <a:gd name="T14" fmla="*/ 0 w 29"/>
                <a:gd name="T15" fmla="*/ 4 h 19"/>
                <a:gd name="T16" fmla="*/ 1 w 29"/>
                <a:gd name="T17" fmla="*/ 6 h 19"/>
                <a:gd name="T18" fmla="*/ 2 w 29"/>
                <a:gd name="T19" fmla="*/ 9 h 19"/>
                <a:gd name="T20" fmla="*/ 5 w 29"/>
                <a:gd name="T21" fmla="*/ 10 h 19"/>
                <a:gd name="T22" fmla="*/ 9 w 29"/>
                <a:gd name="T23" fmla="*/ 11 h 19"/>
                <a:gd name="T24" fmla="*/ 8 w 29"/>
                <a:gd name="T25" fmla="*/ 15 h 19"/>
                <a:gd name="T26" fmla="*/ 12 w 29"/>
                <a:gd name="T27" fmla="*/ 18 h 19"/>
                <a:gd name="T28" fmla="*/ 16 w 29"/>
                <a:gd name="T29" fmla="*/ 18 h 19"/>
                <a:gd name="T30" fmla="*/ 16 w 29"/>
                <a:gd name="T31" fmla="*/ 18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9" h="19">
                  <a:moveTo>
                    <a:pt x="16" y="18"/>
                  </a:moveTo>
                  <a:cubicBezTo>
                    <a:pt x="18" y="16"/>
                    <a:pt x="21" y="16"/>
                    <a:pt x="23" y="15"/>
                  </a:cubicBezTo>
                  <a:cubicBezTo>
                    <a:pt x="23" y="14"/>
                    <a:pt x="23" y="13"/>
                    <a:pt x="23" y="12"/>
                  </a:cubicBezTo>
                  <a:cubicBezTo>
                    <a:pt x="24" y="10"/>
                    <a:pt x="25" y="10"/>
                    <a:pt x="27" y="9"/>
                  </a:cubicBezTo>
                  <a:cubicBezTo>
                    <a:pt x="29" y="8"/>
                    <a:pt x="28" y="5"/>
                    <a:pt x="26" y="4"/>
                  </a:cubicBezTo>
                  <a:cubicBezTo>
                    <a:pt x="24" y="3"/>
                    <a:pt x="22" y="2"/>
                    <a:pt x="19" y="1"/>
                  </a:cubicBezTo>
                  <a:cubicBezTo>
                    <a:pt x="17" y="0"/>
                    <a:pt x="13" y="1"/>
                    <a:pt x="10" y="1"/>
                  </a:cubicBezTo>
                  <a:cubicBezTo>
                    <a:pt x="8" y="1"/>
                    <a:pt x="0" y="0"/>
                    <a:pt x="0" y="4"/>
                  </a:cubicBezTo>
                  <a:cubicBezTo>
                    <a:pt x="0" y="4"/>
                    <a:pt x="1" y="5"/>
                    <a:pt x="1" y="6"/>
                  </a:cubicBezTo>
                  <a:cubicBezTo>
                    <a:pt x="2" y="7"/>
                    <a:pt x="1" y="8"/>
                    <a:pt x="2" y="9"/>
                  </a:cubicBezTo>
                  <a:cubicBezTo>
                    <a:pt x="3" y="9"/>
                    <a:pt x="4" y="11"/>
                    <a:pt x="5" y="10"/>
                  </a:cubicBezTo>
                  <a:cubicBezTo>
                    <a:pt x="7" y="10"/>
                    <a:pt x="9" y="9"/>
                    <a:pt x="9" y="11"/>
                  </a:cubicBezTo>
                  <a:cubicBezTo>
                    <a:pt x="9" y="12"/>
                    <a:pt x="9" y="14"/>
                    <a:pt x="8" y="15"/>
                  </a:cubicBezTo>
                  <a:cubicBezTo>
                    <a:pt x="11" y="15"/>
                    <a:pt x="11" y="15"/>
                    <a:pt x="12" y="18"/>
                  </a:cubicBezTo>
                  <a:cubicBezTo>
                    <a:pt x="13" y="18"/>
                    <a:pt x="16" y="18"/>
                    <a:pt x="16" y="18"/>
                  </a:cubicBezTo>
                  <a:cubicBezTo>
                    <a:pt x="17" y="17"/>
                    <a:pt x="15" y="19"/>
                    <a:pt x="16" y="18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76" name="Freeform 660">
              <a:extLst>
                <a:ext uri="{FF2B5EF4-FFF2-40B4-BE49-F238E27FC236}">
                  <a16:creationId xmlns:a16="http://schemas.microsoft.com/office/drawing/2014/main" id="{EE7BA4B8-20E6-4F3A-B66E-73493B02DC61}"/>
                </a:ext>
              </a:extLst>
            </p:cNvPr>
            <p:cNvSpPr>
              <a:spLocks/>
            </p:cNvSpPr>
            <p:nvPr/>
          </p:nvSpPr>
          <p:spPr bwMode="auto">
            <a:xfrm>
              <a:off x="6341069" y="2834075"/>
              <a:ext cx="167241" cy="84419"/>
            </a:xfrm>
            <a:custGeom>
              <a:avLst/>
              <a:gdLst>
                <a:gd name="T0" fmla="*/ 11 w 36"/>
                <a:gd name="T1" fmla="*/ 13 h 18"/>
                <a:gd name="T2" fmla="*/ 19 w 36"/>
                <a:gd name="T3" fmla="*/ 12 h 18"/>
                <a:gd name="T4" fmla="*/ 25 w 36"/>
                <a:gd name="T5" fmla="*/ 15 h 18"/>
                <a:gd name="T6" fmla="*/ 29 w 36"/>
                <a:gd name="T7" fmla="*/ 17 h 18"/>
                <a:gd name="T8" fmla="*/ 33 w 36"/>
                <a:gd name="T9" fmla="*/ 16 h 18"/>
                <a:gd name="T10" fmla="*/ 36 w 36"/>
                <a:gd name="T11" fmla="*/ 14 h 18"/>
                <a:gd name="T12" fmla="*/ 34 w 36"/>
                <a:gd name="T13" fmla="*/ 8 h 18"/>
                <a:gd name="T14" fmla="*/ 31 w 36"/>
                <a:gd name="T15" fmla="*/ 4 h 18"/>
                <a:gd name="T16" fmla="*/ 25 w 36"/>
                <a:gd name="T17" fmla="*/ 3 h 18"/>
                <a:gd name="T18" fmla="*/ 18 w 36"/>
                <a:gd name="T19" fmla="*/ 1 h 18"/>
                <a:gd name="T20" fmla="*/ 17 w 36"/>
                <a:gd name="T21" fmla="*/ 5 h 18"/>
                <a:gd name="T22" fmla="*/ 15 w 36"/>
                <a:gd name="T23" fmla="*/ 7 h 18"/>
                <a:gd name="T24" fmla="*/ 8 w 36"/>
                <a:gd name="T25" fmla="*/ 4 h 18"/>
                <a:gd name="T26" fmla="*/ 0 w 36"/>
                <a:gd name="T27" fmla="*/ 15 h 18"/>
                <a:gd name="T28" fmla="*/ 11 w 36"/>
                <a:gd name="T29" fmla="*/ 13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6" h="18">
                  <a:moveTo>
                    <a:pt x="11" y="13"/>
                  </a:moveTo>
                  <a:cubicBezTo>
                    <a:pt x="14" y="13"/>
                    <a:pt x="16" y="12"/>
                    <a:pt x="19" y="12"/>
                  </a:cubicBezTo>
                  <a:cubicBezTo>
                    <a:pt x="20" y="12"/>
                    <a:pt x="24" y="14"/>
                    <a:pt x="25" y="15"/>
                  </a:cubicBezTo>
                  <a:cubicBezTo>
                    <a:pt x="26" y="16"/>
                    <a:pt x="27" y="18"/>
                    <a:pt x="29" y="17"/>
                  </a:cubicBezTo>
                  <a:cubicBezTo>
                    <a:pt x="30" y="17"/>
                    <a:pt x="31" y="16"/>
                    <a:pt x="33" y="16"/>
                  </a:cubicBezTo>
                  <a:cubicBezTo>
                    <a:pt x="34" y="16"/>
                    <a:pt x="34" y="14"/>
                    <a:pt x="36" y="14"/>
                  </a:cubicBezTo>
                  <a:cubicBezTo>
                    <a:pt x="35" y="12"/>
                    <a:pt x="33" y="9"/>
                    <a:pt x="34" y="8"/>
                  </a:cubicBezTo>
                  <a:cubicBezTo>
                    <a:pt x="35" y="6"/>
                    <a:pt x="32" y="4"/>
                    <a:pt x="31" y="4"/>
                  </a:cubicBezTo>
                  <a:cubicBezTo>
                    <a:pt x="29" y="3"/>
                    <a:pt x="27" y="5"/>
                    <a:pt x="25" y="3"/>
                  </a:cubicBezTo>
                  <a:cubicBezTo>
                    <a:pt x="22" y="1"/>
                    <a:pt x="21" y="0"/>
                    <a:pt x="18" y="1"/>
                  </a:cubicBezTo>
                  <a:cubicBezTo>
                    <a:pt x="16" y="2"/>
                    <a:pt x="17" y="3"/>
                    <a:pt x="17" y="5"/>
                  </a:cubicBezTo>
                  <a:cubicBezTo>
                    <a:pt x="16" y="6"/>
                    <a:pt x="16" y="7"/>
                    <a:pt x="15" y="7"/>
                  </a:cubicBezTo>
                  <a:cubicBezTo>
                    <a:pt x="12" y="9"/>
                    <a:pt x="10" y="5"/>
                    <a:pt x="8" y="4"/>
                  </a:cubicBezTo>
                  <a:cubicBezTo>
                    <a:pt x="3" y="0"/>
                    <a:pt x="0" y="11"/>
                    <a:pt x="0" y="15"/>
                  </a:cubicBezTo>
                  <a:cubicBezTo>
                    <a:pt x="4" y="13"/>
                    <a:pt x="7" y="13"/>
                    <a:pt x="11" y="1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77" name="Freeform 661">
              <a:extLst>
                <a:ext uri="{FF2B5EF4-FFF2-40B4-BE49-F238E27FC236}">
                  <a16:creationId xmlns:a16="http://schemas.microsoft.com/office/drawing/2014/main" id="{D628FF62-DD3E-47A3-BCC7-48E2DCC8648D}"/>
                </a:ext>
              </a:extLst>
            </p:cNvPr>
            <p:cNvSpPr>
              <a:spLocks/>
            </p:cNvSpPr>
            <p:nvPr/>
          </p:nvSpPr>
          <p:spPr bwMode="auto">
            <a:xfrm>
              <a:off x="6392037" y="2783107"/>
              <a:ext cx="111495" cy="70082"/>
            </a:xfrm>
            <a:custGeom>
              <a:avLst/>
              <a:gdLst>
                <a:gd name="T0" fmla="*/ 16 w 24"/>
                <a:gd name="T1" fmla="*/ 15 h 15"/>
                <a:gd name="T2" fmla="*/ 20 w 24"/>
                <a:gd name="T3" fmla="*/ 15 h 15"/>
                <a:gd name="T4" fmla="*/ 22 w 24"/>
                <a:gd name="T5" fmla="*/ 13 h 15"/>
                <a:gd name="T6" fmla="*/ 22 w 24"/>
                <a:gd name="T7" fmla="*/ 10 h 15"/>
                <a:gd name="T8" fmla="*/ 21 w 24"/>
                <a:gd name="T9" fmla="*/ 5 h 15"/>
                <a:gd name="T10" fmla="*/ 24 w 24"/>
                <a:gd name="T11" fmla="*/ 0 h 15"/>
                <a:gd name="T12" fmla="*/ 12 w 24"/>
                <a:gd name="T13" fmla="*/ 0 h 15"/>
                <a:gd name="T14" fmla="*/ 6 w 24"/>
                <a:gd name="T15" fmla="*/ 1 h 15"/>
                <a:gd name="T16" fmla="*/ 0 w 24"/>
                <a:gd name="T17" fmla="*/ 5 h 15"/>
                <a:gd name="T18" fmla="*/ 2 w 24"/>
                <a:gd name="T19" fmla="*/ 6 h 15"/>
                <a:gd name="T20" fmla="*/ 2 w 24"/>
                <a:gd name="T21" fmla="*/ 8 h 15"/>
                <a:gd name="T22" fmla="*/ 7 w 24"/>
                <a:gd name="T23" fmla="*/ 9 h 15"/>
                <a:gd name="T24" fmla="*/ 6 w 24"/>
                <a:gd name="T25" fmla="*/ 13 h 15"/>
                <a:gd name="T26" fmla="*/ 11 w 24"/>
                <a:gd name="T27" fmla="*/ 12 h 15"/>
                <a:gd name="T28" fmla="*/ 16 w 24"/>
                <a:gd name="T29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4" h="15">
                  <a:moveTo>
                    <a:pt x="16" y="15"/>
                  </a:moveTo>
                  <a:cubicBezTo>
                    <a:pt x="17" y="15"/>
                    <a:pt x="19" y="15"/>
                    <a:pt x="20" y="15"/>
                  </a:cubicBezTo>
                  <a:cubicBezTo>
                    <a:pt x="20" y="14"/>
                    <a:pt x="22" y="14"/>
                    <a:pt x="22" y="13"/>
                  </a:cubicBezTo>
                  <a:cubicBezTo>
                    <a:pt x="22" y="12"/>
                    <a:pt x="22" y="11"/>
                    <a:pt x="22" y="10"/>
                  </a:cubicBezTo>
                  <a:cubicBezTo>
                    <a:pt x="21" y="8"/>
                    <a:pt x="20" y="7"/>
                    <a:pt x="21" y="5"/>
                  </a:cubicBezTo>
                  <a:cubicBezTo>
                    <a:pt x="23" y="4"/>
                    <a:pt x="24" y="2"/>
                    <a:pt x="24" y="0"/>
                  </a:cubicBezTo>
                  <a:cubicBezTo>
                    <a:pt x="22" y="3"/>
                    <a:pt x="15" y="0"/>
                    <a:pt x="12" y="0"/>
                  </a:cubicBezTo>
                  <a:cubicBezTo>
                    <a:pt x="10" y="0"/>
                    <a:pt x="8" y="0"/>
                    <a:pt x="6" y="1"/>
                  </a:cubicBezTo>
                  <a:cubicBezTo>
                    <a:pt x="5" y="1"/>
                    <a:pt x="0" y="5"/>
                    <a:pt x="0" y="5"/>
                  </a:cubicBezTo>
                  <a:cubicBezTo>
                    <a:pt x="0" y="6"/>
                    <a:pt x="3" y="5"/>
                    <a:pt x="2" y="6"/>
                  </a:cubicBezTo>
                  <a:cubicBezTo>
                    <a:pt x="2" y="7"/>
                    <a:pt x="2" y="7"/>
                    <a:pt x="2" y="8"/>
                  </a:cubicBezTo>
                  <a:cubicBezTo>
                    <a:pt x="3" y="10"/>
                    <a:pt x="7" y="9"/>
                    <a:pt x="7" y="9"/>
                  </a:cubicBezTo>
                  <a:cubicBezTo>
                    <a:pt x="7" y="10"/>
                    <a:pt x="6" y="12"/>
                    <a:pt x="6" y="13"/>
                  </a:cubicBezTo>
                  <a:cubicBezTo>
                    <a:pt x="7" y="12"/>
                    <a:pt x="9" y="11"/>
                    <a:pt x="11" y="12"/>
                  </a:cubicBezTo>
                  <a:cubicBezTo>
                    <a:pt x="13" y="13"/>
                    <a:pt x="14" y="15"/>
                    <a:pt x="16" y="1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78" name="Freeform 662">
              <a:extLst>
                <a:ext uri="{FF2B5EF4-FFF2-40B4-BE49-F238E27FC236}">
                  <a16:creationId xmlns:a16="http://schemas.microsoft.com/office/drawing/2014/main" id="{4A97B3EE-F1E3-49B1-8A8D-0F294454D940}"/>
                </a:ext>
              </a:extLst>
            </p:cNvPr>
            <p:cNvSpPr>
              <a:spLocks/>
            </p:cNvSpPr>
            <p:nvPr/>
          </p:nvSpPr>
          <p:spPr bwMode="auto">
            <a:xfrm>
              <a:off x="6307622" y="2928050"/>
              <a:ext cx="74860" cy="36636"/>
            </a:xfrm>
            <a:custGeom>
              <a:avLst/>
              <a:gdLst>
                <a:gd name="T0" fmla="*/ 16 w 16"/>
                <a:gd name="T1" fmla="*/ 4 h 8"/>
                <a:gd name="T2" fmla="*/ 12 w 16"/>
                <a:gd name="T3" fmla="*/ 2 h 8"/>
                <a:gd name="T4" fmla="*/ 8 w 16"/>
                <a:gd name="T5" fmla="*/ 0 h 8"/>
                <a:gd name="T6" fmla="*/ 7 w 16"/>
                <a:gd name="T7" fmla="*/ 3 h 8"/>
                <a:gd name="T8" fmla="*/ 5 w 16"/>
                <a:gd name="T9" fmla="*/ 2 h 8"/>
                <a:gd name="T10" fmla="*/ 2 w 16"/>
                <a:gd name="T11" fmla="*/ 3 h 8"/>
                <a:gd name="T12" fmla="*/ 0 w 16"/>
                <a:gd name="T13" fmla="*/ 5 h 8"/>
                <a:gd name="T14" fmla="*/ 0 w 16"/>
                <a:gd name="T15" fmla="*/ 6 h 8"/>
                <a:gd name="T16" fmla="*/ 2 w 16"/>
                <a:gd name="T17" fmla="*/ 6 h 8"/>
                <a:gd name="T18" fmla="*/ 8 w 16"/>
                <a:gd name="T19" fmla="*/ 7 h 8"/>
                <a:gd name="T20" fmla="*/ 16 w 16"/>
                <a:gd name="T21" fmla="*/ 4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6" h="8">
                  <a:moveTo>
                    <a:pt x="16" y="4"/>
                  </a:moveTo>
                  <a:cubicBezTo>
                    <a:pt x="16" y="1"/>
                    <a:pt x="14" y="2"/>
                    <a:pt x="12" y="2"/>
                  </a:cubicBezTo>
                  <a:cubicBezTo>
                    <a:pt x="11" y="3"/>
                    <a:pt x="10" y="1"/>
                    <a:pt x="8" y="0"/>
                  </a:cubicBezTo>
                  <a:cubicBezTo>
                    <a:pt x="8" y="1"/>
                    <a:pt x="8" y="2"/>
                    <a:pt x="7" y="3"/>
                  </a:cubicBezTo>
                  <a:cubicBezTo>
                    <a:pt x="6" y="3"/>
                    <a:pt x="7" y="1"/>
                    <a:pt x="5" y="2"/>
                  </a:cubicBezTo>
                  <a:cubicBezTo>
                    <a:pt x="4" y="2"/>
                    <a:pt x="2" y="2"/>
                    <a:pt x="2" y="3"/>
                  </a:cubicBezTo>
                  <a:cubicBezTo>
                    <a:pt x="1" y="5"/>
                    <a:pt x="2" y="6"/>
                    <a:pt x="0" y="5"/>
                  </a:cubicBezTo>
                  <a:cubicBezTo>
                    <a:pt x="0" y="5"/>
                    <a:pt x="0" y="5"/>
                    <a:pt x="0" y="6"/>
                  </a:cubicBezTo>
                  <a:cubicBezTo>
                    <a:pt x="0" y="6"/>
                    <a:pt x="1" y="6"/>
                    <a:pt x="2" y="6"/>
                  </a:cubicBezTo>
                  <a:cubicBezTo>
                    <a:pt x="4" y="7"/>
                    <a:pt x="6" y="7"/>
                    <a:pt x="8" y="7"/>
                  </a:cubicBezTo>
                  <a:cubicBezTo>
                    <a:pt x="10" y="7"/>
                    <a:pt x="16" y="8"/>
                    <a:pt x="16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79" name="Freeform 663">
              <a:extLst>
                <a:ext uri="{FF2B5EF4-FFF2-40B4-BE49-F238E27FC236}">
                  <a16:creationId xmlns:a16="http://schemas.microsoft.com/office/drawing/2014/main" id="{155B7226-E325-43BF-BF87-53837B367087}"/>
                </a:ext>
              </a:extLst>
            </p:cNvPr>
            <p:cNvSpPr>
              <a:spLocks/>
            </p:cNvSpPr>
            <p:nvPr/>
          </p:nvSpPr>
          <p:spPr bwMode="auto">
            <a:xfrm>
              <a:off x="6191348" y="2937606"/>
              <a:ext cx="222987" cy="195912"/>
            </a:xfrm>
            <a:custGeom>
              <a:avLst/>
              <a:gdLst>
                <a:gd name="T0" fmla="*/ 1 w 48"/>
                <a:gd name="T1" fmla="*/ 12 h 42"/>
                <a:gd name="T2" fmla="*/ 0 w 48"/>
                <a:gd name="T3" fmla="*/ 16 h 42"/>
                <a:gd name="T4" fmla="*/ 2 w 48"/>
                <a:gd name="T5" fmla="*/ 20 h 42"/>
                <a:gd name="T6" fmla="*/ 4 w 48"/>
                <a:gd name="T7" fmla="*/ 27 h 42"/>
                <a:gd name="T8" fmla="*/ 9 w 48"/>
                <a:gd name="T9" fmla="*/ 31 h 42"/>
                <a:gd name="T10" fmla="*/ 10 w 48"/>
                <a:gd name="T11" fmla="*/ 33 h 42"/>
                <a:gd name="T12" fmla="*/ 13 w 48"/>
                <a:gd name="T13" fmla="*/ 32 h 42"/>
                <a:gd name="T14" fmla="*/ 21 w 48"/>
                <a:gd name="T15" fmla="*/ 36 h 42"/>
                <a:gd name="T16" fmla="*/ 25 w 48"/>
                <a:gd name="T17" fmla="*/ 37 h 42"/>
                <a:gd name="T18" fmla="*/ 33 w 48"/>
                <a:gd name="T19" fmla="*/ 37 h 42"/>
                <a:gd name="T20" fmla="*/ 39 w 48"/>
                <a:gd name="T21" fmla="*/ 41 h 42"/>
                <a:gd name="T22" fmla="*/ 41 w 48"/>
                <a:gd name="T23" fmla="*/ 35 h 42"/>
                <a:gd name="T24" fmla="*/ 44 w 48"/>
                <a:gd name="T25" fmla="*/ 32 h 42"/>
                <a:gd name="T26" fmla="*/ 48 w 48"/>
                <a:gd name="T27" fmla="*/ 31 h 42"/>
                <a:gd name="T28" fmla="*/ 45 w 48"/>
                <a:gd name="T29" fmla="*/ 26 h 42"/>
                <a:gd name="T30" fmla="*/ 44 w 48"/>
                <a:gd name="T31" fmla="*/ 19 h 42"/>
                <a:gd name="T32" fmla="*/ 46 w 48"/>
                <a:gd name="T33" fmla="*/ 12 h 42"/>
                <a:gd name="T34" fmla="*/ 44 w 48"/>
                <a:gd name="T35" fmla="*/ 7 h 42"/>
                <a:gd name="T36" fmla="*/ 42 w 48"/>
                <a:gd name="T37" fmla="*/ 5 h 42"/>
                <a:gd name="T38" fmla="*/ 25 w 48"/>
                <a:gd name="T39" fmla="*/ 4 h 42"/>
                <a:gd name="T40" fmla="*/ 20 w 48"/>
                <a:gd name="T41" fmla="*/ 2 h 42"/>
                <a:gd name="T42" fmla="*/ 13 w 48"/>
                <a:gd name="T43" fmla="*/ 4 h 42"/>
                <a:gd name="T44" fmla="*/ 6 w 48"/>
                <a:gd name="T45" fmla="*/ 6 h 42"/>
                <a:gd name="T46" fmla="*/ 2 w 48"/>
                <a:gd name="T47" fmla="*/ 7 h 42"/>
                <a:gd name="T48" fmla="*/ 1 w 48"/>
                <a:gd name="T49" fmla="*/ 9 h 42"/>
                <a:gd name="T50" fmla="*/ 1 w 48"/>
                <a:gd name="T51" fmla="*/ 12 h 42"/>
                <a:gd name="T52" fmla="*/ 1 w 48"/>
                <a:gd name="T53" fmla="*/ 1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8" h="42">
                  <a:moveTo>
                    <a:pt x="1" y="12"/>
                  </a:moveTo>
                  <a:cubicBezTo>
                    <a:pt x="1" y="13"/>
                    <a:pt x="0" y="15"/>
                    <a:pt x="0" y="16"/>
                  </a:cubicBezTo>
                  <a:cubicBezTo>
                    <a:pt x="1" y="17"/>
                    <a:pt x="2" y="19"/>
                    <a:pt x="2" y="20"/>
                  </a:cubicBezTo>
                  <a:cubicBezTo>
                    <a:pt x="2" y="22"/>
                    <a:pt x="3" y="25"/>
                    <a:pt x="4" y="27"/>
                  </a:cubicBezTo>
                  <a:cubicBezTo>
                    <a:pt x="5" y="30"/>
                    <a:pt x="8" y="29"/>
                    <a:pt x="9" y="31"/>
                  </a:cubicBezTo>
                  <a:cubicBezTo>
                    <a:pt x="9" y="31"/>
                    <a:pt x="9" y="33"/>
                    <a:pt x="10" y="33"/>
                  </a:cubicBezTo>
                  <a:cubicBezTo>
                    <a:pt x="11" y="34"/>
                    <a:pt x="12" y="32"/>
                    <a:pt x="13" y="32"/>
                  </a:cubicBezTo>
                  <a:cubicBezTo>
                    <a:pt x="15" y="31"/>
                    <a:pt x="19" y="35"/>
                    <a:pt x="21" y="36"/>
                  </a:cubicBezTo>
                  <a:cubicBezTo>
                    <a:pt x="22" y="37"/>
                    <a:pt x="23" y="39"/>
                    <a:pt x="25" y="37"/>
                  </a:cubicBezTo>
                  <a:cubicBezTo>
                    <a:pt x="26" y="36"/>
                    <a:pt x="31" y="37"/>
                    <a:pt x="33" y="37"/>
                  </a:cubicBezTo>
                  <a:cubicBezTo>
                    <a:pt x="36" y="37"/>
                    <a:pt x="37" y="39"/>
                    <a:pt x="39" y="41"/>
                  </a:cubicBezTo>
                  <a:cubicBezTo>
                    <a:pt x="40" y="42"/>
                    <a:pt x="40" y="36"/>
                    <a:pt x="41" y="35"/>
                  </a:cubicBezTo>
                  <a:cubicBezTo>
                    <a:pt x="42" y="34"/>
                    <a:pt x="43" y="33"/>
                    <a:pt x="44" y="32"/>
                  </a:cubicBezTo>
                  <a:cubicBezTo>
                    <a:pt x="45" y="32"/>
                    <a:pt x="48" y="32"/>
                    <a:pt x="48" y="31"/>
                  </a:cubicBezTo>
                  <a:cubicBezTo>
                    <a:pt x="47" y="28"/>
                    <a:pt x="47" y="27"/>
                    <a:pt x="45" y="26"/>
                  </a:cubicBezTo>
                  <a:cubicBezTo>
                    <a:pt x="43" y="24"/>
                    <a:pt x="46" y="21"/>
                    <a:pt x="44" y="19"/>
                  </a:cubicBezTo>
                  <a:cubicBezTo>
                    <a:pt x="42" y="18"/>
                    <a:pt x="47" y="14"/>
                    <a:pt x="46" y="12"/>
                  </a:cubicBezTo>
                  <a:cubicBezTo>
                    <a:pt x="45" y="10"/>
                    <a:pt x="44" y="9"/>
                    <a:pt x="44" y="7"/>
                  </a:cubicBezTo>
                  <a:cubicBezTo>
                    <a:pt x="44" y="6"/>
                    <a:pt x="44" y="5"/>
                    <a:pt x="42" y="5"/>
                  </a:cubicBezTo>
                  <a:cubicBezTo>
                    <a:pt x="37" y="3"/>
                    <a:pt x="30" y="6"/>
                    <a:pt x="25" y="4"/>
                  </a:cubicBezTo>
                  <a:cubicBezTo>
                    <a:pt x="25" y="7"/>
                    <a:pt x="21" y="2"/>
                    <a:pt x="20" y="2"/>
                  </a:cubicBezTo>
                  <a:cubicBezTo>
                    <a:pt x="17" y="0"/>
                    <a:pt x="15" y="2"/>
                    <a:pt x="13" y="4"/>
                  </a:cubicBezTo>
                  <a:cubicBezTo>
                    <a:pt x="10" y="5"/>
                    <a:pt x="8" y="6"/>
                    <a:pt x="6" y="6"/>
                  </a:cubicBezTo>
                  <a:cubicBezTo>
                    <a:pt x="5" y="7"/>
                    <a:pt x="3" y="7"/>
                    <a:pt x="2" y="7"/>
                  </a:cubicBezTo>
                  <a:cubicBezTo>
                    <a:pt x="1" y="8"/>
                    <a:pt x="3" y="9"/>
                    <a:pt x="1" y="9"/>
                  </a:cubicBezTo>
                  <a:cubicBezTo>
                    <a:pt x="1" y="10"/>
                    <a:pt x="1" y="11"/>
                    <a:pt x="1" y="12"/>
                  </a:cubicBezTo>
                  <a:cubicBezTo>
                    <a:pt x="1" y="14"/>
                    <a:pt x="1" y="12"/>
                    <a:pt x="1" y="1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80" name="Freeform 664">
              <a:extLst>
                <a:ext uri="{FF2B5EF4-FFF2-40B4-BE49-F238E27FC236}">
                  <a16:creationId xmlns:a16="http://schemas.microsoft.com/office/drawing/2014/main" id="{7C4918CB-C56B-4942-9B63-27EC40864707}"/>
                </a:ext>
              </a:extLst>
            </p:cNvPr>
            <p:cNvSpPr>
              <a:spLocks/>
            </p:cNvSpPr>
            <p:nvPr/>
          </p:nvSpPr>
          <p:spPr bwMode="auto">
            <a:xfrm>
              <a:off x="6326734" y="3143077"/>
              <a:ext cx="215024" cy="140165"/>
            </a:xfrm>
            <a:custGeom>
              <a:avLst/>
              <a:gdLst>
                <a:gd name="T0" fmla="*/ 38 w 46"/>
                <a:gd name="T1" fmla="*/ 13 h 30"/>
                <a:gd name="T2" fmla="*/ 35 w 46"/>
                <a:gd name="T3" fmla="*/ 6 h 30"/>
                <a:gd name="T4" fmla="*/ 32 w 46"/>
                <a:gd name="T5" fmla="*/ 0 h 30"/>
                <a:gd name="T6" fmla="*/ 22 w 46"/>
                <a:gd name="T7" fmla="*/ 4 h 30"/>
                <a:gd name="T8" fmla="*/ 18 w 46"/>
                <a:gd name="T9" fmla="*/ 3 h 30"/>
                <a:gd name="T10" fmla="*/ 12 w 46"/>
                <a:gd name="T11" fmla="*/ 3 h 30"/>
                <a:gd name="T12" fmla="*/ 8 w 46"/>
                <a:gd name="T13" fmla="*/ 6 h 30"/>
                <a:gd name="T14" fmla="*/ 4 w 46"/>
                <a:gd name="T15" fmla="*/ 14 h 30"/>
                <a:gd name="T16" fmla="*/ 0 w 46"/>
                <a:gd name="T17" fmla="*/ 15 h 30"/>
                <a:gd name="T18" fmla="*/ 3 w 46"/>
                <a:gd name="T19" fmla="*/ 18 h 30"/>
                <a:gd name="T20" fmla="*/ 5 w 46"/>
                <a:gd name="T21" fmla="*/ 22 h 30"/>
                <a:gd name="T22" fmla="*/ 8 w 46"/>
                <a:gd name="T23" fmla="*/ 24 h 30"/>
                <a:gd name="T24" fmla="*/ 11 w 46"/>
                <a:gd name="T25" fmla="*/ 25 h 30"/>
                <a:gd name="T26" fmla="*/ 11 w 46"/>
                <a:gd name="T27" fmla="*/ 28 h 30"/>
                <a:gd name="T28" fmla="*/ 21 w 46"/>
                <a:gd name="T29" fmla="*/ 30 h 30"/>
                <a:gd name="T30" fmla="*/ 28 w 46"/>
                <a:gd name="T31" fmla="*/ 28 h 30"/>
                <a:gd name="T32" fmla="*/ 40 w 46"/>
                <a:gd name="T33" fmla="*/ 30 h 30"/>
                <a:gd name="T34" fmla="*/ 41 w 46"/>
                <a:gd name="T35" fmla="*/ 23 h 30"/>
                <a:gd name="T36" fmla="*/ 46 w 46"/>
                <a:gd name="T37" fmla="*/ 20 h 30"/>
                <a:gd name="T38" fmla="*/ 39 w 46"/>
                <a:gd name="T39" fmla="*/ 20 h 30"/>
                <a:gd name="T40" fmla="*/ 38 w 46"/>
                <a:gd name="T41" fmla="*/ 13 h 30"/>
                <a:gd name="T42" fmla="*/ 38 w 46"/>
                <a:gd name="T43" fmla="*/ 13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6" h="30">
                  <a:moveTo>
                    <a:pt x="38" y="13"/>
                  </a:moveTo>
                  <a:cubicBezTo>
                    <a:pt x="39" y="10"/>
                    <a:pt x="36" y="8"/>
                    <a:pt x="35" y="6"/>
                  </a:cubicBezTo>
                  <a:cubicBezTo>
                    <a:pt x="33" y="5"/>
                    <a:pt x="32" y="2"/>
                    <a:pt x="32" y="0"/>
                  </a:cubicBezTo>
                  <a:cubicBezTo>
                    <a:pt x="29" y="1"/>
                    <a:pt x="26" y="4"/>
                    <a:pt x="22" y="4"/>
                  </a:cubicBezTo>
                  <a:cubicBezTo>
                    <a:pt x="21" y="4"/>
                    <a:pt x="19" y="3"/>
                    <a:pt x="18" y="3"/>
                  </a:cubicBezTo>
                  <a:cubicBezTo>
                    <a:pt x="16" y="3"/>
                    <a:pt x="14" y="3"/>
                    <a:pt x="12" y="3"/>
                  </a:cubicBezTo>
                  <a:cubicBezTo>
                    <a:pt x="12" y="3"/>
                    <a:pt x="9" y="6"/>
                    <a:pt x="8" y="6"/>
                  </a:cubicBezTo>
                  <a:cubicBezTo>
                    <a:pt x="7" y="9"/>
                    <a:pt x="5" y="11"/>
                    <a:pt x="4" y="14"/>
                  </a:cubicBezTo>
                  <a:cubicBezTo>
                    <a:pt x="3" y="14"/>
                    <a:pt x="1" y="14"/>
                    <a:pt x="0" y="15"/>
                  </a:cubicBezTo>
                  <a:cubicBezTo>
                    <a:pt x="0" y="16"/>
                    <a:pt x="3" y="17"/>
                    <a:pt x="3" y="18"/>
                  </a:cubicBezTo>
                  <a:cubicBezTo>
                    <a:pt x="3" y="20"/>
                    <a:pt x="4" y="20"/>
                    <a:pt x="5" y="22"/>
                  </a:cubicBezTo>
                  <a:cubicBezTo>
                    <a:pt x="5" y="24"/>
                    <a:pt x="6" y="24"/>
                    <a:pt x="8" y="24"/>
                  </a:cubicBezTo>
                  <a:cubicBezTo>
                    <a:pt x="9" y="24"/>
                    <a:pt x="11" y="24"/>
                    <a:pt x="11" y="25"/>
                  </a:cubicBezTo>
                  <a:cubicBezTo>
                    <a:pt x="11" y="26"/>
                    <a:pt x="11" y="27"/>
                    <a:pt x="11" y="28"/>
                  </a:cubicBezTo>
                  <a:cubicBezTo>
                    <a:pt x="13" y="30"/>
                    <a:pt x="18" y="30"/>
                    <a:pt x="21" y="30"/>
                  </a:cubicBezTo>
                  <a:cubicBezTo>
                    <a:pt x="24" y="30"/>
                    <a:pt x="26" y="30"/>
                    <a:pt x="28" y="28"/>
                  </a:cubicBezTo>
                  <a:cubicBezTo>
                    <a:pt x="32" y="26"/>
                    <a:pt x="36" y="28"/>
                    <a:pt x="40" y="30"/>
                  </a:cubicBezTo>
                  <a:cubicBezTo>
                    <a:pt x="40" y="28"/>
                    <a:pt x="40" y="25"/>
                    <a:pt x="41" y="23"/>
                  </a:cubicBezTo>
                  <a:cubicBezTo>
                    <a:pt x="42" y="22"/>
                    <a:pt x="45" y="24"/>
                    <a:pt x="46" y="20"/>
                  </a:cubicBezTo>
                  <a:cubicBezTo>
                    <a:pt x="43" y="18"/>
                    <a:pt x="42" y="20"/>
                    <a:pt x="39" y="20"/>
                  </a:cubicBezTo>
                  <a:cubicBezTo>
                    <a:pt x="37" y="19"/>
                    <a:pt x="37" y="14"/>
                    <a:pt x="38" y="13"/>
                  </a:cubicBezTo>
                  <a:cubicBezTo>
                    <a:pt x="39" y="11"/>
                    <a:pt x="37" y="15"/>
                    <a:pt x="38" y="1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81" name="Freeform 665">
              <a:extLst>
                <a:ext uri="{FF2B5EF4-FFF2-40B4-BE49-F238E27FC236}">
                  <a16:creationId xmlns:a16="http://schemas.microsoft.com/office/drawing/2014/main" id="{BBB05CC3-B24C-450B-BD0E-93BC25660921}"/>
                </a:ext>
              </a:extLst>
            </p:cNvPr>
            <p:cNvSpPr>
              <a:spLocks/>
            </p:cNvSpPr>
            <p:nvPr/>
          </p:nvSpPr>
          <p:spPr bwMode="auto">
            <a:xfrm>
              <a:off x="6476455" y="3138298"/>
              <a:ext cx="78046" cy="93975"/>
            </a:xfrm>
            <a:custGeom>
              <a:avLst/>
              <a:gdLst>
                <a:gd name="T0" fmla="*/ 14 w 17"/>
                <a:gd name="T1" fmla="*/ 10 h 20"/>
                <a:gd name="T2" fmla="*/ 9 w 17"/>
                <a:gd name="T3" fmla="*/ 3 h 20"/>
                <a:gd name="T4" fmla="*/ 0 w 17"/>
                <a:gd name="T5" fmla="*/ 1 h 20"/>
                <a:gd name="T6" fmla="*/ 5 w 17"/>
                <a:gd name="T7" fmla="*/ 10 h 20"/>
                <a:gd name="T8" fmla="*/ 7 w 17"/>
                <a:gd name="T9" fmla="*/ 20 h 20"/>
                <a:gd name="T10" fmla="*/ 10 w 17"/>
                <a:gd name="T11" fmla="*/ 14 h 20"/>
                <a:gd name="T12" fmla="*/ 14 w 17"/>
                <a:gd name="T13" fmla="*/ 14 h 20"/>
                <a:gd name="T14" fmla="*/ 14 w 17"/>
                <a:gd name="T15" fmla="*/ 10 h 20"/>
                <a:gd name="T16" fmla="*/ 14 w 17"/>
                <a:gd name="T17" fmla="*/ 1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" h="20">
                  <a:moveTo>
                    <a:pt x="14" y="10"/>
                  </a:moveTo>
                  <a:cubicBezTo>
                    <a:pt x="12" y="8"/>
                    <a:pt x="11" y="4"/>
                    <a:pt x="9" y="3"/>
                  </a:cubicBezTo>
                  <a:cubicBezTo>
                    <a:pt x="8" y="3"/>
                    <a:pt x="0" y="0"/>
                    <a:pt x="0" y="1"/>
                  </a:cubicBezTo>
                  <a:cubicBezTo>
                    <a:pt x="1" y="5"/>
                    <a:pt x="3" y="7"/>
                    <a:pt x="5" y="10"/>
                  </a:cubicBezTo>
                  <a:cubicBezTo>
                    <a:pt x="7" y="13"/>
                    <a:pt x="4" y="17"/>
                    <a:pt x="7" y="20"/>
                  </a:cubicBezTo>
                  <a:cubicBezTo>
                    <a:pt x="8" y="19"/>
                    <a:pt x="9" y="16"/>
                    <a:pt x="10" y="14"/>
                  </a:cubicBezTo>
                  <a:cubicBezTo>
                    <a:pt x="12" y="13"/>
                    <a:pt x="13" y="14"/>
                    <a:pt x="14" y="14"/>
                  </a:cubicBezTo>
                  <a:cubicBezTo>
                    <a:pt x="17" y="14"/>
                    <a:pt x="14" y="10"/>
                    <a:pt x="14" y="10"/>
                  </a:cubicBezTo>
                  <a:cubicBezTo>
                    <a:pt x="13" y="9"/>
                    <a:pt x="14" y="10"/>
                    <a:pt x="14" y="1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82" name="Freeform 666">
              <a:extLst>
                <a:ext uri="{FF2B5EF4-FFF2-40B4-BE49-F238E27FC236}">
                  <a16:creationId xmlns:a16="http://schemas.microsoft.com/office/drawing/2014/main" id="{AD11EE48-1666-434C-9D11-AA95F4C84A41}"/>
                </a:ext>
              </a:extLst>
            </p:cNvPr>
            <p:cNvSpPr>
              <a:spLocks/>
            </p:cNvSpPr>
            <p:nvPr/>
          </p:nvSpPr>
          <p:spPr bwMode="auto">
            <a:xfrm>
              <a:off x="6508309" y="3189266"/>
              <a:ext cx="46189" cy="47784"/>
            </a:xfrm>
            <a:custGeom>
              <a:avLst/>
              <a:gdLst>
                <a:gd name="T0" fmla="*/ 7 w 10"/>
                <a:gd name="T1" fmla="*/ 9 h 10"/>
                <a:gd name="T2" fmla="*/ 7 w 10"/>
                <a:gd name="T3" fmla="*/ 7 h 10"/>
                <a:gd name="T4" fmla="*/ 10 w 10"/>
                <a:gd name="T5" fmla="*/ 4 h 10"/>
                <a:gd name="T6" fmla="*/ 8 w 10"/>
                <a:gd name="T7" fmla="*/ 1 h 10"/>
                <a:gd name="T8" fmla="*/ 3 w 10"/>
                <a:gd name="T9" fmla="*/ 4 h 10"/>
                <a:gd name="T10" fmla="*/ 0 w 10"/>
                <a:gd name="T11" fmla="*/ 9 h 10"/>
                <a:gd name="T12" fmla="*/ 3 w 10"/>
                <a:gd name="T13" fmla="*/ 9 h 10"/>
                <a:gd name="T14" fmla="*/ 7 w 10"/>
                <a:gd name="T15" fmla="*/ 10 h 10"/>
                <a:gd name="T16" fmla="*/ 7 w 10"/>
                <a:gd name="T17" fmla="*/ 9 h 10"/>
                <a:gd name="T18" fmla="*/ 7 w 10"/>
                <a:gd name="T19" fmla="*/ 9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" h="10">
                  <a:moveTo>
                    <a:pt x="7" y="9"/>
                  </a:moveTo>
                  <a:cubicBezTo>
                    <a:pt x="6" y="8"/>
                    <a:pt x="6" y="8"/>
                    <a:pt x="7" y="7"/>
                  </a:cubicBezTo>
                  <a:cubicBezTo>
                    <a:pt x="8" y="6"/>
                    <a:pt x="9" y="5"/>
                    <a:pt x="10" y="4"/>
                  </a:cubicBezTo>
                  <a:cubicBezTo>
                    <a:pt x="10" y="4"/>
                    <a:pt x="8" y="2"/>
                    <a:pt x="8" y="1"/>
                  </a:cubicBezTo>
                  <a:cubicBezTo>
                    <a:pt x="8" y="5"/>
                    <a:pt x="3" y="0"/>
                    <a:pt x="3" y="4"/>
                  </a:cubicBezTo>
                  <a:cubicBezTo>
                    <a:pt x="3" y="6"/>
                    <a:pt x="1" y="8"/>
                    <a:pt x="0" y="9"/>
                  </a:cubicBezTo>
                  <a:cubicBezTo>
                    <a:pt x="0" y="10"/>
                    <a:pt x="2" y="9"/>
                    <a:pt x="3" y="9"/>
                  </a:cubicBezTo>
                  <a:cubicBezTo>
                    <a:pt x="5" y="9"/>
                    <a:pt x="6" y="9"/>
                    <a:pt x="7" y="10"/>
                  </a:cubicBezTo>
                  <a:cubicBezTo>
                    <a:pt x="7" y="10"/>
                    <a:pt x="7" y="9"/>
                    <a:pt x="7" y="9"/>
                  </a:cubicBezTo>
                  <a:cubicBezTo>
                    <a:pt x="6" y="8"/>
                    <a:pt x="7" y="9"/>
                    <a:pt x="7" y="9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83" name="Freeform 667">
              <a:extLst>
                <a:ext uri="{FF2B5EF4-FFF2-40B4-BE49-F238E27FC236}">
                  <a16:creationId xmlns:a16="http://schemas.microsoft.com/office/drawing/2014/main" id="{4CE66E68-6635-4420-BA74-5A81750BA749}"/>
                </a:ext>
              </a:extLst>
            </p:cNvPr>
            <p:cNvSpPr>
              <a:spLocks/>
            </p:cNvSpPr>
            <p:nvPr/>
          </p:nvSpPr>
          <p:spPr bwMode="auto">
            <a:xfrm>
              <a:off x="6368147" y="3264127"/>
              <a:ext cx="149721" cy="89196"/>
            </a:xfrm>
            <a:custGeom>
              <a:avLst/>
              <a:gdLst>
                <a:gd name="T0" fmla="*/ 17 w 32"/>
                <a:gd name="T1" fmla="*/ 4 h 19"/>
                <a:gd name="T2" fmla="*/ 2 w 32"/>
                <a:gd name="T3" fmla="*/ 0 h 19"/>
                <a:gd name="T4" fmla="*/ 2 w 32"/>
                <a:gd name="T5" fmla="*/ 5 h 19"/>
                <a:gd name="T6" fmla="*/ 3 w 32"/>
                <a:gd name="T7" fmla="*/ 8 h 19"/>
                <a:gd name="T8" fmla="*/ 1 w 32"/>
                <a:gd name="T9" fmla="*/ 11 h 19"/>
                <a:gd name="T10" fmla="*/ 3 w 32"/>
                <a:gd name="T11" fmla="*/ 17 h 19"/>
                <a:gd name="T12" fmla="*/ 9 w 32"/>
                <a:gd name="T13" fmla="*/ 17 h 19"/>
                <a:gd name="T14" fmla="*/ 16 w 32"/>
                <a:gd name="T15" fmla="*/ 18 h 19"/>
                <a:gd name="T16" fmla="*/ 21 w 32"/>
                <a:gd name="T17" fmla="*/ 15 h 19"/>
                <a:gd name="T18" fmla="*/ 28 w 32"/>
                <a:gd name="T19" fmla="*/ 14 h 19"/>
                <a:gd name="T20" fmla="*/ 28 w 32"/>
                <a:gd name="T21" fmla="*/ 8 h 19"/>
                <a:gd name="T22" fmla="*/ 29 w 32"/>
                <a:gd name="T23" fmla="*/ 3 h 19"/>
                <a:gd name="T24" fmla="*/ 21 w 32"/>
                <a:gd name="T25" fmla="*/ 2 h 19"/>
                <a:gd name="T26" fmla="*/ 17 w 32"/>
                <a:gd name="T27" fmla="*/ 4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" h="19">
                  <a:moveTo>
                    <a:pt x="17" y="4"/>
                  </a:moveTo>
                  <a:cubicBezTo>
                    <a:pt x="13" y="4"/>
                    <a:pt x="3" y="6"/>
                    <a:pt x="2" y="0"/>
                  </a:cubicBezTo>
                  <a:cubicBezTo>
                    <a:pt x="1" y="2"/>
                    <a:pt x="0" y="4"/>
                    <a:pt x="2" y="5"/>
                  </a:cubicBezTo>
                  <a:cubicBezTo>
                    <a:pt x="3" y="6"/>
                    <a:pt x="4" y="7"/>
                    <a:pt x="3" y="8"/>
                  </a:cubicBezTo>
                  <a:cubicBezTo>
                    <a:pt x="2" y="9"/>
                    <a:pt x="1" y="9"/>
                    <a:pt x="1" y="11"/>
                  </a:cubicBezTo>
                  <a:cubicBezTo>
                    <a:pt x="2" y="13"/>
                    <a:pt x="3" y="14"/>
                    <a:pt x="3" y="17"/>
                  </a:cubicBezTo>
                  <a:cubicBezTo>
                    <a:pt x="5" y="17"/>
                    <a:pt x="7" y="17"/>
                    <a:pt x="9" y="17"/>
                  </a:cubicBezTo>
                  <a:cubicBezTo>
                    <a:pt x="11" y="17"/>
                    <a:pt x="14" y="19"/>
                    <a:pt x="16" y="18"/>
                  </a:cubicBezTo>
                  <a:cubicBezTo>
                    <a:pt x="18" y="18"/>
                    <a:pt x="20" y="16"/>
                    <a:pt x="21" y="15"/>
                  </a:cubicBezTo>
                  <a:cubicBezTo>
                    <a:pt x="23" y="13"/>
                    <a:pt x="25" y="14"/>
                    <a:pt x="28" y="14"/>
                  </a:cubicBezTo>
                  <a:cubicBezTo>
                    <a:pt x="27" y="12"/>
                    <a:pt x="27" y="11"/>
                    <a:pt x="28" y="8"/>
                  </a:cubicBezTo>
                  <a:cubicBezTo>
                    <a:pt x="29" y="6"/>
                    <a:pt x="32" y="4"/>
                    <a:pt x="29" y="3"/>
                  </a:cubicBezTo>
                  <a:cubicBezTo>
                    <a:pt x="27" y="2"/>
                    <a:pt x="24" y="1"/>
                    <a:pt x="21" y="2"/>
                  </a:cubicBezTo>
                  <a:cubicBezTo>
                    <a:pt x="19" y="2"/>
                    <a:pt x="18" y="4"/>
                    <a:pt x="17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84" name="Freeform 668">
              <a:extLst>
                <a:ext uri="{FF2B5EF4-FFF2-40B4-BE49-F238E27FC236}">
                  <a16:creationId xmlns:a16="http://schemas.microsoft.com/office/drawing/2014/main" id="{73110165-75C4-4406-9A10-526740C8B933}"/>
                </a:ext>
              </a:extLst>
            </p:cNvPr>
            <p:cNvSpPr>
              <a:spLocks/>
            </p:cNvSpPr>
            <p:nvPr/>
          </p:nvSpPr>
          <p:spPr bwMode="auto">
            <a:xfrm>
              <a:off x="6223205" y="3241828"/>
              <a:ext cx="84416" cy="70082"/>
            </a:xfrm>
            <a:custGeom>
              <a:avLst/>
              <a:gdLst>
                <a:gd name="T0" fmla="*/ 10 w 18"/>
                <a:gd name="T1" fmla="*/ 0 h 15"/>
                <a:gd name="T2" fmla="*/ 1 w 18"/>
                <a:gd name="T3" fmla="*/ 2 h 15"/>
                <a:gd name="T4" fmla="*/ 4 w 18"/>
                <a:gd name="T5" fmla="*/ 8 h 15"/>
                <a:gd name="T6" fmla="*/ 13 w 18"/>
                <a:gd name="T7" fmla="*/ 15 h 15"/>
                <a:gd name="T8" fmla="*/ 15 w 18"/>
                <a:gd name="T9" fmla="*/ 10 h 15"/>
                <a:gd name="T10" fmla="*/ 17 w 18"/>
                <a:gd name="T11" fmla="*/ 6 h 15"/>
                <a:gd name="T12" fmla="*/ 16 w 18"/>
                <a:gd name="T13" fmla="*/ 2 h 15"/>
                <a:gd name="T14" fmla="*/ 10 w 18"/>
                <a:gd name="T15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" h="15">
                  <a:moveTo>
                    <a:pt x="10" y="0"/>
                  </a:moveTo>
                  <a:cubicBezTo>
                    <a:pt x="8" y="0"/>
                    <a:pt x="0" y="0"/>
                    <a:pt x="1" y="2"/>
                  </a:cubicBezTo>
                  <a:cubicBezTo>
                    <a:pt x="1" y="3"/>
                    <a:pt x="3" y="7"/>
                    <a:pt x="4" y="8"/>
                  </a:cubicBezTo>
                  <a:cubicBezTo>
                    <a:pt x="6" y="11"/>
                    <a:pt x="10" y="13"/>
                    <a:pt x="13" y="15"/>
                  </a:cubicBezTo>
                  <a:cubicBezTo>
                    <a:pt x="13" y="13"/>
                    <a:pt x="13" y="11"/>
                    <a:pt x="15" y="10"/>
                  </a:cubicBezTo>
                  <a:cubicBezTo>
                    <a:pt x="17" y="9"/>
                    <a:pt x="18" y="8"/>
                    <a:pt x="17" y="6"/>
                  </a:cubicBezTo>
                  <a:cubicBezTo>
                    <a:pt x="17" y="4"/>
                    <a:pt x="17" y="3"/>
                    <a:pt x="16" y="2"/>
                  </a:cubicBezTo>
                  <a:cubicBezTo>
                    <a:pt x="14" y="1"/>
                    <a:pt x="12" y="0"/>
                    <a:pt x="10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85" name="Freeform 669">
              <a:extLst>
                <a:ext uri="{FF2B5EF4-FFF2-40B4-BE49-F238E27FC236}">
                  <a16:creationId xmlns:a16="http://schemas.microsoft.com/office/drawing/2014/main" id="{A06283BA-61E9-4BA5-8962-9A247DAFD7CB}"/>
                </a:ext>
              </a:extLst>
            </p:cNvPr>
            <p:cNvSpPr>
              <a:spLocks/>
            </p:cNvSpPr>
            <p:nvPr/>
          </p:nvSpPr>
          <p:spPr bwMode="auto">
            <a:xfrm>
              <a:off x="6283729" y="3208380"/>
              <a:ext cx="103529" cy="125830"/>
            </a:xfrm>
            <a:custGeom>
              <a:avLst/>
              <a:gdLst>
                <a:gd name="T0" fmla="*/ 21 w 22"/>
                <a:gd name="T1" fmla="*/ 19 h 27"/>
                <a:gd name="T2" fmla="*/ 20 w 22"/>
                <a:gd name="T3" fmla="*/ 17 h 27"/>
                <a:gd name="T4" fmla="*/ 19 w 22"/>
                <a:gd name="T5" fmla="*/ 13 h 27"/>
                <a:gd name="T6" fmla="*/ 15 w 22"/>
                <a:gd name="T7" fmla="*/ 10 h 27"/>
                <a:gd name="T8" fmla="*/ 14 w 22"/>
                <a:gd name="T9" fmla="*/ 8 h 27"/>
                <a:gd name="T10" fmla="*/ 12 w 22"/>
                <a:gd name="T11" fmla="*/ 5 h 27"/>
                <a:gd name="T12" fmla="*/ 5 w 22"/>
                <a:gd name="T13" fmla="*/ 1 h 27"/>
                <a:gd name="T14" fmla="*/ 2 w 22"/>
                <a:gd name="T15" fmla="*/ 4 h 27"/>
                <a:gd name="T16" fmla="*/ 4 w 22"/>
                <a:gd name="T17" fmla="*/ 14 h 27"/>
                <a:gd name="T18" fmla="*/ 1 w 22"/>
                <a:gd name="T19" fmla="*/ 19 h 27"/>
                <a:gd name="T20" fmla="*/ 0 w 22"/>
                <a:gd name="T21" fmla="*/ 23 h 27"/>
                <a:gd name="T22" fmla="*/ 4 w 22"/>
                <a:gd name="T23" fmla="*/ 27 h 27"/>
                <a:gd name="T24" fmla="*/ 6 w 22"/>
                <a:gd name="T25" fmla="*/ 23 h 27"/>
                <a:gd name="T26" fmla="*/ 10 w 22"/>
                <a:gd name="T27" fmla="*/ 26 h 27"/>
                <a:gd name="T28" fmla="*/ 20 w 22"/>
                <a:gd name="T29" fmla="*/ 24 h 27"/>
                <a:gd name="T30" fmla="*/ 21 w 22"/>
                <a:gd name="T31" fmla="*/ 19 h 27"/>
                <a:gd name="T32" fmla="*/ 21 w 22"/>
                <a:gd name="T33" fmla="*/ 19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2" h="27">
                  <a:moveTo>
                    <a:pt x="21" y="19"/>
                  </a:moveTo>
                  <a:cubicBezTo>
                    <a:pt x="22" y="18"/>
                    <a:pt x="21" y="18"/>
                    <a:pt x="20" y="17"/>
                  </a:cubicBezTo>
                  <a:cubicBezTo>
                    <a:pt x="19" y="16"/>
                    <a:pt x="19" y="15"/>
                    <a:pt x="19" y="13"/>
                  </a:cubicBezTo>
                  <a:cubicBezTo>
                    <a:pt x="21" y="10"/>
                    <a:pt x="18" y="10"/>
                    <a:pt x="15" y="10"/>
                  </a:cubicBezTo>
                  <a:cubicBezTo>
                    <a:pt x="14" y="10"/>
                    <a:pt x="14" y="9"/>
                    <a:pt x="14" y="8"/>
                  </a:cubicBezTo>
                  <a:cubicBezTo>
                    <a:pt x="13" y="6"/>
                    <a:pt x="12" y="7"/>
                    <a:pt x="12" y="5"/>
                  </a:cubicBezTo>
                  <a:cubicBezTo>
                    <a:pt x="11" y="2"/>
                    <a:pt x="9" y="0"/>
                    <a:pt x="5" y="1"/>
                  </a:cubicBezTo>
                  <a:cubicBezTo>
                    <a:pt x="2" y="2"/>
                    <a:pt x="2" y="2"/>
                    <a:pt x="2" y="4"/>
                  </a:cubicBezTo>
                  <a:cubicBezTo>
                    <a:pt x="3" y="7"/>
                    <a:pt x="4" y="10"/>
                    <a:pt x="4" y="14"/>
                  </a:cubicBezTo>
                  <a:cubicBezTo>
                    <a:pt x="5" y="17"/>
                    <a:pt x="2" y="16"/>
                    <a:pt x="1" y="19"/>
                  </a:cubicBezTo>
                  <a:cubicBezTo>
                    <a:pt x="0" y="20"/>
                    <a:pt x="0" y="22"/>
                    <a:pt x="0" y="23"/>
                  </a:cubicBezTo>
                  <a:cubicBezTo>
                    <a:pt x="0" y="25"/>
                    <a:pt x="3" y="26"/>
                    <a:pt x="4" y="27"/>
                  </a:cubicBezTo>
                  <a:cubicBezTo>
                    <a:pt x="4" y="26"/>
                    <a:pt x="4" y="23"/>
                    <a:pt x="6" y="23"/>
                  </a:cubicBezTo>
                  <a:cubicBezTo>
                    <a:pt x="8" y="23"/>
                    <a:pt x="9" y="24"/>
                    <a:pt x="10" y="26"/>
                  </a:cubicBezTo>
                  <a:cubicBezTo>
                    <a:pt x="11" y="26"/>
                    <a:pt x="18" y="24"/>
                    <a:pt x="20" y="24"/>
                  </a:cubicBezTo>
                  <a:cubicBezTo>
                    <a:pt x="18" y="22"/>
                    <a:pt x="20" y="21"/>
                    <a:pt x="21" y="19"/>
                  </a:cubicBezTo>
                  <a:cubicBezTo>
                    <a:pt x="22" y="18"/>
                    <a:pt x="20" y="20"/>
                    <a:pt x="21" y="19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86" name="Freeform 670">
              <a:extLst>
                <a:ext uri="{FF2B5EF4-FFF2-40B4-BE49-F238E27FC236}">
                  <a16:creationId xmlns:a16="http://schemas.microsoft.com/office/drawing/2014/main" id="{7FD28926-5011-4CB1-AD10-5C2EAC86316E}"/>
                </a:ext>
              </a:extLst>
            </p:cNvPr>
            <p:cNvSpPr>
              <a:spLocks/>
            </p:cNvSpPr>
            <p:nvPr/>
          </p:nvSpPr>
          <p:spPr bwMode="auto">
            <a:xfrm>
              <a:off x="6227984" y="3133520"/>
              <a:ext cx="164057" cy="89196"/>
            </a:xfrm>
            <a:custGeom>
              <a:avLst/>
              <a:gdLst>
                <a:gd name="T0" fmla="*/ 30 w 35"/>
                <a:gd name="T1" fmla="*/ 3 h 19"/>
                <a:gd name="T2" fmla="*/ 24 w 35"/>
                <a:gd name="T3" fmla="*/ 1 h 19"/>
                <a:gd name="T4" fmla="*/ 19 w 35"/>
                <a:gd name="T5" fmla="*/ 4 h 19"/>
                <a:gd name="T6" fmla="*/ 15 w 35"/>
                <a:gd name="T7" fmla="*/ 4 h 19"/>
                <a:gd name="T8" fmla="*/ 13 w 35"/>
                <a:gd name="T9" fmla="*/ 6 h 19"/>
                <a:gd name="T10" fmla="*/ 5 w 35"/>
                <a:gd name="T11" fmla="*/ 4 h 19"/>
                <a:gd name="T12" fmla="*/ 5 w 35"/>
                <a:gd name="T13" fmla="*/ 7 h 19"/>
                <a:gd name="T14" fmla="*/ 3 w 35"/>
                <a:gd name="T15" fmla="*/ 8 h 19"/>
                <a:gd name="T16" fmla="*/ 3 w 35"/>
                <a:gd name="T17" fmla="*/ 15 h 19"/>
                <a:gd name="T18" fmla="*/ 11 w 35"/>
                <a:gd name="T19" fmla="*/ 19 h 19"/>
                <a:gd name="T20" fmla="*/ 21 w 35"/>
                <a:gd name="T21" fmla="*/ 17 h 19"/>
                <a:gd name="T22" fmla="*/ 25 w 35"/>
                <a:gd name="T23" fmla="*/ 15 h 19"/>
                <a:gd name="T24" fmla="*/ 29 w 35"/>
                <a:gd name="T25" fmla="*/ 9 h 19"/>
                <a:gd name="T26" fmla="*/ 33 w 35"/>
                <a:gd name="T27" fmla="*/ 6 h 19"/>
                <a:gd name="T28" fmla="*/ 30 w 35"/>
                <a:gd name="T29" fmla="*/ 3 h 19"/>
                <a:gd name="T30" fmla="*/ 30 w 35"/>
                <a:gd name="T31" fmla="*/ 3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5" h="19">
                  <a:moveTo>
                    <a:pt x="30" y="3"/>
                  </a:moveTo>
                  <a:cubicBezTo>
                    <a:pt x="30" y="2"/>
                    <a:pt x="25" y="2"/>
                    <a:pt x="24" y="1"/>
                  </a:cubicBezTo>
                  <a:cubicBezTo>
                    <a:pt x="20" y="0"/>
                    <a:pt x="22" y="4"/>
                    <a:pt x="19" y="4"/>
                  </a:cubicBezTo>
                  <a:cubicBezTo>
                    <a:pt x="18" y="3"/>
                    <a:pt x="17" y="4"/>
                    <a:pt x="15" y="4"/>
                  </a:cubicBezTo>
                  <a:cubicBezTo>
                    <a:pt x="14" y="4"/>
                    <a:pt x="14" y="6"/>
                    <a:pt x="13" y="6"/>
                  </a:cubicBezTo>
                  <a:cubicBezTo>
                    <a:pt x="9" y="8"/>
                    <a:pt x="7" y="6"/>
                    <a:pt x="5" y="4"/>
                  </a:cubicBezTo>
                  <a:cubicBezTo>
                    <a:pt x="5" y="5"/>
                    <a:pt x="5" y="6"/>
                    <a:pt x="5" y="7"/>
                  </a:cubicBezTo>
                  <a:cubicBezTo>
                    <a:pt x="4" y="8"/>
                    <a:pt x="3" y="6"/>
                    <a:pt x="3" y="8"/>
                  </a:cubicBezTo>
                  <a:cubicBezTo>
                    <a:pt x="3" y="11"/>
                    <a:pt x="0" y="13"/>
                    <a:pt x="3" y="15"/>
                  </a:cubicBezTo>
                  <a:cubicBezTo>
                    <a:pt x="5" y="17"/>
                    <a:pt x="8" y="19"/>
                    <a:pt x="11" y="19"/>
                  </a:cubicBezTo>
                  <a:cubicBezTo>
                    <a:pt x="15" y="19"/>
                    <a:pt x="17" y="16"/>
                    <a:pt x="21" y="17"/>
                  </a:cubicBezTo>
                  <a:cubicBezTo>
                    <a:pt x="21" y="16"/>
                    <a:pt x="24" y="16"/>
                    <a:pt x="25" y="15"/>
                  </a:cubicBezTo>
                  <a:cubicBezTo>
                    <a:pt x="26" y="13"/>
                    <a:pt x="27" y="11"/>
                    <a:pt x="29" y="9"/>
                  </a:cubicBezTo>
                  <a:cubicBezTo>
                    <a:pt x="30" y="7"/>
                    <a:pt x="31" y="7"/>
                    <a:pt x="33" y="6"/>
                  </a:cubicBezTo>
                  <a:cubicBezTo>
                    <a:pt x="35" y="4"/>
                    <a:pt x="30" y="4"/>
                    <a:pt x="30" y="3"/>
                  </a:cubicBezTo>
                  <a:cubicBezTo>
                    <a:pt x="30" y="3"/>
                    <a:pt x="30" y="4"/>
                    <a:pt x="30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87" name="Freeform 671">
              <a:extLst>
                <a:ext uri="{FF2B5EF4-FFF2-40B4-BE49-F238E27FC236}">
                  <a16:creationId xmlns:a16="http://schemas.microsoft.com/office/drawing/2014/main" id="{45269ABC-DFC3-41F5-8E1F-CB3704FD2BD5}"/>
                </a:ext>
              </a:extLst>
            </p:cNvPr>
            <p:cNvSpPr>
              <a:spLocks/>
            </p:cNvSpPr>
            <p:nvPr/>
          </p:nvSpPr>
          <p:spPr bwMode="auto">
            <a:xfrm>
              <a:off x="6321955" y="3334210"/>
              <a:ext cx="144943" cy="149722"/>
            </a:xfrm>
            <a:custGeom>
              <a:avLst/>
              <a:gdLst>
                <a:gd name="T0" fmla="*/ 31 w 31"/>
                <a:gd name="T1" fmla="*/ 0 h 32"/>
                <a:gd name="T2" fmla="*/ 23 w 31"/>
                <a:gd name="T3" fmla="*/ 3 h 32"/>
                <a:gd name="T4" fmla="*/ 13 w 31"/>
                <a:gd name="T5" fmla="*/ 2 h 32"/>
                <a:gd name="T6" fmla="*/ 9 w 31"/>
                <a:gd name="T7" fmla="*/ 4 h 32"/>
                <a:gd name="T8" fmla="*/ 6 w 31"/>
                <a:gd name="T9" fmla="*/ 5 h 32"/>
                <a:gd name="T10" fmla="*/ 4 w 31"/>
                <a:gd name="T11" fmla="*/ 8 h 32"/>
                <a:gd name="T12" fmla="*/ 2 w 31"/>
                <a:gd name="T13" fmla="*/ 11 h 32"/>
                <a:gd name="T14" fmla="*/ 2 w 31"/>
                <a:gd name="T15" fmla="*/ 15 h 32"/>
                <a:gd name="T16" fmla="*/ 4 w 31"/>
                <a:gd name="T17" fmla="*/ 17 h 32"/>
                <a:gd name="T18" fmla="*/ 5 w 31"/>
                <a:gd name="T19" fmla="*/ 22 h 32"/>
                <a:gd name="T20" fmla="*/ 6 w 31"/>
                <a:gd name="T21" fmla="*/ 25 h 32"/>
                <a:gd name="T22" fmla="*/ 7 w 31"/>
                <a:gd name="T23" fmla="*/ 28 h 32"/>
                <a:gd name="T24" fmla="*/ 8 w 31"/>
                <a:gd name="T25" fmla="*/ 29 h 32"/>
                <a:gd name="T26" fmla="*/ 10 w 31"/>
                <a:gd name="T27" fmla="*/ 31 h 32"/>
                <a:gd name="T28" fmla="*/ 12 w 31"/>
                <a:gd name="T29" fmla="*/ 30 h 32"/>
                <a:gd name="T30" fmla="*/ 13 w 31"/>
                <a:gd name="T31" fmla="*/ 31 h 32"/>
                <a:gd name="T32" fmla="*/ 13 w 31"/>
                <a:gd name="T33" fmla="*/ 26 h 32"/>
                <a:gd name="T34" fmla="*/ 17 w 31"/>
                <a:gd name="T35" fmla="*/ 26 h 32"/>
                <a:gd name="T36" fmla="*/ 14 w 31"/>
                <a:gd name="T37" fmla="*/ 23 h 32"/>
                <a:gd name="T38" fmla="*/ 17 w 31"/>
                <a:gd name="T39" fmla="*/ 24 h 32"/>
                <a:gd name="T40" fmla="*/ 18 w 31"/>
                <a:gd name="T41" fmla="*/ 22 h 32"/>
                <a:gd name="T42" fmla="*/ 21 w 31"/>
                <a:gd name="T43" fmla="*/ 23 h 32"/>
                <a:gd name="T44" fmla="*/ 19 w 31"/>
                <a:gd name="T45" fmla="*/ 19 h 32"/>
                <a:gd name="T46" fmla="*/ 15 w 31"/>
                <a:gd name="T47" fmla="*/ 17 h 32"/>
                <a:gd name="T48" fmla="*/ 15 w 31"/>
                <a:gd name="T49" fmla="*/ 16 h 32"/>
                <a:gd name="T50" fmla="*/ 11 w 31"/>
                <a:gd name="T51" fmla="*/ 10 h 32"/>
                <a:gd name="T52" fmla="*/ 16 w 31"/>
                <a:gd name="T53" fmla="*/ 11 h 32"/>
                <a:gd name="T54" fmla="*/ 16 w 31"/>
                <a:gd name="T55" fmla="*/ 10 h 32"/>
                <a:gd name="T56" fmla="*/ 18 w 31"/>
                <a:gd name="T57" fmla="*/ 11 h 32"/>
                <a:gd name="T58" fmla="*/ 17 w 31"/>
                <a:gd name="T59" fmla="*/ 9 h 32"/>
                <a:gd name="T60" fmla="*/ 21 w 31"/>
                <a:gd name="T61" fmla="*/ 10 h 32"/>
                <a:gd name="T62" fmla="*/ 17 w 31"/>
                <a:gd name="T63" fmla="*/ 7 h 32"/>
                <a:gd name="T64" fmla="*/ 22 w 31"/>
                <a:gd name="T65" fmla="*/ 5 h 32"/>
                <a:gd name="T66" fmla="*/ 21 w 31"/>
                <a:gd name="T67" fmla="*/ 7 h 32"/>
                <a:gd name="T68" fmla="*/ 25 w 31"/>
                <a:gd name="T69" fmla="*/ 5 h 32"/>
                <a:gd name="T70" fmla="*/ 29 w 31"/>
                <a:gd name="T71" fmla="*/ 7 h 32"/>
                <a:gd name="T72" fmla="*/ 31 w 31"/>
                <a:gd name="T73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1" h="32">
                  <a:moveTo>
                    <a:pt x="31" y="0"/>
                  </a:moveTo>
                  <a:cubicBezTo>
                    <a:pt x="28" y="2"/>
                    <a:pt x="27" y="4"/>
                    <a:pt x="23" y="3"/>
                  </a:cubicBezTo>
                  <a:cubicBezTo>
                    <a:pt x="21" y="2"/>
                    <a:pt x="15" y="1"/>
                    <a:pt x="13" y="2"/>
                  </a:cubicBezTo>
                  <a:cubicBezTo>
                    <a:pt x="13" y="5"/>
                    <a:pt x="10" y="3"/>
                    <a:pt x="9" y="4"/>
                  </a:cubicBezTo>
                  <a:cubicBezTo>
                    <a:pt x="8" y="5"/>
                    <a:pt x="7" y="5"/>
                    <a:pt x="6" y="5"/>
                  </a:cubicBezTo>
                  <a:cubicBezTo>
                    <a:pt x="4" y="6"/>
                    <a:pt x="4" y="7"/>
                    <a:pt x="4" y="8"/>
                  </a:cubicBezTo>
                  <a:cubicBezTo>
                    <a:pt x="3" y="9"/>
                    <a:pt x="3" y="10"/>
                    <a:pt x="2" y="11"/>
                  </a:cubicBezTo>
                  <a:cubicBezTo>
                    <a:pt x="0" y="13"/>
                    <a:pt x="0" y="13"/>
                    <a:pt x="2" y="15"/>
                  </a:cubicBezTo>
                  <a:cubicBezTo>
                    <a:pt x="3" y="16"/>
                    <a:pt x="4" y="16"/>
                    <a:pt x="4" y="17"/>
                  </a:cubicBezTo>
                  <a:cubicBezTo>
                    <a:pt x="4" y="19"/>
                    <a:pt x="4" y="20"/>
                    <a:pt x="5" y="22"/>
                  </a:cubicBezTo>
                  <a:cubicBezTo>
                    <a:pt x="5" y="23"/>
                    <a:pt x="5" y="24"/>
                    <a:pt x="6" y="25"/>
                  </a:cubicBezTo>
                  <a:cubicBezTo>
                    <a:pt x="8" y="26"/>
                    <a:pt x="6" y="27"/>
                    <a:pt x="7" y="28"/>
                  </a:cubicBezTo>
                  <a:cubicBezTo>
                    <a:pt x="7" y="30"/>
                    <a:pt x="8" y="29"/>
                    <a:pt x="8" y="29"/>
                  </a:cubicBezTo>
                  <a:cubicBezTo>
                    <a:pt x="10" y="29"/>
                    <a:pt x="10" y="30"/>
                    <a:pt x="10" y="31"/>
                  </a:cubicBezTo>
                  <a:cubicBezTo>
                    <a:pt x="11" y="31"/>
                    <a:pt x="12" y="30"/>
                    <a:pt x="12" y="30"/>
                  </a:cubicBezTo>
                  <a:cubicBezTo>
                    <a:pt x="13" y="29"/>
                    <a:pt x="13" y="31"/>
                    <a:pt x="13" y="31"/>
                  </a:cubicBezTo>
                  <a:cubicBezTo>
                    <a:pt x="14" y="32"/>
                    <a:pt x="13" y="25"/>
                    <a:pt x="13" y="26"/>
                  </a:cubicBezTo>
                  <a:cubicBezTo>
                    <a:pt x="13" y="25"/>
                    <a:pt x="16" y="26"/>
                    <a:pt x="17" y="26"/>
                  </a:cubicBezTo>
                  <a:cubicBezTo>
                    <a:pt x="17" y="25"/>
                    <a:pt x="14" y="24"/>
                    <a:pt x="14" y="23"/>
                  </a:cubicBezTo>
                  <a:cubicBezTo>
                    <a:pt x="15" y="21"/>
                    <a:pt x="17" y="23"/>
                    <a:pt x="17" y="24"/>
                  </a:cubicBezTo>
                  <a:cubicBezTo>
                    <a:pt x="19" y="25"/>
                    <a:pt x="18" y="23"/>
                    <a:pt x="18" y="22"/>
                  </a:cubicBezTo>
                  <a:cubicBezTo>
                    <a:pt x="18" y="21"/>
                    <a:pt x="21" y="23"/>
                    <a:pt x="21" y="23"/>
                  </a:cubicBezTo>
                  <a:cubicBezTo>
                    <a:pt x="21" y="22"/>
                    <a:pt x="19" y="19"/>
                    <a:pt x="19" y="19"/>
                  </a:cubicBezTo>
                  <a:cubicBezTo>
                    <a:pt x="18" y="18"/>
                    <a:pt x="16" y="18"/>
                    <a:pt x="15" y="17"/>
                  </a:cubicBezTo>
                  <a:cubicBezTo>
                    <a:pt x="15" y="17"/>
                    <a:pt x="15" y="15"/>
                    <a:pt x="15" y="16"/>
                  </a:cubicBezTo>
                  <a:cubicBezTo>
                    <a:pt x="14" y="14"/>
                    <a:pt x="11" y="12"/>
                    <a:pt x="11" y="10"/>
                  </a:cubicBezTo>
                  <a:cubicBezTo>
                    <a:pt x="12" y="6"/>
                    <a:pt x="15" y="10"/>
                    <a:pt x="16" y="11"/>
                  </a:cubicBezTo>
                  <a:cubicBezTo>
                    <a:pt x="16" y="11"/>
                    <a:pt x="16" y="10"/>
                    <a:pt x="16" y="10"/>
                  </a:cubicBezTo>
                  <a:cubicBezTo>
                    <a:pt x="17" y="9"/>
                    <a:pt x="18" y="10"/>
                    <a:pt x="18" y="11"/>
                  </a:cubicBezTo>
                  <a:cubicBezTo>
                    <a:pt x="18" y="11"/>
                    <a:pt x="17" y="9"/>
                    <a:pt x="17" y="9"/>
                  </a:cubicBezTo>
                  <a:cubicBezTo>
                    <a:pt x="18" y="9"/>
                    <a:pt x="20" y="10"/>
                    <a:pt x="21" y="10"/>
                  </a:cubicBezTo>
                  <a:cubicBezTo>
                    <a:pt x="21" y="9"/>
                    <a:pt x="17" y="9"/>
                    <a:pt x="17" y="7"/>
                  </a:cubicBezTo>
                  <a:cubicBezTo>
                    <a:pt x="17" y="7"/>
                    <a:pt x="21" y="5"/>
                    <a:pt x="22" y="5"/>
                  </a:cubicBezTo>
                  <a:cubicBezTo>
                    <a:pt x="22" y="5"/>
                    <a:pt x="21" y="7"/>
                    <a:pt x="21" y="7"/>
                  </a:cubicBezTo>
                  <a:cubicBezTo>
                    <a:pt x="21" y="7"/>
                    <a:pt x="24" y="5"/>
                    <a:pt x="25" y="5"/>
                  </a:cubicBezTo>
                  <a:cubicBezTo>
                    <a:pt x="26" y="5"/>
                    <a:pt x="27" y="6"/>
                    <a:pt x="29" y="7"/>
                  </a:cubicBezTo>
                  <a:cubicBezTo>
                    <a:pt x="30" y="5"/>
                    <a:pt x="31" y="2"/>
                    <a:pt x="31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88" name="Freeform 672">
              <a:extLst>
                <a:ext uri="{FF2B5EF4-FFF2-40B4-BE49-F238E27FC236}">
                  <a16:creationId xmlns:a16="http://schemas.microsoft.com/office/drawing/2014/main" id="{EA515623-96D0-44AE-8F6E-2D72C975D42D}"/>
                </a:ext>
              </a:extLst>
            </p:cNvPr>
            <p:cNvSpPr>
              <a:spLocks/>
            </p:cNvSpPr>
            <p:nvPr/>
          </p:nvSpPr>
          <p:spPr bwMode="auto">
            <a:xfrm>
              <a:off x="6452563" y="3326245"/>
              <a:ext cx="70081" cy="46190"/>
            </a:xfrm>
            <a:custGeom>
              <a:avLst/>
              <a:gdLst>
                <a:gd name="T0" fmla="*/ 15 w 15"/>
                <a:gd name="T1" fmla="*/ 6 h 10"/>
                <a:gd name="T2" fmla="*/ 10 w 15"/>
                <a:gd name="T3" fmla="*/ 1 h 10"/>
                <a:gd name="T4" fmla="*/ 2 w 15"/>
                <a:gd name="T5" fmla="*/ 5 h 10"/>
                <a:gd name="T6" fmla="*/ 1 w 15"/>
                <a:gd name="T7" fmla="*/ 9 h 10"/>
                <a:gd name="T8" fmla="*/ 6 w 15"/>
                <a:gd name="T9" fmla="*/ 9 h 10"/>
                <a:gd name="T10" fmla="*/ 11 w 15"/>
                <a:gd name="T11" fmla="*/ 7 h 10"/>
                <a:gd name="T12" fmla="*/ 15 w 15"/>
                <a:gd name="T13" fmla="*/ 6 h 10"/>
                <a:gd name="T14" fmla="*/ 15 w 15"/>
                <a:gd name="T15" fmla="*/ 6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" h="10">
                  <a:moveTo>
                    <a:pt x="15" y="6"/>
                  </a:moveTo>
                  <a:cubicBezTo>
                    <a:pt x="13" y="4"/>
                    <a:pt x="10" y="4"/>
                    <a:pt x="10" y="1"/>
                  </a:cubicBezTo>
                  <a:cubicBezTo>
                    <a:pt x="5" y="0"/>
                    <a:pt x="4" y="0"/>
                    <a:pt x="2" y="5"/>
                  </a:cubicBezTo>
                  <a:cubicBezTo>
                    <a:pt x="2" y="6"/>
                    <a:pt x="0" y="9"/>
                    <a:pt x="1" y="9"/>
                  </a:cubicBezTo>
                  <a:cubicBezTo>
                    <a:pt x="3" y="10"/>
                    <a:pt x="5" y="10"/>
                    <a:pt x="6" y="9"/>
                  </a:cubicBezTo>
                  <a:cubicBezTo>
                    <a:pt x="8" y="8"/>
                    <a:pt x="9" y="7"/>
                    <a:pt x="11" y="7"/>
                  </a:cubicBezTo>
                  <a:cubicBezTo>
                    <a:pt x="11" y="7"/>
                    <a:pt x="15" y="7"/>
                    <a:pt x="15" y="6"/>
                  </a:cubicBezTo>
                  <a:cubicBezTo>
                    <a:pt x="14" y="6"/>
                    <a:pt x="15" y="7"/>
                    <a:pt x="15" y="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89" name="Freeform 673">
              <a:extLst>
                <a:ext uri="{FF2B5EF4-FFF2-40B4-BE49-F238E27FC236}">
                  <a16:creationId xmlns:a16="http://schemas.microsoft.com/office/drawing/2014/main" id="{7A93D51A-5B42-4DDC-9C53-3F1B531024BA}"/>
                </a:ext>
              </a:extLst>
            </p:cNvPr>
            <p:cNvSpPr>
              <a:spLocks/>
            </p:cNvSpPr>
            <p:nvPr/>
          </p:nvSpPr>
          <p:spPr bwMode="auto">
            <a:xfrm>
              <a:off x="6302843" y="3311911"/>
              <a:ext cx="41411" cy="84419"/>
            </a:xfrm>
            <a:custGeom>
              <a:avLst/>
              <a:gdLst>
                <a:gd name="T0" fmla="*/ 6 w 9"/>
                <a:gd name="T1" fmla="*/ 16 h 18"/>
                <a:gd name="T2" fmla="*/ 7 w 9"/>
                <a:gd name="T3" fmla="*/ 11 h 18"/>
                <a:gd name="T4" fmla="*/ 6 w 9"/>
                <a:gd name="T5" fmla="*/ 6 h 18"/>
                <a:gd name="T6" fmla="*/ 7 w 9"/>
                <a:gd name="T7" fmla="*/ 4 h 18"/>
                <a:gd name="T8" fmla="*/ 3 w 9"/>
                <a:gd name="T9" fmla="*/ 1 h 18"/>
                <a:gd name="T10" fmla="*/ 0 w 9"/>
                <a:gd name="T11" fmla="*/ 9 h 18"/>
                <a:gd name="T12" fmla="*/ 4 w 9"/>
                <a:gd name="T13" fmla="*/ 18 h 18"/>
                <a:gd name="T14" fmla="*/ 6 w 9"/>
                <a:gd name="T15" fmla="*/ 16 h 18"/>
                <a:gd name="T16" fmla="*/ 6 w 9"/>
                <a:gd name="T17" fmla="*/ 16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" h="18">
                  <a:moveTo>
                    <a:pt x="6" y="16"/>
                  </a:moveTo>
                  <a:cubicBezTo>
                    <a:pt x="7" y="14"/>
                    <a:pt x="9" y="12"/>
                    <a:pt x="7" y="11"/>
                  </a:cubicBezTo>
                  <a:cubicBezTo>
                    <a:pt x="6" y="10"/>
                    <a:pt x="5" y="8"/>
                    <a:pt x="6" y="6"/>
                  </a:cubicBezTo>
                  <a:cubicBezTo>
                    <a:pt x="6" y="6"/>
                    <a:pt x="7" y="4"/>
                    <a:pt x="7" y="4"/>
                  </a:cubicBezTo>
                  <a:cubicBezTo>
                    <a:pt x="6" y="3"/>
                    <a:pt x="4" y="1"/>
                    <a:pt x="3" y="1"/>
                  </a:cubicBezTo>
                  <a:cubicBezTo>
                    <a:pt x="0" y="0"/>
                    <a:pt x="0" y="7"/>
                    <a:pt x="0" y="9"/>
                  </a:cubicBezTo>
                  <a:cubicBezTo>
                    <a:pt x="0" y="13"/>
                    <a:pt x="2" y="15"/>
                    <a:pt x="4" y="18"/>
                  </a:cubicBezTo>
                  <a:cubicBezTo>
                    <a:pt x="5" y="17"/>
                    <a:pt x="6" y="16"/>
                    <a:pt x="6" y="16"/>
                  </a:cubicBezTo>
                  <a:cubicBezTo>
                    <a:pt x="7" y="14"/>
                    <a:pt x="6" y="16"/>
                    <a:pt x="6" y="1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90" name="Freeform 674">
              <a:extLst>
                <a:ext uri="{FF2B5EF4-FFF2-40B4-BE49-F238E27FC236}">
                  <a16:creationId xmlns:a16="http://schemas.microsoft.com/office/drawing/2014/main" id="{C65FDFA3-12CC-40CF-9B6D-2A28057E346F}"/>
                </a:ext>
              </a:extLst>
            </p:cNvPr>
            <p:cNvSpPr>
              <a:spLocks/>
            </p:cNvSpPr>
            <p:nvPr/>
          </p:nvSpPr>
          <p:spPr bwMode="auto">
            <a:xfrm>
              <a:off x="6326734" y="3321468"/>
              <a:ext cx="60524" cy="41415"/>
            </a:xfrm>
            <a:custGeom>
              <a:avLst/>
              <a:gdLst>
                <a:gd name="T0" fmla="*/ 11 w 13"/>
                <a:gd name="T1" fmla="*/ 0 h 9"/>
                <a:gd name="T2" fmla="*/ 2 w 13"/>
                <a:gd name="T3" fmla="*/ 2 h 9"/>
                <a:gd name="T4" fmla="*/ 3 w 13"/>
                <a:gd name="T5" fmla="*/ 9 h 9"/>
                <a:gd name="T6" fmla="*/ 7 w 13"/>
                <a:gd name="T7" fmla="*/ 8 h 9"/>
                <a:gd name="T8" fmla="*/ 10 w 13"/>
                <a:gd name="T9" fmla="*/ 7 h 9"/>
                <a:gd name="T10" fmla="*/ 11 w 13"/>
                <a:gd name="T11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" h="9">
                  <a:moveTo>
                    <a:pt x="11" y="0"/>
                  </a:moveTo>
                  <a:cubicBezTo>
                    <a:pt x="9" y="0"/>
                    <a:pt x="2" y="0"/>
                    <a:pt x="2" y="2"/>
                  </a:cubicBezTo>
                  <a:cubicBezTo>
                    <a:pt x="0" y="4"/>
                    <a:pt x="0" y="8"/>
                    <a:pt x="3" y="9"/>
                  </a:cubicBezTo>
                  <a:cubicBezTo>
                    <a:pt x="4" y="8"/>
                    <a:pt x="6" y="9"/>
                    <a:pt x="7" y="8"/>
                  </a:cubicBezTo>
                  <a:cubicBezTo>
                    <a:pt x="8" y="8"/>
                    <a:pt x="9" y="6"/>
                    <a:pt x="10" y="7"/>
                  </a:cubicBezTo>
                  <a:cubicBezTo>
                    <a:pt x="13" y="9"/>
                    <a:pt x="11" y="1"/>
                    <a:pt x="11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91" name="Freeform 675">
              <a:extLst>
                <a:ext uri="{FF2B5EF4-FFF2-40B4-BE49-F238E27FC236}">
                  <a16:creationId xmlns:a16="http://schemas.microsoft.com/office/drawing/2014/main" id="{E1A3139A-AD24-46A9-9A40-0F2A6BC84CED}"/>
                </a:ext>
              </a:extLst>
            </p:cNvPr>
            <p:cNvSpPr>
              <a:spLocks/>
            </p:cNvSpPr>
            <p:nvPr/>
          </p:nvSpPr>
          <p:spPr bwMode="auto">
            <a:xfrm>
              <a:off x="6839605" y="3348544"/>
              <a:ext cx="89195" cy="74861"/>
            </a:xfrm>
            <a:custGeom>
              <a:avLst/>
              <a:gdLst>
                <a:gd name="T0" fmla="*/ 19 w 19"/>
                <a:gd name="T1" fmla="*/ 14 h 16"/>
                <a:gd name="T2" fmla="*/ 17 w 19"/>
                <a:gd name="T3" fmla="*/ 10 h 16"/>
                <a:gd name="T4" fmla="*/ 16 w 19"/>
                <a:gd name="T5" fmla="*/ 7 h 16"/>
                <a:gd name="T6" fmla="*/ 14 w 19"/>
                <a:gd name="T7" fmla="*/ 3 h 16"/>
                <a:gd name="T8" fmla="*/ 12 w 19"/>
                <a:gd name="T9" fmla="*/ 0 h 16"/>
                <a:gd name="T10" fmla="*/ 6 w 19"/>
                <a:gd name="T11" fmla="*/ 6 h 16"/>
                <a:gd name="T12" fmla="*/ 9 w 19"/>
                <a:gd name="T13" fmla="*/ 9 h 16"/>
                <a:gd name="T14" fmla="*/ 12 w 19"/>
                <a:gd name="T15" fmla="*/ 11 h 16"/>
                <a:gd name="T16" fmla="*/ 16 w 19"/>
                <a:gd name="T17" fmla="*/ 13 h 16"/>
                <a:gd name="T18" fmla="*/ 19 w 19"/>
                <a:gd name="T19" fmla="*/ 14 h 16"/>
                <a:gd name="T20" fmla="*/ 19 w 19"/>
                <a:gd name="T21" fmla="*/ 14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9" h="16">
                  <a:moveTo>
                    <a:pt x="19" y="14"/>
                  </a:moveTo>
                  <a:cubicBezTo>
                    <a:pt x="19" y="12"/>
                    <a:pt x="19" y="11"/>
                    <a:pt x="17" y="10"/>
                  </a:cubicBezTo>
                  <a:cubicBezTo>
                    <a:pt x="15" y="9"/>
                    <a:pt x="17" y="8"/>
                    <a:pt x="16" y="7"/>
                  </a:cubicBezTo>
                  <a:cubicBezTo>
                    <a:pt x="15" y="5"/>
                    <a:pt x="14" y="6"/>
                    <a:pt x="14" y="3"/>
                  </a:cubicBezTo>
                  <a:cubicBezTo>
                    <a:pt x="14" y="3"/>
                    <a:pt x="11" y="1"/>
                    <a:pt x="12" y="0"/>
                  </a:cubicBezTo>
                  <a:cubicBezTo>
                    <a:pt x="9" y="0"/>
                    <a:pt x="0" y="1"/>
                    <a:pt x="6" y="6"/>
                  </a:cubicBezTo>
                  <a:cubicBezTo>
                    <a:pt x="7" y="7"/>
                    <a:pt x="8" y="8"/>
                    <a:pt x="9" y="9"/>
                  </a:cubicBezTo>
                  <a:cubicBezTo>
                    <a:pt x="10" y="10"/>
                    <a:pt x="11" y="10"/>
                    <a:pt x="12" y="11"/>
                  </a:cubicBezTo>
                  <a:cubicBezTo>
                    <a:pt x="14" y="11"/>
                    <a:pt x="16" y="11"/>
                    <a:pt x="16" y="13"/>
                  </a:cubicBezTo>
                  <a:cubicBezTo>
                    <a:pt x="17" y="14"/>
                    <a:pt x="18" y="16"/>
                    <a:pt x="19" y="14"/>
                  </a:cubicBezTo>
                  <a:cubicBezTo>
                    <a:pt x="19" y="13"/>
                    <a:pt x="18" y="15"/>
                    <a:pt x="19" y="1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92" name="Freeform 676">
              <a:extLst>
                <a:ext uri="{FF2B5EF4-FFF2-40B4-BE49-F238E27FC236}">
                  <a16:creationId xmlns:a16="http://schemas.microsoft.com/office/drawing/2014/main" id="{5C133586-C25A-429B-827C-5C97CA72FF86}"/>
                </a:ext>
              </a:extLst>
            </p:cNvPr>
            <p:cNvSpPr>
              <a:spLocks/>
            </p:cNvSpPr>
            <p:nvPr/>
          </p:nvSpPr>
          <p:spPr bwMode="auto">
            <a:xfrm>
              <a:off x="6873053" y="3386771"/>
              <a:ext cx="461903" cy="391823"/>
            </a:xfrm>
            <a:custGeom>
              <a:avLst/>
              <a:gdLst>
                <a:gd name="T0" fmla="*/ 95 w 99"/>
                <a:gd name="T1" fmla="*/ 73 h 84"/>
                <a:gd name="T2" fmla="*/ 93 w 99"/>
                <a:gd name="T3" fmla="*/ 68 h 84"/>
                <a:gd name="T4" fmla="*/ 90 w 99"/>
                <a:gd name="T5" fmla="*/ 65 h 84"/>
                <a:gd name="T6" fmla="*/ 86 w 99"/>
                <a:gd name="T7" fmla="*/ 60 h 84"/>
                <a:gd name="T8" fmla="*/ 87 w 99"/>
                <a:gd name="T9" fmla="*/ 55 h 84"/>
                <a:gd name="T10" fmla="*/ 89 w 99"/>
                <a:gd name="T11" fmla="*/ 50 h 84"/>
                <a:gd name="T12" fmla="*/ 84 w 99"/>
                <a:gd name="T13" fmla="*/ 49 h 84"/>
                <a:gd name="T14" fmla="*/ 84 w 99"/>
                <a:gd name="T15" fmla="*/ 46 h 84"/>
                <a:gd name="T16" fmla="*/ 84 w 99"/>
                <a:gd name="T17" fmla="*/ 40 h 84"/>
                <a:gd name="T18" fmla="*/ 82 w 99"/>
                <a:gd name="T19" fmla="*/ 36 h 84"/>
                <a:gd name="T20" fmla="*/ 85 w 99"/>
                <a:gd name="T21" fmla="*/ 31 h 84"/>
                <a:gd name="T22" fmla="*/ 86 w 99"/>
                <a:gd name="T23" fmla="*/ 20 h 84"/>
                <a:gd name="T24" fmla="*/ 79 w 99"/>
                <a:gd name="T25" fmla="*/ 18 h 84"/>
                <a:gd name="T26" fmla="*/ 76 w 99"/>
                <a:gd name="T27" fmla="*/ 15 h 84"/>
                <a:gd name="T28" fmla="*/ 71 w 99"/>
                <a:gd name="T29" fmla="*/ 13 h 84"/>
                <a:gd name="T30" fmla="*/ 66 w 99"/>
                <a:gd name="T31" fmla="*/ 12 h 84"/>
                <a:gd name="T32" fmla="*/ 61 w 99"/>
                <a:gd name="T33" fmla="*/ 11 h 84"/>
                <a:gd name="T34" fmla="*/ 57 w 99"/>
                <a:gd name="T35" fmla="*/ 12 h 84"/>
                <a:gd name="T36" fmla="*/ 53 w 99"/>
                <a:gd name="T37" fmla="*/ 15 h 84"/>
                <a:gd name="T38" fmla="*/ 49 w 99"/>
                <a:gd name="T39" fmla="*/ 17 h 84"/>
                <a:gd name="T40" fmla="*/ 46 w 99"/>
                <a:gd name="T41" fmla="*/ 20 h 84"/>
                <a:gd name="T42" fmla="*/ 33 w 99"/>
                <a:gd name="T43" fmla="*/ 18 h 84"/>
                <a:gd name="T44" fmla="*/ 30 w 99"/>
                <a:gd name="T45" fmla="*/ 16 h 84"/>
                <a:gd name="T46" fmla="*/ 25 w 99"/>
                <a:gd name="T47" fmla="*/ 15 h 84"/>
                <a:gd name="T48" fmla="*/ 24 w 99"/>
                <a:gd name="T49" fmla="*/ 10 h 84"/>
                <a:gd name="T50" fmla="*/ 20 w 99"/>
                <a:gd name="T51" fmla="*/ 5 h 84"/>
                <a:gd name="T52" fmla="*/ 14 w 99"/>
                <a:gd name="T53" fmla="*/ 5 h 84"/>
                <a:gd name="T54" fmla="*/ 11 w 99"/>
                <a:gd name="T55" fmla="*/ 7 h 84"/>
                <a:gd name="T56" fmla="*/ 5 w 99"/>
                <a:gd name="T57" fmla="*/ 4 h 84"/>
                <a:gd name="T58" fmla="*/ 1 w 99"/>
                <a:gd name="T59" fmla="*/ 3 h 84"/>
                <a:gd name="T60" fmla="*/ 0 w 99"/>
                <a:gd name="T61" fmla="*/ 5 h 84"/>
                <a:gd name="T62" fmla="*/ 1 w 99"/>
                <a:gd name="T63" fmla="*/ 8 h 84"/>
                <a:gd name="T64" fmla="*/ 1 w 99"/>
                <a:gd name="T65" fmla="*/ 10 h 84"/>
                <a:gd name="T66" fmla="*/ 1 w 99"/>
                <a:gd name="T67" fmla="*/ 12 h 84"/>
                <a:gd name="T68" fmla="*/ 3 w 99"/>
                <a:gd name="T69" fmla="*/ 14 h 84"/>
                <a:gd name="T70" fmla="*/ 3 w 99"/>
                <a:gd name="T71" fmla="*/ 16 h 84"/>
                <a:gd name="T72" fmla="*/ 5 w 99"/>
                <a:gd name="T73" fmla="*/ 21 h 84"/>
                <a:gd name="T74" fmla="*/ 8 w 99"/>
                <a:gd name="T75" fmla="*/ 24 h 84"/>
                <a:gd name="T76" fmla="*/ 10 w 99"/>
                <a:gd name="T77" fmla="*/ 25 h 84"/>
                <a:gd name="T78" fmla="*/ 8 w 99"/>
                <a:gd name="T79" fmla="*/ 37 h 84"/>
                <a:gd name="T80" fmla="*/ 12 w 99"/>
                <a:gd name="T81" fmla="*/ 41 h 84"/>
                <a:gd name="T82" fmla="*/ 18 w 99"/>
                <a:gd name="T83" fmla="*/ 47 h 84"/>
                <a:gd name="T84" fmla="*/ 17 w 99"/>
                <a:gd name="T85" fmla="*/ 50 h 84"/>
                <a:gd name="T86" fmla="*/ 19 w 99"/>
                <a:gd name="T87" fmla="*/ 52 h 84"/>
                <a:gd name="T88" fmla="*/ 22 w 99"/>
                <a:gd name="T89" fmla="*/ 58 h 84"/>
                <a:gd name="T90" fmla="*/ 24 w 99"/>
                <a:gd name="T91" fmla="*/ 55 h 84"/>
                <a:gd name="T92" fmla="*/ 25 w 99"/>
                <a:gd name="T93" fmla="*/ 56 h 84"/>
                <a:gd name="T94" fmla="*/ 26 w 99"/>
                <a:gd name="T95" fmla="*/ 57 h 84"/>
                <a:gd name="T96" fmla="*/ 30 w 99"/>
                <a:gd name="T97" fmla="*/ 57 h 84"/>
                <a:gd name="T98" fmla="*/ 35 w 99"/>
                <a:gd name="T99" fmla="*/ 66 h 84"/>
                <a:gd name="T100" fmla="*/ 46 w 99"/>
                <a:gd name="T101" fmla="*/ 74 h 84"/>
                <a:gd name="T102" fmla="*/ 52 w 99"/>
                <a:gd name="T103" fmla="*/ 76 h 84"/>
                <a:gd name="T104" fmla="*/ 56 w 99"/>
                <a:gd name="T105" fmla="*/ 75 h 84"/>
                <a:gd name="T106" fmla="*/ 56 w 99"/>
                <a:gd name="T107" fmla="*/ 76 h 84"/>
                <a:gd name="T108" fmla="*/ 61 w 99"/>
                <a:gd name="T109" fmla="*/ 73 h 84"/>
                <a:gd name="T110" fmla="*/ 60 w 99"/>
                <a:gd name="T111" fmla="*/ 73 h 84"/>
                <a:gd name="T112" fmla="*/ 62 w 99"/>
                <a:gd name="T113" fmla="*/ 73 h 84"/>
                <a:gd name="T114" fmla="*/ 65 w 99"/>
                <a:gd name="T115" fmla="*/ 77 h 84"/>
                <a:gd name="T116" fmla="*/ 69 w 99"/>
                <a:gd name="T117" fmla="*/ 81 h 84"/>
                <a:gd name="T118" fmla="*/ 88 w 99"/>
                <a:gd name="T119" fmla="*/ 84 h 84"/>
                <a:gd name="T120" fmla="*/ 92 w 99"/>
                <a:gd name="T121" fmla="*/ 77 h 84"/>
                <a:gd name="T122" fmla="*/ 95 w 99"/>
                <a:gd name="T123" fmla="*/ 73 h 84"/>
                <a:gd name="T124" fmla="*/ 95 w 99"/>
                <a:gd name="T125" fmla="*/ 73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99" h="84">
                  <a:moveTo>
                    <a:pt x="95" y="73"/>
                  </a:moveTo>
                  <a:cubicBezTo>
                    <a:pt x="93" y="72"/>
                    <a:pt x="94" y="70"/>
                    <a:pt x="93" y="68"/>
                  </a:cubicBezTo>
                  <a:cubicBezTo>
                    <a:pt x="93" y="67"/>
                    <a:pt x="91" y="66"/>
                    <a:pt x="90" y="65"/>
                  </a:cubicBezTo>
                  <a:cubicBezTo>
                    <a:pt x="88" y="64"/>
                    <a:pt x="87" y="62"/>
                    <a:pt x="86" y="60"/>
                  </a:cubicBezTo>
                  <a:cubicBezTo>
                    <a:pt x="84" y="58"/>
                    <a:pt x="85" y="58"/>
                    <a:pt x="87" y="55"/>
                  </a:cubicBezTo>
                  <a:cubicBezTo>
                    <a:pt x="88" y="54"/>
                    <a:pt x="90" y="52"/>
                    <a:pt x="89" y="50"/>
                  </a:cubicBezTo>
                  <a:cubicBezTo>
                    <a:pt x="88" y="49"/>
                    <a:pt x="85" y="49"/>
                    <a:pt x="84" y="49"/>
                  </a:cubicBezTo>
                  <a:cubicBezTo>
                    <a:pt x="83" y="48"/>
                    <a:pt x="84" y="46"/>
                    <a:pt x="84" y="46"/>
                  </a:cubicBezTo>
                  <a:cubicBezTo>
                    <a:pt x="83" y="44"/>
                    <a:pt x="83" y="41"/>
                    <a:pt x="84" y="40"/>
                  </a:cubicBezTo>
                  <a:cubicBezTo>
                    <a:pt x="86" y="38"/>
                    <a:pt x="83" y="37"/>
                    <a:pt x="82" y="36"/>
                  </a:cubicBezTo>
                  <a:cubicBezTo>
                    <a:pt x="82" y="35"/>
                    <a:pt x="84" y="32"/>
                    <a:pt x="85" y="31"/>
                  </a:cubicBezTo>
                  <a:cubicBezTo>
                    <a:pt x="85" y="30"/>
                    <a:pt x="87" y="20"/>
                    <a:pt x="86" y="20"/>
                  </a:cubicBezTo>
                  <a:cubicBezTo>
                    <a:pt x="83" y="20"/>
                    <a:pt x="82" y="20"/>
                    <a:pt x="79" y="18"/>
                  </a:cubicBezTo>
                  <a:cubicBezTo>
                    <a:pt x="78" y="17"/>
                    <a:pt x="77" y="16"/>
                    <a:pt x="76" y="15"/>
                  </a:cubicBezTo>
                  <a:cubicBezTo>
                    <a:pt x="75" y="14"/>
                    <a:pt x="72" y="14"/>
                    <a:pt x="71" y="13"/>
                  </a:cubicBezTo>
                  <a:cubicBezTo>
                    <a:pt x="69" y="13"/>
                    <a:pt x="68" y="13"/>
                    <a:pt x="66" y="12"/>
                  </a:cubicBezTo>
                  <a:cubicBezTo>
                    <a:pt x="65" y="10"/>
                    <a:pt x="63" y="11"/>
                    <a:pt x="61" y="11"/>
                  </a:cubicBezTo>
                  <a:cubicBezTo>
                    <a:pt x="60" y="12"/>
                    <a:pt x="58" y="11"/>
                    <a:pt x="57" y="12"/>
                  </a:cubicBezTo>
                  <a:cubicBezTo>
                    <a:pt x="55" y="12"/>
                    <a:pt x="54" y="14"/>
                    <a:pt x="53" y="15"/>
                  </a:cubicBezTo>
                  <a:cubicBezTo>
                    <a:pt x="52" y="16"/>
                    <a:pt x="49" y="15"/>
                    <a:pt x="49" y="17"/>
                  </a:cubicBezTo>
                  <a:cubicBezTo>
                    <a:pt x="49" y="19"/>
                    <a:pt x="48" y="19"/>
                    <a:pt x="46" y="20"/>
                  </a:cubicBezTo>
                  <a:cubicBezTo>
                    <a:pt x="41" y="21"/>
                    <a:pt x="37" y="21"/>
                    <a:pt x="33" y="18"/>
                  </a:cubicBezTo>
                  <a:cubicBezTo>
                    <a:pt x="32" y="17"/>
                    <a:pt x="31" y="16"/>
                    <a:pt x="30" y="16"/>
                  </a:cubicBezTo>
                  <a:cubicBezTo>
                    <a:pt x="28" y="14"/>
                    <a:pt x="27" y="15"/>
                    <a:pt x="25" y="15"/>
                  </a:cubicBezTo>
                  <a:cubicBezTo>
                    <a:pt x="24" y="14"/>
                    <a:pt x="24" y="11"/>
                    <a:pt x="24" y="10"/>
                  </a:cubicBezTo>
                  <a:cubicBezTo>
                    <a:pt x="21" y="9"/>
                    <a:pt x="20" y="8"/>
                    <a:pt x="20" y="5"/>
                  </a:cubicBezTo>
                  <a:cubicBezTo>
                    <a:pt x="20" y="0"/>
                    <a:pt x="16" y="3"/>
                    <a:pt x="14" y="5"/>
                  </a:cubicBezTo>
                  <a:cubicBezTo>
                    <a:pt x="13" y="6"/>
                    <a:pt x="12" y="7"/>
                    <a:pt x="11" y="7"/>
                  </a:cubicBezTo>
                  <a:cubicBezTo>
                    <a:pt x="9" y="6"/>
                    <a:pt x="6" y="6"/>
                    <a:pt x="5" y="4"/>
                  </a:cubicBezTo>
                  <a:cubicBezTo>
                    <a:pt x="3" y="2"/>
                    <a:pt x="3" y="1"/>
                    <a:pt x="1" y="3"/>
                  </a:cubicBezTo>
                  <a:cubicBezTo>
                    <a:pt x="1" y="4"/>
                    <a:pt x="0" y="4"/>
                    <a:pt x="0" y="5"/>
                  </a:cubicBezTo>
                  <a:cubicBezTo>
                    <a:pt x="0" y="6"/>
                    <a:pt x="0" y="7"/>
                    <a:pt x="1" y="8"/>
                  </a:cubicBezTo>
                  <a:cubicBezTo>
                    <a:pt x="1" y="8"/>
                    <a:pt x="2" y="10"/>
                    <a:pt x="1" y="10"/>
                  </a:cubicBezTo>
                  <a:cubicBezTo>
                    <a:pt x="1" y="11"/>
                    <a:pt x="0" y="11"/>
                    <a:pt x="1" y="12"/>
                  </a:cubicBezTo>
                  <a:cubicBezTo>
                    <a:pt x="1" y="13"/>
                    <a:pt x="3" y="13"/>
                    <a:pt x="3" y="14"/>
                  </a:cubicBezTo>
                  <a:cubicBezTo>
                    <a:pt x="3" y="15"/>
                    <a:pt x="2" y="16"/>
                    <a:pt x="3" y="16"/>
                  </a:cubicBezTo>
                  <a:cubicBezTo>
                    <a:pt x="4" y="18"/>
                    <a:pt x="4" y="19"/>
                    <a:pt x="5" y="21"/>
                  </a:cubicBezTo>
                  <a:cubicBezTo>
                    <a:pt x="6" y="22"/>
                    <a:pt x="6" y="23"/>
                    <a:pt x="8" y="24"/>
                  </a:cubicBezTo>
                  <a:cubicBezTo>
                    <a:pt x="8" y="24"/>
                    <a:pt x="10" y="25"/>
                    <a:pt x="10" y="25"/>
                  </a:cubicBezTo>
                  <a:cubicBezTo>
                    <a:pt x="11" y="29"/>
                    <a:pt x="2" y="33"/>
                    <a:pt x="8" y="37"/>
                  </a:cubicBezTo>
                  <a:cubicBezTo>
                    <a:pt x="10" y="38"/>
                    <a:pt x="10" y="40"/>
                    <a:pt x="12" y="41"/>
                  </a:cubicBezTo>
                  <a:cubicBezTo>
                    <a:pt x="14" y="43"/>
                    <a:pt x="16" y="44"/>
                    <a:pt x="18" y="47"/>
                  </a:cubicBezTo>
                  <a:cubicBezTo>
                    <a:pt x="18" y="48"/>
                    <a:pt x="17" y="49"/>
                    <a:pt x="17" y="50"/>
                  </a:cubicBezTo>
                  <a:cubicBezTo>
                    <a:pt x="18" y="51"/>
                    <a:pt x="20" y="51"/>
                    <a:pt x="19" y="52"/>
                  </a:cubicBezTo>
                  <a:cubicBezTo>
                    <a:pt x="19" y="55"/>
                    <a:pt x="21" y="56"/>
                    <a:pt x="22" y="58"/>
                  </a:cubicBezTo>
                  <a:cubicBezTo>
                    <a:pt x="24" y="57"/>
                    <a:pt x="23" y="56"/>
                    <a:pt x="24" y="55"/>
                  </a:cubicBezTo>
                  <a:cubicBezTo>
                    <a:pt x="24" y="55"/>
                    <a:pt x="25" y="56"/>
                    <a:pt x="25" y="56"/>
                  </a:cubicBezTo>
                  <a:cubicBezTo>
                    <a:pt x="27" y="56"/>
                    <a:pt x="25" y="56"/>
                    <a:pt x="26" y="57"/>
                  </a:cubicBezTo>
                  <a:cubicBezTo>
                    <a:pt x="27" y="58"/>
                    <a:pt x="28" y="55"/>
                    <a:pt x="30" y="57"/>
                  </a:cubicBezTo>
                  <a:cubicBezTo>
                    <a:pt x="32" y="60"/>
                    <a:pt x="33" y="63"/>
                    <a:pt x="35" y="66"/>
                  </a:cubicBezTo>
                  <a:cubicBezTo>
                    <a:pt x="37" y="69"/>
                    <a:pt x="42" y="72"/>
                    <a:pt x="46" y="74"/>
                  </a:cubicBezTo>
                  <a:cubicBezTo>
                    <a:pt x="48" y="75"/>
                    <a:pt x="50" y="75"/>
                    <a:pt x="52" y="76"/>
                  </a:cubicBezTo>
                  <a:cubicBezTo>
                    <a:pt x="53" y="76"/>
                    <a:pt x="56" y="75"/>
                    <a:pt x="56" y="75"/>
                  </a:cubicBezTo>
                  <a:cubicBezTo>
                    <a:pt x="56" y="75"/>
                    <a:pt x="56" y="76"/>
                    <a:pt x="56" y="76"/>
                  </a:cubicBezTo>
                  <a:cubicBezTo>
                    <a:pt x="57" y="76"/>
                    <a:pt x="60" y="74"/>
                    <a:pt x="61" y="73"/>
                  </a:cubicBezTo>
                  <a:cubicBezTo>
                    <a:pt x="61" y="73"/>
                    <a:pt x="60" y="73"/>
                    <a:pt x="60" y="73"/>
                  </a:cubicBezTo>
                  <a:cubicBezTo>
                    <a:pt x="60" y="72"/>
                    <a:pt x="62" y="73"/>
                    <a:pt x="62" y="73"/>
                  </a:cubicBezTo>
                  <a:cubicBezTo>
                    <a:pt x="64" y="74"/>
                    <a:pt x="64" y="75"/>
                    <a:pt x="65" y="77"/>
                  </a:cubicBezTo>
                  <a:cubicBezTo>
                    <a:pt x="66" y="80"/>
                    <a:pt x="67" y="80"/>
                    <a:pt x="69" y="81"/>
                  </a:cubicBezTo>
                  <a:cubicBezTo>
                    <a:pt x="75" y="82"/>
                    <a:pt x="82" y="83"/>
                    <a:pt x="88" y="84"/>
                  </a:cubicBezTo>
                  <a:cubicBezTo>
                    <a:pt x="88" y="80"/>
                    <a:pt x="89" y="79"/>
                    <a:pt x="92" y="77"/>
                  </a:cubicBezTo>
                  <a:cubicBezTo>
                    <a:pt x="94" y="76"/>
                    <a:pt x="99" y="75"/>
                    <a:pt x="95" y="73"/>
                  </a:cubicBezTo>
                  <a:cubicBezTo>
                    <a:pt x="94" y="72"/>
                    <a:pt x="97" y="74"/>
                    <a:pt x="95" y="7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93" name="Freeform 677">
              <a:extLst>
                <a:ext uri="{FF2B5EF4-FFF2-40B4-BE49-F238E27FC236}">
                  <a16:creationId xmlns:a16="http://schemas.microsoft.com/office/drawing/2014/main" id="{6A16649C-29C8-4DE3-B4C0-7A42C0E412E7}"/>
                </a:ext>
              </a:extLst>
            </p:cNvPr>
            <p:cNvSpPr>
              <a:spLocks/>
            </p:cNvSpPr>
            <p:nvPr/>
          </p:nvSpPr>
          <p:spPr bwMode="auto">
            <a:xfrm>
              <a:off x="6882610" y="3391550"/>
              <a:ext cx="36635" cy="27079"/>
            </a:xfrm>
            <a:custGeom>
              <a:avLst/>
              <a:gdLst>
                <a:gd name="T0" fmla="*/ 1 w 8"/>
                <a:gd name="T1" fmla="*/ 1 h 6"/>
                <a:gd name="T2" fmla="*/ 3 w 8"/>
                <a:gd name="T3" fmla="*/ 4 h 6"/>
                <a:gd name="T4" fmla="*/ 8 w 8"/>
                <a:gd name="T5" fmla="*/ 6 h 6"/>
                <a:gd name="T6" fmla="*/ 0 w 8"/>
                <a:gd name="T7" fmla="*/ 0 h 6"/>
                <a:gd name="T8" fmla="*/ 1 w 8"/>
                <a:gd name="T9" fmla="*/ 1 h 6"/>
                <a:gd name="T10" fmla="*/ 1 w 8"/>
                <a:gd name="T11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6">
                  <a:moveTo>
                    <a:pt x="1" y="1"/>
                  </a:moveTo>
                  <a:cubicBezTo>
                    <a:pt x="2" y="1"/>
                    <a:pt x="2" y="3"/>
                    <a:pt x="3" y="4"/>
                  </a:cubicBezTo>
                  <a:cubicBezTo>
                    <a:pt x="5" y="4"/>
                    <a:pt x="6" y="5"/>
                    <a:pt x="8" y="6"/>
                  </a:cubicBezTo>
                  <a:cubicBezTo>
                    <a:pt x="7" y="2"/>
                    <a:pt x="3" y="1"/>
                    <a:pt x="0" y="0"/>
                  </a:cubicBezTo>
                  <a:cubicBezTo>
                    <a:pt x="0" y="1"/>
                    <a:pt x="0" y="1"/>
                    <a:pt x="1" y="1"/>
                  </a:cubicBezTo>
                  <a:cubicBezTo>
                    <a:pt x="2" y="1"/>
                    <a:pt x="0" y="1"/>
                    <a:pt x="1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94" name="Freeform 678">
              <a:extLst>
                <a:ext uri="{FF2B5EF4-FFF2-40B4-BE49-F238E27FC236}">
                  <a16:creationId xmlns:a16="http://schemas.microsoft.com/office/drawing/2014/main" id="{DC99E588-6875-44D1-828A-89E2738A8B02}"/>
                </a:ext>
              </a:extLst>
            </p:cNvPr>
            <p:cNvSpPr>
              <a:spLocks/>
            </p:cNvSpPr>
            <p:nvPr/>
          </p:nvSpPr>
          <p:spPr bwMode="auto">
            <a:xfrm>
              <a:off x="6774301" y="3278461"/>
              <a:ext cx="164057" cy="84419"/>
            </a:xfrm>
            <a:custGeom>
              <a:avLst/>
              <a:gdLst>
                <a:gd name="T0" fmla="*/ 26 w 35"/>
                <a:gd name="T1" fmla="*/ 15 h 18"/>
                <a:gd name="T2" fmla="*/ 30 w 35"/>
                <a:gd name="T3" fmla="*/ 17 h 18"/>
                <a:gd name="T4" fmla="*/ 34 w 35"/>
                <a:gd name="T5" fmla="*/ 17 h 18"/>
                <a:gd name="T6" fmla="*/ 33 w 35"/>
                <a:gd name="T7" fmla="*/ 12 h 18"/>
                <a:gd name="T8" fmla="*/ 30 w 35"/>
                <a:gd name="T9" fmla="*/ 10 h 18"/>
                <a:gd name="T10" fmla="*/ 27 w 35"/>
                <a:gd name="T11" fmla="*/ 7 h 18"/>
                <a:gd name="T12" fmla="*/ 19 w 35"/>
                <a:gd name="T13" fmla="*/ 6 h 18"/>
                <a:gd name="T14" fmla="*/ 9 w 35"/>
                <a:gd name="T15" fmla="*/ 4 h 18"/>
                <a:gd name="T16" fmla="*/ 0 w 35"/>
                <a:gd name="T17" fmla="*/ 2 h 18"/>
                <a:gd name="T18" fmla="*/ 8 w 35"/>
                <a:gd name="T19" fmla="*/ 14 h 18"/>
                <a:gd name="T20" fmla="*/ 18 w 35"/>
                <a:gd name="T21" fmla="*/ 18 h 18"/>
                <a:gd name="T22" fmla="*/ 26 w 35"/>
                <a:gd name="T23" fmla="*/ 15 h 18"/>
                <a:gd name="T24" fmla="*/ 26 w 35"/>
                <a:gd name="T25" fmla="*/ 15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5" h="18">
                  <a:moveTo>
                    <a:pt x="26" y="15"/>
                  </a:moveTo>
                  <a:cubicBezTo>
                    <a:pt x="27" y="14"/>
                    <a:pt x="29" y="16"/>
                    <a:pt x="30" y="17"/>
                  </a:cubicBezTo>
                  <a:cubicBezTo>
                    <a:pt x="30" y="17"/>
                    <a:pt x="34" y="17"/>
                    <a:pt x="34" y="17"/>
                  </a:cubicBezTo>
                  <a:cubicBezTo>
                    <a:pt x="35" y="16"/>
                    <a:pt x="30" y="12"/>
                    <a:pt x="33" y="12"/>
                  </a:cubicBezTo>
                  <a:cubicBezTo>
                    <a:pt x="32" y="11"/>
                    <a:pt x="30" y="11"/>
                    <a:pt x="30" y="10"/>
                  </a:cubicBezTo>
                  <a:cubicBezTo>
                    <a:pt x="30" y="8"/>
                    <a:pt x="29" y="7"/>
                    <a:pt x="27" y="7"/>
                  </a:cubicBezTo>
                  <a:cubicBezTo>
                    <a:pt x="24" y="7"/>
                    <a:pt x="22" y="8"/>
                    <a:pt x="19" y="6"/>
                  </a:cubicBezTo>
                  <a:cubicBezTo>
                    <a:pt x="16" y="5"/>
                    <a:pt x="13" y="5"/>
                    <a:pt x="9" y="4"/>
                  </a:cubicBezTo>
                  <a:cubicBezTo>
                    <a:pt x="6" y="3"/>
                    <a:pt x="4" y="0"/>
                    <a:pt x="0" y="2"/>
                  </a:cubicBezTo>
                  <a:cubicBezTo>
                    <a:pt x="3" y="6"/>
                    <a:pt x="11" y="7"/>
                    <a:pt x="8" y="14"/>
                  </a:cubicBezTo>
                  <a:cubicBezTo>
                    <a:pt x="11" y="14"/>
                    <a:pt x="18" y="14"/>
                    <a:pt x="18" y="18"/>
                  </a:cubicBezTo>
                  <a:cubicBezTo>
                    <a:pt x="18" y="15"/>
                    <a:pt x="24" y="15"/>
                    <a:pt x="26" y="15"/>
                  </a:cubicBezTo>
                  <a:cubicBezTo>
                    <a:pt x="27" y="14"/>
                    <a:pt x="19" y="15"/>
                    <a:pt x="26" y="1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95" name="Freeform 679">
              <a:extLst>
                <a:ext uri="{FF2B5EF4-FFF2-40B4-BE49-F238E27FC236}">
                  <a16:creationId xmlns:a16="http://schemas.microsoft.com/office/drawing/2014/main" id="{61285DC7-99C9-4285-AD03-23936684B8D9}"/>
                </a:ext>
              </a:extLst>
            </p:cNvPr>
            <p:cNvSpPr>
              <a:spLocks/>
            </p:cNvSpPr>
            <p:nvPr/>
          </p:nvSpPr>
          <p:spPr bwMode="auto">
            <a:xfrm>
              <a:off x="6887389" y="3334210"/>
              <a:ext cx="125829" cy="98753"/>
            </a:xfrm>
            <a:custGeom>
              <a:avLst/>
              <a:gdLst>
                <a:gd name="T0" fmla="*/ 8 w 27"/>
                <a:gd name="T1" fmla="*/ 2 h 21"/>
                <a:gd name="T2" fmla="*/ 10 w 27"/>
                <a:gd name="T3" fmla="*/ 5 h 21"/>
                <a:gd name="T4" fmla="*/ 7 w 27"/>
                <a:gd name="T5" fmla="*/ 5 h 21"/>
                <a:gd name="T6" fmla="*/ 4 w 27"/>
                <a:gd name="T7" fmla="*/ 3 h 21"/>
                <a:gd name="T8" fmla="*/ 4 w 27"/>
                <a:gd name="T9" fmla="*/ 7 h 21"/>
                <a:gd name="T10" fmla="*/ 6 w 27"/>
                <a:gd name="T11" fmla="*/ 11 h 21"/>
                <a:gd name="T12" fmla="*/ 8 w 27"/>
                <a:gd name="T13" fmla="*/ 14 h 21"/>
                <a:gd name="T14" fmla="*/ 9 w 27"/>
                <a:gd name="T15" fmla="*/ 17 h 21"/>
                <a:gd name="T16" fmla="*/ 16 w 27"/>
                <a:gd name="T17" fmla="*/ 13 h 21"/>
                <a:gd name="T18" fmla="*/ 17 w 27"/>
                <a:gd name="T19" fmla="*/ 16 h 21"/>
                <a:gd name="T20" fmla="*/ 21 w 27"/>
                <a:gd name="T21" fmla="*/ 21 h 21"/>
                <a:gd name="T22" fmla="*/ 21 w 27"/>
                <a:gd name="T23" fmla="*/ 18 h 21"/>
                <a:gd name="T24" fmla="*/ 23 w 27"/>
                <a:gd name="T25" fmla="*/ 16 h 21"/>
                <a:gd name="T26" fmla="*/ 25 w 27"/>
                <a:gd name="T27" fmla="*/ 11 h 21"/>
                <a:gd name="T28" fmla="*/ 19 w 27"/>
                <a:gd name="T29" fmla="*/ 1 h 21"/>
                <a:gd name="T30" fmla="*/ 12 w 27"/>
                <a:gd name="T31" fmla="*/ 2 h 21"/>
                <a:gd name="T32" fmla="*/ 9 w 27"/>
                <a:gd name="T33" fmla="*/ 0 h 21"/>
                <a:gd name="T34" fmla="*/ 8 w 27"/>
                <a:gd name="T35" fmla="*/ 2 h 21"/>
                <a:gd name="T36" fmla="*/ 8 w 27"/>
                <a:gd name="T37" fmla="*/ 2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" h="21">
                  <a:moveTo>
                    <a:pt x="8" y="2"/>
                  </a:moveTo>
                  <a:cubicBezTo>
                    <a:pt x="8" y="2"/>
                    <a:pt x="11" y="4"/>
                    <a:pt x="10" y="5"/>
                  </a:cubicBezTo>
                  <a:cubicBezTo>
                    <a:pt x="10" y="5"/>
                    <a:pt x="7" y="5"/>
                    <a:pt x="7" y="5"/>
                  </a:cubicBezTo>
                  <a:cubicBezTo>
                    <a:pt x="5" y="5"/>
                    <a:pt x="5" y="3"/>
                    <a:pt x="4" y="3"/>
                  </a:cubicBezTo>
                  <a:cubicBezTo>
                    <a:pt x="0" y="2"/>
                    <a:pt x="4" y="6"/>
                    <a:pt x="4" y="7"/>
                  </a:cubicBezTo>
                  <a:cubicBezTo>
                    <a:pt x="4" y="10"/>
                    <a:pt x="7" y="8"/>
                    <a:pt x="6" y="11"/>
                  </a:cubicBezTo>
                  <a:cubicBezTo>
                    <a:pt x="5" y="13"/>
                    <a:pt x="7" y="13"/>
                    <a:pt x="8" y="14"/>
                  </a:cubicBezTo>
                  <a:cubicBezTo>
                    <a:pt x="9" y="14"/>
                    <a:pt x="9" y="16"/>
                    <a:pt x="9" y="17"/>
                  </a:cubicBezTo>
                  <a:cubicBezTo>
                    <a:pt x="10" y="16"/>
                    <a:pt x="14" y="14"/>
                    <a:pt x="16" y="13"/>
                  </a:cubicBezTo>
                  <a:cubicBezTo>
                    <a:pt x="17" y="13"/>
                    <a:pt x="17" y="15"/>
                    <a:pt x="17" y="16"/>
                  </a:cubicBezTo>
                  <a:cubicBezTo>
                    <a:pt x="17" y="19"/>
                    <a:pt x="18" y="20"/>
                    <a:pt x="21" y="21"/>
                  </a:cubicBezTo>
                  <a:cubicBezTo>
                    <a:pt x="21" y="20"/>
                    <a:pt x="21" y="18"/>
                    <a:pt x="21" y="18"/>
                  </a:cubicBezTo>
                  <a:cubicBezTo>
                    <a:pt x="22" y="17"/>
                    <a:pt x="23" y="17"/>
                    <a:pt x="23" y="16"/>
                  </a:cubicBezTo>
                  <a:cubicBezTo>
                    <a:pt x="24" y="14"/>
                    <a:pt x="24" y="12"/>
                    <a:pt x="25" y="11"/>
                  </a:cubicBezTo>
                  <a:cubicBezTo>
                    <a:pt x="27" y="8"/>
                    <a:pt x="21" y="2"/>
                    <a:pt x="19" y="1"/>
                  </a:cubicBezTo>
                  <a:cubicBezTo>
                    <a:pt x="17" y="4"/>
                    <a:pt x="15" y="4"/>
                    <a:pt x="12" y="2"/>
                  </a:cubicBezTo>
                  <a:cubicBezTo>
                    <a:pt x="12" y="1"/>
                    <a:pt x="10" y="0"/>
                    <a:pt x="9" y="0"/>
                  </a:cubicBezTo>
                  <a:cubicBezTo>
                    <a:pt x="8" y="0"/>
                    <a:pt x="8" y="1"/>
                    <a:pt x="8" y="2"/>
                  </a:cubicBezTo>
                  <a:cubicBezTo>
                    <a:pt x="9" y="3"/>
                    <a:pt x="7" y="0"/>
                    <a:pt x="8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96" name="Freeform 680">
              <a:extLst>
                <a:ext uri="{FF2B5EF4-FFF2-40B4-BE49-F238E27FC236}">
                  <a16:creationId xmlns:a16="http://schemas.microsoft.com/office/drawing/2014/main" id="{7E38C26B-D697-488C-8F85-0919FF789631}"/>
                </a:ext>
              </a:extLst>
            </p:cNvPr>
            <p:cNvSpPr>
              <a:spLocks/>
            </p:cNvSpPr>
            <p:nvPr/>
          </p:nvSpPr>
          <p:spPr bwMode="auto">
            <a:xfrm>
              <a:off x="6928799" y="3643210"/>
              <a:ext cx="41411" cy="47784"/>
            </a:xfrm>
            <a:custGeom>
              <a:avLst/>
              <a:gdLst>
                <a:gd name="T0" fmla="*/ 3 w 9"/>
                <a:gd name="T1" fmla="*/ 2 h 10"/>
                <a:gd name="T2" fmla="*/ 0 w 9"/>
                <a:gd name="T3" fmla="*/ 7 h 10"/>
                <a:gd name="T4" fmla="*/ 4 w 9"/>
                <a:gd name="T5" fmla="*/ 8 h 10"/>
                <a:gd name="T6" fmla="*/ 9 w 9"/>
                <a:gd name="T7" fmla="*/ 10 h 10"/>
                <a:gd name="T8" fmla="*/ 7 w 9"/>
                <a:gd name="T9" fmla="*/ 5 h 10"/>
                <a:gd name="T10" fmla="*/ 8 w 9"/>
                <a:gd name="T11" fmla="*/ 3 h 10"/>
                <a:gd name="T12" fmla="*/ 3 w 9"/>
                <a:gd name="T13" fmla="*/ 2 h 10"/>
                <a:gd name="T14" fmla="*/ 3 w 9"/>
                <a:gd name="T15" fmla="*/ 2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10">
                  <a:moveTo>
                    <a:pt x="3" y="2"/>
                  </a:moveTo>
                  <a:cubicBezTo>
                    <a:pt x="1" y="3"/>
                    <a:pt x="0" y="5"/>
                    <a:pt x="0" y="7"/>
                  </a:cubicBezTo>
                  <a:cubicBezTo>
                    <a:pt x="1" y="7"/>
                    <a:pt x="4" y="7"/>
                    <a:pt x="4" y="8"/>
                  </a:cubicBezTo>
                  <a:cubicBezTo>
                    <a:pt x="6" y="10"/>
                    <a:pt x="7" y="10"/>
                    <a:pt x="9" y="10"/>
                  </a:cubicBezTo>
                  <a:cubicBezTo>
                    <a:pt x="9" y="10"/>
                    <a:pt x="7" y="5"/>
                    <a:pt x="7" y="5"/>
                  </a:cubicBezTo>
                  <a:cubicBezTo>
                    <a:pt x="8" y="5"/>
                    <a:pt x="9" y="5"/>
                    <a:pt x="8" y="3"/>
                  </a:cubicBezTo>
                  <a:cubicBezTo>
                    <a:pt x="6" y="2"/>
                    <a:pt x="5" y="0"/>
                    <a:pt x="3" y="2"/>
                  </a:cubicBezTo>
                  <a:cubicBezTo>
                    <a:pt x="1" y="4"/>
                    <a:pt x="4" y="1"/>
                    <a:pt x="3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97" name="Freeform 681">
              <a:extLst>
                <a:ext uri="{FF2B5EF4-FFF2-40B4-BE49-F238E27FC236}">
                  <a16:creationId xmlns:a16="http://schemas.microsoft.com/office/drawing/2014/main" id="{3A7D7234-5F35-4E63-B38C-2A25ED9891AA}"/>
                </a:ext>
              </a:extLst>
            </p:cNvPr>
            <p:cNvSpPr>
              <a:spLocks/>
            </p:cNvSpPr>
            <p:nvPr/>
          </p:nvSpPr>
          <p:spPr bwMode="auto">
            <a:xfrm>
              <a:off x="6667587" y="3466410"/>
              <a:ext cx="162462" cy="125830"/>
            </a:xfrm>
            <a:custGeom>
              <a:avLst/>
              <a:gdLst>
                <a:gd name="T0" fmla="*/ 29 w 35"/>
                <a:gd name="T1" fmla="*/ 10 h 27"/>
                <a:gd name="T2" fmla="*/ 30 w 35"/>
                <a:gd name="T3" fmla="*/ 7 h 27"/>
                <a:gd name="T4" fmla="*/ 29 w 35"/>
                <a:gd name="T5" fmla="*/ 5 h 27"/>
                <a:gd name="T6" fmla="*/ 35 w 35"/>
                <a:gd name="T7" fmla="*/ 0 h 27"/>
                <a:gd name="T8" fmla="*/ 25 w 35"/>
                <a:gd name="T9" fmla="*/ 1 h 27"/>
                <a:gd name="T10" fmla="*/ 19 w 35"/>
                <a:gd name="T11" fmla="*/ 2 h 27"/>
                <a:gd name="T12" fmla="*/ 13 w 35"/>
                <a:gd name="T13" fmla="*/ 2 h 27"/>
                <a:gd name="T14" fmla="*/ 8 w 35"/>
                <a:gd name="T15" fmla="*/ 2 h 27"/>
                <a:gd name="T16" fmla="*/ 7 w 35"/>
                <a:gd name="T17" fmla="*/ 4 h 27"/>
                <a:gd name="T18" fmla="*/ 6 w 35"/>
                <a:gd name="T19" fmla="*/ 6 h 27"/>
                <a:gd name="T20" fmla="*/ 3 w 35"/>
                <a:gd name="T21" fmla="*/ 6 h 27"/>
                <a:gd name="T22" fmla="*/ 3 w 35"/>
                <a:gd name="T23" fmla="*/ 10 h 27"/>
                <a:gd name="T24" fmla="*/ 4 w 35"/>
                <a:gd name="T25" fmla="*/ 14 h 27"/>
                <a:gd name="T26" fmla="*/ 2 w 35"/>
                <a:gd name="T27" fmla="*/ 22 h 27"/>
                <a:gd name="T28" fmla="*/ 7 w 35"/>
                <a:gd name="T29" fmla="*/ 27 h 27"/>
                <a:gd name="T30" fmla="*/ 13 w 35"/>
                <a:gd name="T31" fmla="*/ 24 h 27"/>
                <a:gd name="T32" fmla="*/ 22 w 35"/>
                <a:gd name="T33" fmla="*/ 19 h 27"/>
                <a:gd name="T34" fmla="*/ 28 w 35"/>
                <a:gd name="T35" fmla="*/ 15 h 27"/>
                <a:gd name="T36" fmla="*/ 29 w 35"/>
                <a:gd name="T37" fmla="*/ 10 h 27"/>
                <a:gd name="T38" fmla="*/ 29 w 35"/>
                <a:gd name="T39" fmla="*/ 1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5" h="27">
                  <a:moveTo>
                    <a:pt x="29" y="10"/>
                  </a:moveTo>
                  <a:cubicBezTo>
                    <a:pt x="30" y="9"/>
                    <a:pt x="31" y="8"/>
                    <a:pt x="30" y="7"/>
                  </a:cubicBezTo>
                  <a:cubicBezTo>
                    <a:pt x="29" y="6"/>
                    <a:pt x="28" y="6"/>
                    <a:pt x="29" y="5"/>
                  </a:cubicBezTo>
                  <a:cubicBezTo>
                    <a:pt x="31" y="3"/>
                    <a:pt x="35" y="3"/>
                    <a:pt x="35" y="0"/>
                  </a:cubicBezTo>
                  <a:cubicBezTo>
                    <a:pt x="32" y="0"/>
                    <a:pt x="28" y="0"/>
                    <a:pt x="25" y="1"/>
                  </a:cubicBezTo>
                  <a:cubicBezTo>
                    <a:pt x="23" y="1"/>
                    <a:pt x="21" y="2"/>
                    <a:pt x="19" y="2"/>
                  </a:cubicBezTo>
                  <a:cubicBezTo>
                    <a:pt x="16" y="2"/>
                    <a:pt x="15" y="1"/>
                    <a:pt x="13" y="2"/>
                  </a:cubicBezTo>
                  <a:cubicBezTo>
                    <a:pt x="11" y="3"/>
                    <a:pt x="10" y="3"/>
                    <a:pt x="8" y="2"/>
                  </a:cubicBezTo>
                  <a:cubicBezTo>
                    <a:pt x="6" y="0"/>
                    <a:pt x="7" y="4"/>
                    <a:pt x="7" y="4"/>
                  </a:cubicBezTo>
                  <a:cubicBezTo>
                    <a:pt x="6" y="5"/>
                    <a:pt x="6" y="6"/>
                    <a:pt x="6" y="6"/>
                  </a:cubicBezTo>
                  <a:cubicBezTo>
                    <a:pt x="5" y="8"/>
                    <a:pt x="4" y="6"/>
                    <a:pt x="3" y="6"/>
                  </a:cubicBezTo>
                  <a:cubicBezTo>
                    <a:pt x="2" y="7"/>
                    <a:pt x="3" y="9"/>
                    <a:pt x="3" y="10"/>
                  </a:cubicBezTo>
                  <a:cubicBezTo>
                    <a:pt x="3" y="11"/>
                    <a:pt x="2" y="13"/>
                    <a:pt x="4" y="14"/>
                  </a:cubicBezTo>
                  <a:cubicBezTo>
                    <a:pt x="9" y="17"/>
                    <a:pt x="5" y="19"/>
                    <a:pt x="2" y="22"/>
                  </a:cubicBezTo>
                  <a:cubicBezTo>
                    <a:pt x="0" y="24"/>
                    <a:pt x="5" y="27"/>
                    <a:pt x="7" y="27"/>
                  </a:cubicBezTo>
                  <a:cubicBezTo>
                    <a:pt x="9" y="27"/>
                    <a:pt x="11" y="25"/>
                    <a:pt x="13" y="24"/>
                  </a:cubicBezTo>
                  <a:cubicBezTo>
                    <a:pt x="16" y="22"/>
                    <a:pt x="19" y="21"/>
                    <a:pt x="22" y="19"/>
                  </a:cubicBezTo>
                  <a:cubicBezTo>
                    <a:pt x="24" y="18"/>
                    <a:pt x="26" y="17"/>
                    <a:pt x="28" y="15"/>
                  </a:cubicBezTo>
                  <a:cubicBezTo>
                    <a:pt x="29" y="13"/>
                    <a:pt x="28" y="11"/>
                    <a:pt x="29" y="10"/>
                  </a:cubicBezTo>
                  <a:cubicBezTo>
                    <a:pt x="30" y="8"/>
                    <a:pt x="29" y="11"/>
                    <a:pt x="29" y="1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98" name="Freeform 682">
              <a:extLst>
                <a:ext uri="{FF2B5EF4-FFF2-40B4-BE49-F238E27FC236}">
                  <a16:creationId xmlns:a16="http://schemas.microsoft.com/office/drawing/2014/main" id="{B7617452-FAE9-4A3C-B6ED-7E2A3D1D136C}"/>
                </a:ext>
              </a:extLst>
            </p:cNvPr>
            <p:cNvSpPr>
              <a:spLocks/>
            </p:cNvSpPr>
            <p:nvPr/>
          </p:nvSpPr>
          <p:spPr bwMode="auto">
            <a:xfrm>
              <a:off x="6742446" y="3456855"/>
              <a:ext cx="232544" cy="219804"/>
            </a:xfrm>
            <a:custGeom>
              <a:avLst/>
              <a:gdLst>
                <a:gd name="T0" fmla="*/ 47 w 50"/>
                <a:gd name="T1" fmla="*/ 36 h 47"/>
                <a:gd name="T2" fmla="*/ 45 w 50"/>
                <a:gd name="T3" fmla="*/ 34 h 47"/>
                <a:gd name="T4" fmla="*/ 46 w 50"/>
                <a:gd name="T5" fmla="*/ 32 h 47"/>
                <a:gd name="T6" fmla="*/ 41 w 50"/>
                <a:gd name="T7" fmla="*/ 27 h 47"/>
                <a:gd name="T8" fmla="*/ 38 w 50"/>
                <a:gd name="T9" fmla="*/ 25 h 47"/>
                <a:gd name="T10" fmla="*/ 35 w 50"/>
                <a:gd name="T11" fmla="*/ 18 h 47"/>
                <a:gd name="T12" fmla="*/ 38 w 50"/>
                <a:gd name="T13" fmla="*/ 10 h 47"/>
                <a:gd name="T14" fmla="*/ 34 w 50"/>
                <a:gd name="T15" fmla="*/ 6 h 47"/>
                <a:gd name="T16" fmla="*/ 32 w 50"/>
                <a:gd name="T17" fmla="*/ 2 h 47"/>
                <a:gd name="T18" fmla="*/ 30 w 50"/>
                <a:gd name="T19" fmla="*/ 3 h 47"/>
                <a:gd name="T20" fmla="*/ 28 w 50"/>
                <a:gd name="T21" fmla="*/ 1 h 47"/>
                <a:gd name="T22" fmla="*/ 25 w 50"/>
                <a:gd name="T23" fmla="*/ 2 h 47"/>
                <a:gd name="T24" fmla="*/ 20 w 50"/>
                <a:gd name="T25" fmla="*/ 1 h 47"/>
                <a:gd name="T26" fmla="*/ 18 w 50"/>
                <a:gd name="T27" fmla="*/ 4 h 47"/>
                <a:gd name="T28" fmla="*/ 13 w 50"/>
                <a:gd name="T29" fmla="*/ 7 h 47"/>
                <a:gd name="T30" fmla="*/ 14 w 50"/>
                <a:gd name="T31" fmla="*/ 10 h 47"/>
                <a:gd name="T32" fmla="*/ 13 w 50"/>
                <a:gd name="T33" fmla="*/ 13 h 47"/>
                <a:gd name="T34" fmla="*/ 9 w 50"/>
                <a:gd name="T35" fmla="*/ 19 h 47"/>
                <a:gd name="T36" fmla="*/ 1 w 50"/>
                <a:gd name="T37" fmla="*/ 25 h 47"/>
                <a:gd name="T38" fmla="*/ 3 w 50"/>
                <a:gd name="T39" fmla="*/ 30 h 47"/>
                <a:gd name="T40" fmla="*/ 9 w 50"/>
                <a:gd name="T41" fmla="*/ 31 h 47"/>
                <a:gd name="T42" fmla="*/ 18 w 50"/>
                <a:gd name="T43" fmla="*/ 36 h 47"/>
                <a:gd name="T44" fmla="*/ 29 w 50"/>
                <a:gd name="T45" fmla="*/ 45 h 47"/>
                <a:gd name="T46" fmla="*/ 38 w 50"/>
                <a:gd name="T47" fmla="*/ 47 h 47"/>
                <a:gd name="T48" fmla="*/ 43 w 50"/>
                <a:gd name="T49" fmla="*/ 42 h 47"/>
                <a:gd name="T50" fmla="*/ 50 w 50"/>
                <a:gd name="T51" fmla="*/ 43 h 47"/>
                <a:gd name="T52" fmla="*/ 47 w 50"/>
                <a:gd name="T53" fmla="*/ 39 h 47"/>
                <a:gd name="T54" fmla="*/ 47 w 50"/>
                <a:gd name="T55" fmla="*/ 36 h 47"/>
                <a:gd name="T56" fmla="*/ 47 w 50"/>
                <a:gd name="T57" fmla="*/ 36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0" h="47">
                  <a:moveTo>
                    <a:pt x="47" y="36"/>
                  </a:moveTo>
                  <a:cubicBezTo>
                    <a:pt x="47" y="36"/>
                    <a:pt x="45" y="35"/>
                    <a:pt x="45" y="34"/>
                  </a:cubicBezTo>
                  <a:cubicBezTo>
                    <a:pt x="45" y="33"/>
                    <a:pt x="46" y="33"/>
                    <a:pt x="46" y="32"/>
                  </a:cubicBezTo>
                  <a:cubicBezTo>
                    <a:pt x="45" y="30"/>
                    <a:pt x="43" y="29"/>
                    <a:pt x="41" y="27"/>
                  </a:cubicBezTo>
                  <a:cubicBezTo>
                    <a:pt x="40" y="27"/>
                    <a:pt x="38" y="26"/>
                    <a:pt x="38" y="25"/>
                  </a:cubicBezTo>
                  <a:cubicBezTo>
                    <a:pt x="37" y="23"/>
                    <a:pt x="35" y="21"/>
                    <a:pt x="35" y="18"/>
                  </a:cubicBezTo>
                  <a:cubicBezTo>
                    <a:pt x="34" y="16"/>
                    <a:pt x="40" y="12"/>
                    <a:pt x="38" y="10"/>
                  </a:cubicBezTo>
                  <a:cubicBezTo>
                    <a:pt x="36" y="9"/>
                    <a:pt x="35" y="8"/>
                    <a:pt x="34" y="6"/>
                  </a:cubicBezTo>
                  <a:cubicBezTo>
                    <a:pt x="33" y="5"/>
                    <a:pt x="33" y="3"/>
                    <a:pt x="32" y="2"/>
                  </a:cubicBezTo>
                  <a:cubicBezTo>
                    <a:pt x="31" y="2"/>
                    <a:pt x="31" y="3"/>
                    <a:pt x="30" y="3"/>
                  </a:cubicBezTo>
                  <a:cubicBezTo>
                    <a:pt x="28" y="3"/>
                    <a:pt x="29" y="1"/>
                    <a:pt x="28" y="1"/>
                  </a:cubicBezTo>
                  <a:cubicBezTo>
                    <a:pt x="27" y="1"/>
                    <a:pt x="25" y="2"/>
                    <a:pt x="25" y="2"/>
                  </a:cubicBezTo>
                  <a:cubicBezTo>
                    <a:pt x="23" y="0"/>
                    <a:pt x="22" y="1"/>
                    <a:pt x="20" y="1"/>
                  </a:cubicBezTo>
                  <a:cubicBezTo>
                    <a:pt x="18" y="2"/>
                    <a:pt x="19" y="3"/>
                    <a:pt x="18" y="4"/>
                  </a:cubicBezTo>
                  <a:cubicBezTo>
                    <a:pt x="16" y="5"/>
                    <a:pt x="14" y="5"/>
                    <a:pt x="13" y="7"/>
                  </a:cubicBezTo>
                  <a:cubicBezTo>
                    <a:pt x="12" y="9"/>
                    <a:pt x="14" y="8"/>
                    <a:pt x="14" y="10"/>
                  </a:cubicBezTo>
                  <a:cubicBezTo>
                    <a:pt x="14" y="11"/>
                    <a:pt x="13" y="11"/>
                    <a:pt x="13" y="13"/>
                  </a:cubicBezTo>
                  <a:cubicBezTo>
                    <a:pt x="13" y="16"/>
                    <a:pt x="12" y="17"/>
                    <a:pt x="9" y="19"/>
                  </a:cubicBezTo>
                  <a:cubicBezTo>
                    <a:pt x="7" y="20"/>
                    <a:pt x="0" y="23"/>
                    <a:pt x="1" y="25"/>
                  </a:cubicBezTo>
                  <a:cubicBezTo>
                    <a:pt x="2" y="26"/>
                    <a:pt x="2" y="29"/>
                    <a:pt x="3" y="30"/>
                  </a:cubicBezTo>
                  <a:cubicBezTo>
                    <a:pt x="4" y="31"/>
                    <a:pt x="8" y="31"/>
                    <a:pt x="9" y="31"/>
                  </a:cubicBezTo>
                  <a:cubicBezTo>
                    <a:pt x="12" y="32"/>
                    <a:pt x="15" y="34"/>
                    <a:pt x="18" y="36"/>
                  </a:cubicBezTo>
                  <a:cubicBezTo>
                    <a:pt x="22" y="39"/>
                    <a:pt x="25" y="42"/>
                    <a:pt x="29" y="45"/>
                  </a:cubicBezTo>
                  <a:cubicBezTo>
                    <a:pt x="32" y="47"/>
                    <a:pt x="35" y="47"/>
                    <a:pt x="38" y="47"/>
                  </a:cubicBezTo>
                  <a:cubicBezTo>
                    <a:pt x="41" y="47"/>
                    <a:pt x="41" y="44"/>
                    <a:pt x="43" y="42"/>
                  </a:cubicBezTo>
                  <a:cubicBezTo>
                    <a:pt x="45" y="40"/>
                    <a:pt x="49" y="44"/>
                    <a:pt x="50" y="43"/>
                  </a:cubicBezTo>
                  <a:cubicBezTo>
                    <a:pt x="49" y="42"/>
                    <a:pt x="48" y="41"/>
                    <a:pt x="47" y="39"/>
                  </a:cubicBezTo>
                  <a:cubicBezTo>
                    <a:pt x="47" y="38"/>
                    <a:pt x="48" y="37"/>
                    <a:pt x="47" y="36"/>
                  </a:cubicBezTo>
                  <a:cubicBezTo>
                    <a:pt x="46" y="35"/>
                    <a:pt x="48" y="37"/>
                    <a:pt x="47" y="3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99" name="Freeform 683">
              <a:extLst>
                <a:ext uri="{FF2B5EF4-FFF2-40B4-BE49-F238E27FC236}">
                  <a16:creationId xmlns:a16="http://schemas.microsoft.com/office/drawing/2014/main" id="{F9CEC085-9505-4064-917A-2E08340D756B}"/>
                </a:ext>
              </a:extLst>
            </p:cNvPr>
            <p:cNvSpPr>
              <a:spLocks/>
            </p:cNvSpPr>
            <p:nvPr/>
          </p:nvSpPr>
          <p:spPr bwMode="auto">
            <a:xfrm>
              <a:off x="6447784" y="3329433"/>
              <a:ext cx="442789" cy="168835"/>
            </a:xfrm>
            <a:custGeom>
              <a:avLst/>
              <a:gdLst>
                <a:gd name="T0" fmla="*/ 52 w 95"/>
                <a:gd name="T1" fmla="*/ 36 h 36"/>
                <a:gd name="T2" fmla="*/ 54 w 95"/>
                <a:gd name="T3" fmla="*/ 33 h 36"/>
                <a:gd name="T4" fmla="*/ 55 w 95"/>
                <a:gd name="T5" fmla="*/ 31 h 36"/>
                <a:gd name="T6" fmla="*/ 60 w 95"/>
                <a:gd name="T7" fmla="*/ 31 h 36"/>
                <a:gd name="T8" fmla="*/ 64 w 95"/>
                <a:gd name="T9" fmla="*/ 31 h 36"/>
                <a:gd name="T10" fmla="*/ 75 w 95"/>
                <a:gd name="T11" fmla="*/ 29 h 36"/>
                <a:gd name="T12" fmla="*/ 85 w 95"/>
                <a:gd name="T13" fmla="*/ 28 h 36"/>
                <a:gd name="T14" fmla="*/ 90 w 95"/>
                <a:gd name="T15" fmla="*/ 28 h 36"/>
                <a:gd name="T16" fmla="*/ 92 w 95"/>
                <a:gd name="T17" fmla="*/ 30 h 36"/>
                <a:gd name="T18" fmla="*/ 94 w 95"/>
                <a:gd name="T19" fmla="*/ 28 h 36"/>
                <a:gd name="T20" fmla="*/ 92 w 95"/>
                <a:gd name="T21" fmla="*/ 24 h 36"/>
                <a:gd name="T22" fmla="*/ 92 w 95"/>
                <a:gd name="T23" fmla="*/ 22 h 36"/>
                <a:gd name="T24" fmla="*/ 91 w 95"/>
                <a:gd name="T25" fmla="*/ 17 h 36"/>
                <a:gd name="T26" fmla="*/ 93 w 95"/>
                <a:gd name="T27" fmla="*/ 14 h 36"/>
                <a:gd name="T28" fmla="*/ 89 w 95"/>
                <a:gd name="T29" fmla="*/ 8 h 36"/>
                <a:gd name="T30" fmla="*/ 83 w 95"/>
                <a:gd name="T31" fmla="*/ 3 h 36"/>
                <a:gd name="T32" fmla="*/ 80 w 95"/>
                <a:gd name="T33" fmla="*/ 3 h 36"/>
                <a:gd name="T34" fmla="*/ 78 w 95"/>
                <a:gd name="T35" fmla="*/ 3 h 36"/>
                <a:gd name="T36" fmla="*/ 73 w 95"/>
                <a:gd name="T37" fmla="*/ 6 h 36"/>
                <a:gd name="T38" fmla="*/ 63 w 95"/>
                <a:gd name="T39" fmla="*/ 6 h 36"/>
                <a:gd name="T40" fmla="*/ 58 w 95"/>
                <a:gd name="T41" fmla="*/ 6 h 36"/>
                <a:gd name="T42" fmla="*/ 54 w 95"/>
                <a:gd name="T43" fmla="*/ 4 h 36"/>
                <a:gd name="T44" fmla="*/ 50 w 95"/>
                <a:gd name="T45" fmla="*/ 2 h 36"/>
                <a:gd name="T46" fmla="*/ 46 w 95"/>
                <a:gd name="T47" fmla="*/ 0 h 36"/>
                <a:gd name="T48" fmla="*/ 37 w 95"/>
                <a:gd name="T49" fmla="*/ 0 h 36"/>
                <a:gd name="T50" fmla="*/ 29 w 95"/>
                <a:gd name="T51" fmla="*/ 4 h 36"/>
                <a:gd name="T52" fmla="*/ 18 w 95"/>
                <a:gd name="T53" fmla="*/ 5 h 36"/>
                <a:gd name="T54" fmla="*/ 16 w 95"/>
                <a:gd name="T55" fmla="*/ 6 h 36"/>
                <a:gd name="T56" fmla="*/ 18 w 95"/>
                <a:gd name="T57" fmla="*/ 7 h 36"/>
                <a:gd name="T58" fmla="*/ 15 w 95"/>
                <a:gd name="T59" fmla="*/ 8 h 36"/>
                <a:gd name="T60" fmla="*/ 13 w 95"/>
                <a:gd name="T61" fmla="*/ 9 h 36"/>
                <a:gd name="T62" fmla="*/ 4 w 95"/>
                <a:gd name="T63" fmla="*/ 9 h 36"/>
                <a:gd name="T64" fmla="*/ 3 w 95"/>
                <a:gd name="T65" fmla="*/ 11 h 36"/>
                <a:gd name="T66" fmla="*/ 3 w 95"/>
                <a:gd name="T67" fmla="*/ 15 h 36"/>
                <a:gd name="T68" fmla="*/ 5 w 95"/>
                <a:gd name="T69" fmla="*/ 14 h 36"/>
                <a:gd name="T70" fmla="*/ 3 w 95"/>
                <a:gd name="T71" fmla="*/ 17 h 36"/>
                <a:gd name="T72" fmla="*/ 5 w 95"/>
                <a:gd name="T73" fmla="*/ 17 h 36"/>
                <a:gd name="T74" fmla="*/ 5 w 95"/>
                <a:gd name="T75" fmla="*/ 19 h 36"/>
                <a:gd name="T76" fmla="*/ 3 w 95"/>
                <a:gd name="T77" fmla="*/ 20 h 36"/>
                <a:gd name="T78" fmla="*/ 4 w 95"/>
                <a:gd name="T79" fmla="*/ 22 h 36"/>
                <a:gd name="T80" fmla="*/ 4 w 95"/>
                <a:gd name="T81" fmla="*/ 25 h 36"/>
                <a:gd name="T82" fmla="*/ 8 w 95"/>
                <a:gd name="T83" fmla="*/ 27 h 36"/>
                <a:gd name="T84" fmla="*/ 7 w 95"/>
                <a:gd name="T85" fmla="*/ 30 h 36"/>
                <a:gd name="T86" fmla="*/ 10 w 95"/>
                <a:gd name="T87" fmla="*/ 30 h 36"/>
                <a:gd name="T88" fmla="*/ 8 w 95"/>
                <a:gd name="T89" fmla="*/ 31 h 36"/>
                <a:gd name="T90" fmla="*/ 10 w 95"/>
                <a:gd name="T91" fmla="*/ 31 h 36"/>
                <a:gd name="T92" fmla="*/ 9 w 95"/>
                <a:gd name="T93" fmla="*/ 34 h 36"/>
                <a:gd name="T94" fmla="*/ 11 w 95"/>
                <a:gd name="T95" fmla="*/ 35 h 36"/>
                <a:gd name="T96" fmla="*/ 12 w 95"/>
                <a:gd name="T97" fmla="*/ 31 h 36"/>
                <a:gd name="T98" fmla="*/ 16 w 95"/>
                <a:gd name="T99" fmla="*/ 32 h 36"/>
                <a:gd name="T100" fmla="*/ 22 w 95"/>
                <a:gd name="T101" fmla="*/ 33 h 36"/>
                <a:gd name="T102" fmla="*/ 27 w 95"/>
                <a:gd name="T103" fmla="*/ 31 h 36"/>
                <a:gd name="T104" fmla="*/ 35 w 95"/>
                <a:gd name="T105" fmla="*/ 35 h 36"/>
                <a:gd name="T106" fmla="*/ 42 w 95"/>
                <a:gd name="T107" fmla="*/ 32 h 36"/>
                <a:gd name="T108" fmla="*/ 44 w 95"/>
                <a:gd name="T109" fmla="*/ 30 h 36"/>
                <a:gd name="T110" fmla="*/ 48 w 95"/>
                <a:gd name="T111" fmla="*/ 31 h 36"/>
                <a:gd name="T112" fmla="*/ 50 w 95"/>
                <a:gd name="T113" fmla="*/ 33 h 36"/>
                <a:gd name="T114" fmla="*/ 50 w 95"/>
                <a:gd name="T115" fmla="*/ 35 h 36"/>
                <a:gd name="T116" fmla="*/ 52 w 95"/>
                <a:gd name="T117" fmla="*/ 36 h 36"/>
                <a:gd name="T118" fmla="*/ 52 w 95"/>
                <a:gd name="T119" fmla="*/ 3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95" h="36">
                  <a:moveTo>
                    <a:pt x="52" y="36"/>
                  </a:moveTo>
                  <a:cubicBezTo>
                    <a:pt x="53" y="35"/>
                    <a:pt x="54" y="33"/>
                    <a:pt x="54" y="33"/>
                  </a:cubicBezTo>
                  <a:cubicBezTo>
                    <a:pt x="53" y="31"/>
                    <a:pt x="54" y="30"/>
                    <a:pt x="55" y="31"/>
                  </a:cubicBezTo>
                  <a:cubicBezTo>
                    <a:pt x="57" y="32"/>
                    <a:pt x="58" y="31"/>
                    <a:pt x="60" y="31"/>
                  </a:cubicBezTo>
                  <a:cubicBezTo>
                    <a:pt x="62" y="30"/>
                    <a:pt x="62" y="30"/>
                    <a:pt x="64" y="31"/>
                  </a:cubicBezTo>
                  <a:cubicBezTo>
                    <a:pt x="68" y="31"/>
                    <a:pt x="71" y="29"/>
                    <a:pt x="75" y="29"/>
                  </a:cubicBezTo>
                  <a:cubicBezTo>
                    <a:pt x="78" y="29"/>
                    <a:pt x="82" y="29"/>
                    <a:pt x="85" y="28"/>
                  </a:cubicBezTo>
                  <a:cubicBezTo>
                    <a:pt x="87" y="27"/>
                    <a:pt x="87" y="29"/>
                    <a:pt x="90" y="28"/>
                  </a:cubicBezTo>
                  <a:cubicBezTo>
                    <a:pt x="92" y="27"/>
                    <a:pt x="91" y="29"/>
                    <a:pt x="92" y="30"/>
                  </a:cubicBezTo>
                  <a:cubicBezTo>
                    <a:pt x="93" y="31"/>
                    <a:pt x="95" y="29"/>
                    <a:pt x="94" y="28"/>
                  </a:cubicBezTo>
                  <a:cubicBezTo>
                    <a:pt x="93" y="27"/>
                    <a:pt x="95" y="25"/>
                    <a:pt x="92" y="24"/>
                  </a:cubicBezTo>
                  <a:cubicBezTo>
                    <a:pt x="91" y="23"/>
                    <a:pt x="93" y="23"/>
                    <a:pt x="92" y="22"/>
                  </a:cubicBezTo>
                  <a:cubicBezTo>
                    <a:pt x="92" y="20"/>
                    <a:pt x="91" y="19"/>
                    <a:pt x="91" y="17"/>
                  </a:cubicBezTo>
                  <a:cubicBezTo>
                    <a:pt x="91" y="16"/>
                    <a:pt x="93" y="14"/>
                    <a:pt x="93" y="14"/>
                  </a:cubicBezTo>
                  <a:cubicBezTo>
                    <a:pt x="92" y="12"/>
                    <a:pt x="90" y="11"/>
                    <a:pt x="89" y="8"/>
                  </a:cubicBezTo>
                  <a:cubicBezTo>
                    <a:pt x="87" y="5"/>
                    <a:pt x="87" y="4"/>
                    <a:pt x="83" y="3"/>
                  </a:cubicBezTo>
                  <a:cubicBezTo>
                    <a:pt x="82" y="3"/>
                    <a:pt x="81" y="3"/>
                    <a:pt x="80" y="3"/>
                  </a:cubicBezTo>
                  <a:cubicBezTo>
                    <a:pt x="78" y="2"/>
                    <a:pt x="79" y="3"/>
                    <a:pt x="78" y="3"/>
                  </a:cubicBezTo>
                  <a:cubicBezTo>
                    <a:pt x="76" y="5"/>
                    <a:pt x="74" y="5"/>
                    <a:pt x="73" y="6"/>
                  </a:cubicBezTo>
                  <a:cubicBezTo>
                    <a:pt x="70" y="7"/>
                    <a:pt x="66" y="6"/>
                    <a:pt x="63" y="6"/>
                  </a:cubicBezTo>
                  <a:cubicBezTo>
                    <a:pt x="61" y="6"/>
                    <a:pt x="59" y="6"/>
                    <a:pt x="58" y="6"/>
                  </a:cubicBezTo>
                  <a:cubicBezTo>
                    <a:pt x="56" y="5"/>
                    <a:pt x="56" y="4"/>
                    <a:pt x="54" y="4"/>
                  </a:cubicBezTo>
                  <a:cubicBezTo>
                    <a:pt x="52" y="4"/>
                    <a:pt x="51" y="3"/>
                    <a:pt x="50" y="2"/>
                  </a:cubicBezTo>
                  <a:cubicBezTo>
                    <a:pt x="49" y="2"/>
                    <a:pt x="45" y="0"/>
                    <a:pt x="46" y="0"/>
                  </a:cubicBezTo>
                  <a:cubicBezTo>
                    <a:pt x="44" y="1"/>
                    <a:pt x="39" y="0"/>
                    <a:pt x="37" y="0"/>
                  </a:cubicBezTo>
                  <a:cubicBezTo>
                    <a:pt x="34" y="0"/>
                    <a:pt x="31" y="3"/>
                    <a:pt x="29" y="4"/>
                  </a:cubicBezTo>
                  <a:cubicBezTo>
                    <a:pt x="26" y="6"/>
                    <a:pt x="21" y="4"/>
                    <a:pt x="18" y="5"/>
                  </a:cubicBezTo>
                  <a:cubicBezTo>
                    <a:pt x="17" y="5"/>
                    <a:pt x="16" y="5"/>
                    <a:pt x="16" y="6"/>
                  </a:cubicBezTo>
                  <a:cubicBezTo>
                    <a:pt x="16" y="6"/>
                    <a:pt x="18" y="6"/>
                    <a:pt x="18" y="7"/>
                  </a:cubicBezTo>
                  <a:cubicBezTo>
                    <a:pt x="18" y="7"/>
                    <a:pt x="15" y="7"/>
                    <a:pt x="15" y="8"/>
                  </a:cubicBezTo>
                  <a:cubicBezTo>
                    <a:pt x="15" y="9"/>
                    <a:pt x="15" y="9"/>
                    <a:pt x="13" y="9"/>
                  </a:cubicBezTo>
                  <a:cubicBezTo>
                    <a:pt x="10" y="9"/>
                    <a:pt x="7" y="9"/>
                    <a:pt x="4" y="9"/>
                  </a:cubicBezTo>
                  <a:cubicBezTo>
                    <a:pt x="2" y="9"/>
                    <a:pt x="3" y="10"/>
                    <a:pt x="3" y="11"/>
                  </a:cubicBezTo>
                  <a:cubicBezTo>
                    <a:pt x="2" y="13"/>
                    <a:pt x="0" y="14"/>
                    <a:pt x="3" y="15"/>
                  </a:cubicBezTo>
                  <a:cubicBezTo>
                    <a:pt x="3" y="15"/>
                    <a:pt x="5" y="14"/>
                    <a:pt x="5" y="14"/>
                  </a:cubicBezTo>
                  <a:cubicBezTo>
                    <a:pt x="5" y="15"/>
                    <a:pt x="3" y="17"/>
                    <a:pt x="3" y="17"/>
                  </a:cubicBezTo>
                  <a:cubicBezTo>
                    <a:pt x="4" y="18"/>
                    <a:pt x="4" y="17"/>
                    <a:pt x="5" y="17"/>
                  </a:cubicBezTo>
                  <a:cubicBezTo>
                    <a:pt x="5" y="17"/>
                    <a:pt x="5" y="19"/>
                    <a:pt x="5" y="19"/>
                  </a:cubicBezTo>
                  <a:cubicBezTo>
                    <a:pt x="7" y="22"/>
                    <a:pt x="4" y="20"/>
                    <a:pt x="3" y="20"/>
                  </a:cubicBezTo>
                  <a:cubicBezTo>
                    <a:pt x="3" y="20"/>
                    <a:pt x="2" y="23"/>
                    <a:pt x="4" y="22"/>
                  </a:cubicBezTo>
                  <a:cubicBezTo>
                    <a:pt x="6" y="22"/>
                    <a:pt x="4" y="24"/>
                    <a:pt x="4" y="25"/>
                  </a:cubicBezTo>
                  <a:cubicBezTo>
                    <a:pt x="4" y="26"/>
                    <a:pt x="7" y="26"/>
                    <a:pt x="8" y="27"/>
                  </a:cubicBezTo>
                  <a:cubicBezTo>
                    <a:pt x="9" y="28"/>
                    <a:pt x="7" y="30"/>
                    <a:pt x="7" y="30"/>
                  </a:cubicBezTo>
                  <a:cubicBezTo>
                    <a:pt x="8" y="30"/>
                    <a:pt x="9" y="28"/>
                    <a:pt x="10" y="30"/>
                  </a:cubicBezTo>
                  <a:cubicBezTo>
                    <a:pt x="10" y="31"/>
                    <a:pt x="8" y="31"/>
                    <a:pt x="8" y="31"/>
                  </a:cubicBezTo>
                  <a:cubicBezTo>
                    <a:pt x="8" y="31"/>
                    <a:pt x="10" y="31"/>
                    <a:pt x="10" y="31"/>
                  </a:cubicBezTo>
                  <a:cubicBezTo>
                    <a:pt x="11" y="32"/>
                    <a:pt x="10" y="33"/>
                    <a:pt x="9" y="34"/>
                  </a:cubicBezTo>
                  <a:cubicBezTo>
                    <a:pt x="9" y="35"/>
                    <a:pt x="11" y="36"/>
                    <a:pt x="11" y="35"/>
                  </a:cubicBezTo>
                  <a:cubicBezTo>
                    <a:pt x="12" y="34"/>
                    <a:pt x="11" y="32"/>
                    <a:pt x="12" y="31"/>
                  </a:cubicBezTo>
                  <a:cubicBezTo>
                    <a:pt x="13" y="30"/>
                    <a:pt x="15" y="32"/>
                    <a:pt x="16" y="32"/>
                  </a:cubicBezTo>
                  <a:cubicBezTo>
                    <a:pt x="18" y="33"/>
                    <a:pt x="20" y="35"/>
                    <a:pt x="22" y="33"/>
                  </a:cubicBezTo>
                  <a:cubicBezTo>
                    <a:pt x="25" y="32"/>
                    <a:pt x="23" y="29"/>
                    <a:pt x="27" y="31"/>
                  </a:cubicBezTo>
                  <a:cubicBezTo>
                    <a:pt x="29" y="33"/>
                    <a:pt x="32" y="35"/>
                    <a:pt x="35" y="35"/>
                  </a:cubicBezTo>
                  <a:cubicBezTo>
                    <a:pt x="37" y="34"/>
                    <a:pt x="40" y="33"/>
                    <a:pt x="42" y="32"/>
                  </a:cubicBezTo>
                  <a:cubicBezTo>
                    <a:pt x="43" y="31"/>
                    <a:pt x="43" y="30"/>
                    <a:pt x="44" y="30"/>
                  </a:cubicBezTo>
                  <a:cubicBezTo>
                    <a:pt x="46" y="31"/>
                    <a:pt x="47" y="32"/>
                    <a:pt x="48" y="31"/>
                  </a:cubicBezTo>
                  <a:cubicBezTo>
                    <a:pt x="51" y="30"/>
                    <a:pt x="51" y="31"/>
                    <a:pt x="50" y="33"/>
                  </a:cubicBezTo>
                  <a:cubicBezTo>
                    <a:pt x="50" y="34"/>
                    <a:pt x="52" y="34"/>
                    <a:pt x="50" y="35"/>
                  </a:cubicBezTo>
                  <a:cubicBezTo>
                    <a:pt x="51" y="36"/>
                    <a:pt x="51" y="36"/>
                    <a:pt x="52" y="36"/>
                  </a:cubicBezTo>
                  <a:cubicBezTo>
                    <a:pt x="53" y="35"/>
                    <a:pt x="51" y="36"/>
                    <a:pt x="52" y="3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00" name="Freeform 684">
              <a:extLst>
                <a:ext uri="{FF2B5EF4-FFF2-40B4-BE49-F238E27FC236}">
                  <a16:creationId xmlns:a16="http://schemas.microsoft.com/office/drawing/2014/main" id="{DDB05862-8E83-4D52-9A56-7C944F98D1AE}"/>
                </a:ext>
              </a:extLst>
            </p:cNvPr>
            <p:cNvSpPr>
              <a:spLocks/>
            </p:cNvSpPr>
            <p:nvPr/>
          </p:nvSpPr>
          <p:spPr bwMode="auto">
            <a:xfrm>
              <a:off x="6648473" y="3597020"/>
              <a:ext cx="490573" cy="393418"/>
            </a:xfrm>
            <a:custGeom>
              <a:avLst/>
              <a:gdLst>
                <a:gd name="T0" fmla="*/ 65 w 105"/>
                <a:gd name="T1" fmla="*/ 20 h 84"/>
                <a:gd name="T2" fmla="*/ 61 w 105"/>
                <a:gd name="T3" fmla="*/ 17 h 84"/>
                <a:gd name="T4" fmla="*/ 52 w 105"/>
                <a:gd name="T5" fmla="*/ 17 h 84"/>
                <a:gd name="T6" fmla="*/ 48 w 105"/>
                <a:gd name="T7" fmla="*/ 15 h 84"/>
                <a:gd name="T8" fmla="*/ 40 w 105"/>
                <a:gd name="T9" fmla="*/ 8 h 84"/>
                <a:gd name="T10" fmla="*/ 27 w 105"/>
                <a:gd name="T11" fmla="*/ 1 h 84"/>
                <a:gd name="T12" fmla="*/ 21 w 105"/>
                <a:gd name="T13" fmla="*/ 1 h 84"/>
                <a:gd name="T14" fmla="*/ 13 w 105"/>
                <a:gd name="T15" fmla="*/ 3 h 84"/>
                <a:gd name="T16" fmla="*/ 17 w 105"/>
                <a:gd name="T17" fmla="*/ 9 h 84"/>
                <a:gd name="T18" fmla="*/ 13 w 105"/>
                <a:gd name="T19" fmla="*/ 12 h 84"/>
                <a:gd name="T20" fmla="*/ 10 w 105"/>
                <a:gd name="T21" fmla="*/ 12 h 84"/>
                <a:gd name="T22" fmla="*/ 9 w 105"/>
                <a:gd name="T23" fmla="*/ 14 h 84"/>
                <a:gd name="T24" fmla="*/ 2 w 105"/>
                <a:gd name="T25" fmla="*/ 14 h 84"/>
                <a:gd name="T26" fmla="*/ 1 w 105"/>
                <a:gd name="T27" fmla="*/ 19 h 84"/>
                <a:gd name="T28" fmla="*/ 3 w 105"/>
                <a:gd name="T29" fmla="*/ 22 h 84"/>
                <a:gd name="T30" fmla="*/ 8 w 105"/>
                <a:gd name="T31" fmla="*/ 31 h 84"/>
                <a:gd name="T32" fmla="*/ 12 w 105"/>
                <a:gd name="T33" fmla="*/ 38 h 84"/>
                <a:gd name="T34" fmla="*/ 15 w 105"/>
                <a:gd name="T35" fmla="*/ 42 h 84"/>
                <a:gd name="T36" fmla="*/ 20 w 105"/>
                <a:gd name="T37" fmla="*/ 46 h 84"/>
                <a:gd name="T38" fmla="*/ 22 w 105"/>
                <a:gd name="T39" fmla="*/ 53 h 84"/>
                <a:gd name="T40" fmla="*/ 23 w 105"/>
                <a:gd name="T41" fmla="*/ 59 h 84"/>
                <a:gd name="T42" fmla="*/ 31 w 105"/>
                <a:gd name="T43" fmla="*/ 67 h 84"/>
                <a:gd name="T44" fmla="*/ 36 w 105"/>
                <a:gd name="T45" fmla="*/ 76 h 84"/>
                <a:gd name="T46" fmla="*/ 40 w 105"/>
                <a:gd name="T47" fmla="*/ 81 h 84"/>
                <a:gd name="T48" fmla="*/ 41 w 105"/>
                <a:gd name="T49" fmla="*/ 84 h 84"/>
                <a:gd name="T50" fmla="*/ 43 w 105"/>
                <a:gd name="T51" fmla="*/ 81 h 84"/>
                <a:gd name="T52" fmla="*/ 50 w 105"/>
                <a:gd name="T53" fmla="*/ 79 h 84"/>
                <a:gd name="T54" fmla="*/ 60 w 105"/>
                <a:gd name="T55" fmla="*/ 80 h 84"/>
                <a:gd name="T56" fmla="*/ 66 w 105"/>
                <a:gd name="T57" fmla="*/ 77 h 84"/>
                <a:gd name="T58" fmla="*/ 76 w 105"/>
                <a:gd name="T59" fmla="*/ 72 h 84"/>
                <a:gd name="T60" fmla="*/ 94 w 105"/>
                <a:gd name="T61" fmla="*/ 68 h 84"/>
                <a:gd name="T62" fmla="*/ 102 w 105"/>
                <a:gd name="T63" fmla="*/ 66 h 84"/>
                <a:gd name="T64" fmla="*/ 104 w 105"/>
                <a:gd name="T65" fmla="*/ 61 h 84"/>
                <a:gd name="T66" fmla="*/ 105 w 105"/>
                <a:gd name="T67" fmla="*/ 56 h 84"/>
                <a:gd name="T68" fmla="*/ 103 w 105"/>
                <a:gd name="T69" fmla="*/ 51 h 84"/>
                <a:gd name="T70" fmla="*/ 93 w 105"/>
                <a:gd name="T71" fmla="*/ 50 h 84"/>
                <a:gd name="T72" fmla="*/ 88 w 105"/>
                <a:gd name="T73" fmla="*/ 47 h 84"/>
                <a:gd name="T74" fmla="*/ 81 w 105"/>
                <a:gd name="T75" fmla="*/ 39 h 84"/>
                <a:gd name="T76" fmla="*/ 77 w 105"/>
                <a:gd name="T77" fmla="*/ 34 h 84"/>
                <a:gd name="T78" fmla="*/ 77 w 105"/>
                <a:gd name="T79" fmla="*/ 29 h 84"/>
                <a:gd name="T80" fmla="*/ 74 w 105"/>
                <a:gd name="T81" fmla="*/ 27 h 84"/>
                <a:gd name="T82" fmla="*/ 70 w 105"/>
                <a:gd name="T83" fmla="*/ 22 h 84"/>
                <a:gd name="T84" fmla="*/ 65 w 105"/>
                <a:gd name="T85" fmla="*/ 20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5" h="84">
                  <a:moveTo>
                    <a:pt x="65" y="20"/>
                  </a:moveTo>
                  <a:cubicBezTo>
                    <a:pt x="64" y="17"/>
                    <a:pt x="64" y="17"/>
                    <a:pt x="61" y="17"/>
                  </a:cubicBezTo>
                  <a:cubicBezTo>
                    <a:pt x="58" y="17"/>
                    <a:pt x="55" y="17"/>
                    <a:pt x="52" y="17"/>
                  </a:cubicBezTo>
                  <a:cubicBezTo>
                    <a:pt x="50" y="17"/>
                    <a:pt x="49" y="15"/>
                    <a:pt x="48" y="15"/>
                  </a:cubicBezTo>
                  <a:cubicBezTo>
                    <a:pt x="45" y="12"/>
                    <a:pt x="42" y="10"/>
                    <a:pt x="40" y="8"/>
                  </a:cubicBezTo>
                  <a:cubicBezTo>
                    <a:pt x="36" y="5"/>
                    <a:pt x="32" y="2"/>
                    <a:pt x="27" y="1"/>
                  </a:cubicBezTo>
                  <a:cubicBezTo>
                    <a:pt x="25" y="0"/>
                    <a:pt x="24" y="0"/>
                    <a:pt x="21" y="1"/>
                  </a:cubicBezTo>
                  <a:cubicBezTo>
                    <a:pt x="19" y="1"/>
                    <a:pt x="16" y="2"/>
                    <a:pt x="13" y="3"/>
                  </a:cubicBezTo>
                  <a:cubicBezTo>
                    <a:pt x="14" y="5"/>
                    <a:pt x="17" y="7"/>
                    <a:pt x="17" y="9"/>
                  </a:cubicBezTo>
                  <a:cubicBezTo>
                    <a:pt x="17" y="11"/>
                    <a:pt x="14" y="12"/>
                    <a:pt x="13" y="12"/>
                  </a:cubicBezTo>
                  <a:cubicBezTo>
                    <a:pt x="12" y="13"/>
                    <a:pt x="11" y="12"/>
                    <a:pt x="10" y="12"/>
                  </a:cubicBezTo>
                  <a:cubicBezTo>
                    <a:pt x="9" y="13"/>
                    <a:pt x="9" y="14"/>
                    <a:pt x="9" y="14"/>
                  </a:cubicBezTo>
                  <a:cubicBezTo>
                    <a:pt x="7" y="17"/>
                    <a:pt x="3" y="15"/>
                    <a:pt x="2" y="14"/>
                  </a:cubicBezTo>
                  <a:cubicBezTo>
                    <a:pt x="1" y="16"/>
                    <a:pt x="1" y="17"/>
                    <a:pt x="1" y="19"/>
                  </a:cubicBezTo>
                  <a:cubicBezTo>
                    <a:pt x="0" y="22"/>
                    <a:pt x="1" y="21"/>
                    <a:pt x="3" y="22"/>
                  </a:cubicBezTo>
                  <a:cubicBezTo>
                    <a:pt x="5" y="24"/>
                    <a:pt x="7" y="28"/>
                    <a:pt x="8" y="31"/>
                  </a:cubicBezTo>
                  <a:cubicBezTo>
                    <a:pt x="10" y="33"/>
                    <a:pt x="11" y="35"/>
                    <a:pt x="12" y="38"/>
                  </a:cubicBezTo>
                  <a:cubicBezTo>
                    <a:pt x="13" y="40"/>
                    <a:pt x="14" y="41"/>
                    <a:pt x="15" y="42"/>
                  </a:cubicBezTo>
                  <a:cubicBezTo>
                    <a:pt x="17" y="44"/>
                    <a:pt x="19" y="44"/>
                    <a:pt x="20" y="46"/>
                  </a:cubicBezTo>
                  <a:cubicBezTo>
                    <a:pt x="21" y="48"/>
                    <a:pt x="22" y="50"/>
                    <a:pt x="22" y="53"/>
                  </a:cubicBezTo>
                  <a:cubicBezTo>
                    <a:pt x="23" y="55"/>
                    <a:pt x="22" y="57"/>
                    <a:pt x="23" y="59"/>
                  </a:cubicBezTo>
                  <a:cubicBezTo>
                    <a:pt x="25" y="63"/>
                    <a:pt x="29" y="64"/>
                    <a:pt x="31" y="67"/>
                  </a:cubicBezTo>
                  <a:cubicBezTo>
                    <a:pt x="33" y="70"/>
                    <a:pt x="34" y="74"/>
                    <a:pt x="36" y="76"/>
                  </a:cubicBezTo>
                  <a:cubicBezTo>
                    <a:pt x="37" y="78"/>
                    <a:pt x="39" y="80"/>
                    <a:pt x="40" y="81"/>
                  </a:cubicBezTo>
                  <a:cubicBezTo>
                    <a:pt x="40" y="82"/>
                    <a:pt x="40" y="84"/>
                    <a:pt x="41" y="84"/>
                  </a:cubicBezTo>
                  <a:cubicBezTo>
                    <a:pt x="43" y="84"/>
                    <a:pt x="42" y="82"/>
                    <a:pt x="43" y="81"/>
                  </a:cubicBezTo>
                  <a:cubicBezTo>
                    <a:pt x="43" y="78"/>
                    <a:pt x="48" y="79"/>
                    <a:pt x="50" y="79"/>
                  </a:cubicBezTo>
                  <a:cubicBezTo>
                    <a:pt x="53" y="79"/>
                    <a:pt x="58" y="78"/>
                    <a:pt x="60" y="80"/>
                  </a:cubicBezTo>
                  <a:cubicBezTo>
                    <a:pt x="63" y="81"/>
                    <a:pt x="64" y="79"/>
                    <a:pt x="66" y="77"/>
                  </a:cubicBezTo>
                  <a:cubicBezTo>
                    <a:pt x="69" y="73"/>
                    <a:pt x="72" y="73"/>
                    <a:pt x="76" y="72"/>
                  </a:cubicBezTo>
                  <a:cubicBezTo>
                    <a:pt x="82" y="72"/>
                    <a:pt x="88" y="70"/>
                    <a:pt x="94" y="68"/>
                  </a:cubicBezTo>
                  <a:cubicBezTo>
                    <a:pt x="96" y="67"/>
                    <a:pt x="99" y="66"/>
                    <a:pt x="102" y="66"/>
                  </a:cubicBezTo>
                  <a:cubicBezTo>
                    <a:pt x="103" y="65"/>
                    <a:pt x="103" y="63"/>
                    <a:pt x="104" y="61"/>
                  </a:cubicBezTo>
                  <a:cubicBezTo>
                    <a:pt x="104" y="60"/>
                    <a:pt x="105" y="58"/>
                    <a:pt x="105" y="56"/>
                  </a:cubicBezTo>
                  <a:cubicBezTo>
                    <a:pt x="105" y="55"/>
                    <a:pt x="104" y="52"/>
                    <a:pt x="103" y="51"/>
                  </a:cubicBezTo>
                  <a:cubicBezTo>
                    <a:pt x="100" y="51"/>
                    <a:pt x="96" y="51"/>
                    <a:pt x="93" y="50"/>
                  </a:cubicBezTo>
                  <a:cubicBezTo>
                    <a:pt x="90" y="50"/>
                    <a:pt x="90" y="49"/>
                    <a:pt x="88" y="47"/>
                  </a:cubicBezTo>
                  <a:cubicBezTo>
                    <a:pt x="86" y="43"/>
                    <a:pt x="83" y="42"/>
                    <a:pt x="81" y="39"/>
                  </a:cubicBezTo>
                  <a:cubicBezTo>
                    <a:pt x="80" y="39"/>
                    <a:pt x="78" y="35"/>
                    <a:pt x="77" y="34"/>
                  </a:cubicBezTo>
                  <a:cubicBezTo>
                    <a:pt x="76" y="32"/>
                    <a:pt x="81" y="31"/>
                    <a:pt x="77" y="29"/>
                  </a:cubicBezTo>
                  <a:cubicBezTo>
                    <a:pt x="76" y="29"/>
                    <a:pt x="75" y="27"/>
                    <a:pt x="74" y="27"/>
                  </a:cubicBezTo>
                  <a:cubicBezTo>
                    <a:pt x="72" y="27"/>
                    <a:pt x="71" y="24"/>
                    <a:pt x="70" y="22"/>
                  </a:cubicBezTo>
                  <a:cubicBezTo>
                    <a:pt x="69" y="19"/>
                    <a:pt x="69" y="20"/>
                    <a:pt x="65" y="2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01" name="Freeform 685">
              <a:extLst>
                <a:ext uri="{FF2B5EF4-FFF2-40B4-BE49-F238E27FC236}">
                  <a16:creationId xmlns:a16="http://schemas.microsoft.com/office/drawing/2014/main" id="{B228FEDD-5E31-4FB1-A3E3-922CF310FC82}"/>
                </a:ext>
              </a:extLst>
            </p:cNvPr>
            <p:cNvSpPr>
              <a:spLocks/>
            </p:cNvSpPr>
            <p:nvPr/>
          </p:nvSpPr>
          <p:spPr bwMode="auto">
            <a:xfrm>
              <a:off x="6658029" y="3568348"/>
              <a:ext cx="97159" cy="103530"/>
            </a:xfrm>
            <a:custGeom>
              <a:avLst/>
              <a:gdLst>
                <a:gd name="T0" fmla="*/ 5 w 21"/>
                <a:gd name="T1" fmla="*/ 22 h 22"/>
                <a:gd name="T2" fmla="*/ 8 w 21"/>
                <a:gd name="T3" fmla="*/ 19 h 22"/>
                <a:gd name="T4" fmla="*/ 12 w 21"/>
                <a:gd name="T5" fmla="*/ 18 h 22"/>
                <a:gd name="T6" fmla="*/ 15 w 21"/>
                <a:gd name="T7" fmla="*/ 15 h 22"/>
                <a:gd name="T8" fmla="*/ 11 w 21"/>
                <a:gd name="T9" fmla="*/ 9 h 22"/>
                <a:gd name="T10" fmla="*/ 21 w 21"/>
                <a:gd name="T11" fmla="*/ 6 h 22"/>
                <a:gd name="T12" fmla="*/ 19 w 21"/>
                <a:gd name="T13" fmla="*/ 0 h 22"/>
                <a:gd name="T14" fmla="*/ 9 w 21"/>
                <a:gd name="T15" fmla="*/ 5 h 22"/>
                <a:gd name="T16" fmla="*/ 4 w 21"/>
                <a:gd name="T17" fmla="*/ 1 h 22"/>
                <a:gd name="T18" fmla="*/ 3 w 21"/>
                <a:gd name="T19" fmla="*/ 11 h 22"/>
                <a:gd name="T20" fmla="*/ 0 w 21"/>
                <a:gd name="T21" fmla="*/ 18 h 22"/>
                <a:gd name="T22" fmla="*/ 1 w 21"/>
                <a:gd name="T23" fmla="*/ 21 h 22"/>
                <a:gd name="T24" fmla="*/ 5 w 21"/>
                <a:gd name="T25" fmla="*/ 2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1" h="22">
                  <a:moveTo>
                    <a:pt x="5" y="22"/>
                  </a:moveTo>
                  <a:cubicBezTo>
                    <a:pt x="7" y="22"/>
                    <a:pt x="7" y="19"/>
                    <a:pt x="8" y="19"/>
                  </a:cubicBezTo>
                  <a:cubicBezTo>
                    <a:pt x="9" y="17"/>
                    <a:pt x="11" y="18"/>
                    <a:pt x="12" y="18"/>
                  </a:cubicBezTo>
                  <a:cubicBezTo>
                    <a:pt x="13" y="17"/>
                    <a:pt x="16" y="16"/>
                    <a:pt x="15" y="15"/>
                  </a:cubicBezTo>
                  <a:cubicBezTo>
                    <a:pt x="14" y="13"/>
                    <a:pt x="13" y="11"/>
                    <a:pt x="11" y="9"/>
                  </a:cubicBezTo>
                  <a:cubicBezTo>
                    <a:pt x="15" y="8"/>
                    <a:pt x="18" y="7"/>
                    <a:pt x="21" y="6"/>
                  </a:cubicBezTo>
                  <a:cubicBezTo>
                    <a:pt x="21" y="4"/>
                    <a:pt x="20" y="2"/>
                    <a:pt x="19" y="0"/>
                  </a:cubicBezTo>
                  <a:cubicBezTo>
                    <a:pt x="16" y="1"/>
                    <a:pt x="12" y="5"/>
                    <a:pt x="9" y="5"/>
                  </a:cubicBezTo>
                  <a:cubicBezTo>
                    <a:pt x="7" y="5"/>
                    <a:pt x="4" y="3"/>
                    <a:pt x="4" y="1"/>
                  </a:cubicBezTo>
                  <a:cubicBezTo>
                    <a:pt x="3" y="5"/>
                    <a:pt x="3" y="8"/>
                    <a:pt x="3" y="11"/>
                  </a:cubicBezTo>
                  <a:cubicBezTo>
                    <a:pt x="2" y="13"/>
                    <a:pt x="0" y="16"/>
                    <a:pt x="0" y="18"/>
                  </a:cubicBezTo>
                  <a:cubicBezTo>
                    <a:pt x="0" y="20"/>
                    <a:pt x="0" y="20"/>
                    <a:pt x="1" y="21"/>
                  </a:cubicBezTo>
                  <a:cubicBezTo>
                    <a:pt x="3" y="21"/>
                    <a:pt x="4" y="22"/>
                    <a:pt x="5" y="2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 dirty="0"/>
            </a:p>
          </p:txBody>
        </p:sp>
        <p:sp>
          <p:nvSpPr>
            <p:cNvPr id="1602" name="Freeform 686">
              <a:extLst>
                <a:ext uri="{FF2B5EF4-FFF2-40B4-BE49-F238E27FC236}">
                  <a16:creationId xmlns:a16="http://schemas.microsoft.com/office/drawing/2014/main" id="{D788EEC4-B474-48DF-8B23-3E196EF18E7D}"/>
                </a:ext>
              </a:extLst>
            </p:cNvPr>
            <p:cNvSpPr>
              <a:spLocks/>
            </p:cNvSpPr>
            <p:nvPr/>
          </p:nvSpPr>
          <p:spPr bwMode="auto">
            <a:xfrm>
              <a:off x="6662808" y="3531715"/>
              <a:ext cx="36635" cy="41415"/>
            </a:xfrm>
            <a:custGeom>
              <a:avLst/>
              <a:gdLst>
                <a:gd name="T0" fmla="*/ 7 w 8"/>
                <a:gd name="T1" fmla="*/ 2 h 9"/>
                <a:gd name="T2" fmla="*/ 4 w 8"/>
                <a:gd name="T3" fmla="*/ 0 h 9"/>
                <a:gd name="T4" fmla="*/ 2 w 8"/>
                <a:gd name="T5" fmla="*/ 2 h 9"/>
                <a:gd name="T6" fmla="*/ 0 w 8"/>
                <a:gd name="T7" fmla="*/ 8 h 9"/>
                <a:gd name="T8" fmla="*/ 4 w 8"/>
                <a:gd name="T9" fmla="*/ 8 h 9"/>
                <a:gd name="T10" fmla="*/ 7 w 8"/>
                <a:gd name="T11" fmla="*/ 2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9">
                  <a:moveTo>
                    <a:pt x="7" y="2"/>
                  </a:moveTo>
                  <a:cubicBezTo>
                    <a:pt x="7" y="1"/>
                    <a:pt x="5" y="0"/>
                    <a:pt x="4" y="0"/>
                  </a:cubicBezTo>
                  <a:cubicBezTo>
                    <a:pt x="3" y="1"/>
                    <a:pt x="3" y="1"/>
                    <a:pt x="2" y="2"/>
                  </a:cubicBezTo>
                  <a:cubicBezTo>
                    <a:pt x="2" y="4"/>
                    <a:pt x="1" y="6"/>
                    <a:pt x="0" y="8"/>
                  </a:cubicBezTo>
                  <a:cubicBezTo>
                    <a:pt x="2" y="8"/>
                    <a:pt x="2" y="9"/>
                    <a:pt x="4" y="8"/>
                  </a:cubicBezTo>
                  <a:cubicBezTo>
                    <a:pt x="5" y="7"/>
                    <a:pt x="8" y="4"/>
                    <a:pt x="7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03" name="Freeform 687">
              <a:extLst>
                <a:ext uri="{FF2B5EF4-FFF2-40B4-BE49-F238E27FC236}">
                  <a16:creationId xmlns:a16="http://schemas.microsoft.com/office/drawing/2014/main" id="{46445CE7-7D1F-4CCE-961D-3B60D30D8EE9}"/>
                </a:ext>
              </a:extLst>
            </p:cNvPr>
            <p:cNvSpPr>
              <a:spLocks/>
            </p:cNvSpPr>
            <p:nvPr/>
          </p:nvSpPr>
          <p:spPr bwMode="auto">
            <a:xfrm>
              <a:off x="6658029" y="3587463"/>
              <a:ext cx="14336" cy="33448"/>
            </a:xfrm>
            <a:custGeom>
              <a:avLst/>
              <a:gdLst>
                <a:gd name="T0" fmla="*/ 0 w 3"/>
                <a:gd name="T1" fmla="*/ 3 h 7"/>
                <a:gd name="T2" fmla="*/ 3 w 3"/>
                <a:gd name="T3" fmla="*/ 7 h 7"/>
                <a:gd name="T4" fmla="*/ 3 w 3"/>
                <a:gd name="T5" fmla="*/ 1 h 7"/>
                <a:gd name="T6" fmla="*/ 2 w 3"/>
                <a:gd name="T7" fmla="*/ 0 h 7"/>
                <a:gd name="T8" fmla="*/ 0 w 3"/>
                <a:gd name="T9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7">
                  <a:moveTo>
                    <a:pt x="0" y="3"/>
                  </a:moveTo>
                  <a:cubicBezTo>
                    <a:pt x="0" y="5"/>
                    <a:pt x="1" y="6"/>
                    <a:pt x="3" y="7"/>
                  </a:cubicBezTo>
                  <a:cubicBezTo>
                    <a:pt x="3" y="5"/>
                    <a:pt x="3" y="3"/>
                    <a:pt x="3" y="1"/>
                  </a:cubicBezTo>
                  <a:cubicBezTo>
                    <a:pt x="3" y="0"/>
                    <a:pt x="3" y="0"/>
                    <a:pt x="2" y="0"/>
                  </a:cubicBezTo>
                  <a:cubicBezTo>
                    <a:pt x="0" y="0"/>
                    <a:pt x="0" y="2"/>
                    <a:pt x="0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04" name="Freeform 688">
              <a:extLst>
                <a:ext uri="{FF2B5EF4-FFF2-40B4-BE49-F238E27FC236}">
                  <a16:creationId xmlns:a16="http://schemas.microsoft.com/office/drawing/2014/main" id="{BAD71C1F-251F-4835-8D36-D03A0B299740}"/>
                </a:ext>
              </a:extLst>
            </p:cNvPr>
            <p:cNvSpPr>
              <a:spLocks/>
            </p:cNvSpPr>
            <p:nvPr/>
          </p:nvSpPr>
          <p:spPr bwMode="auto">
            <a:xfrm>
              <a:off x="6638917" y="3568348"/>
              <a:ext cx="38226" cy="122646"/>
            </a:xfrm>
            <a:custGeom>
              <a:avLst/>
              <a:gdLst>
                <a:gd name="T0" fmla="*/ 4 w 8"/>
                <a:gd name="T1" fmla="*/ 17 h 26"/>
                <a:gd name="T2" fmla="*/ 6 w 8"/>
                <a:gd name="T3" fmla="*/ 13 h 26"/>
                <a:gd name="T4" fmla="*/ 5 w 8"/>
                <a:gd name="T5" fmla="*/ 10 h 26"/>
                <a:gd name="T6" fmla="*/ 7 w 8"/>
                <a:gd name="T7" fmla="*/ 4 h 26"/>
                <a:gd name="T8" fmla="*/ 6 w 8"/>
                <a:gd name="T9" fmla="*/ 0 h 26"/>
                <a:gd name="T10" fmla="*/ 2 w 8"/>
                <a:gd name="T11" fmla="*/ 7 h 26"/>
                <a:gd name="T12" fmla="*/ 0 w 8"/>
                <a:gd name="T13" fmla="*/ 11 h 26"/>
                <a:gd name="T14" fmla="*/ 1 w 8"/>
                <a:gd name="T15" fmla="*/ 16 h 26"/>
                <a:gd name="T16" fmla="*/ 2 w 8"/>
                <a:gd name="T17" fmla="*/ 26 h 26"/>
                <a:gd name="T18" fmla="*/ 2 w 8"/>
                <a:gd name="T19" fmla="*/ 25 h 26"/>
                <a:gd name="T20" fmla="*/ 4 w 8"/>
                <a:gd name="T21" fmla="*/ 17 h 26"/>
                <a:gd name="T22" fmla="*/ 4 w 8"/>
                <a:gd name="T23" fmla="*/ 17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" h="26">
                  <a:moveTo>
                    <a:pt x="4" y="17"/>
                  </a:moveTo>
                  <a:cubicBezTo>
                    <a:pt x="4" y="16"/>
                    <a:pt x="5" y="15"/>
                    <a:pt x="6" y="13"/>
                  </a:cubicBezTo>
                  <a:cubicBezTo>
                    <a:pt x="7" y="11"/>
                    <a:pt x="6" y="12"/>
                    <a:pt x="5" y="10"/>
                  </a:cubicBezTo>
                  <a:cubicBezTo>
                    <a:pt x="3" y="8"/>
                    <a:pt x="4" y="3"/>
                    <a:pt x="7" y="4"/>
                  </a:cubicBezTo>
                  <a:cubicBezTo>
                    <a:pt x="8" y="1"/>
                    <a:pt x="8" y="1"/>
                    <a:pt x="6" y="0"/>
                  </a:cubicBezTo>
                  <a:cubicBezTo>
                    <a:pt x="4" y="0"/>
                    <a:pt x="3" y="5"/>
                    <a:pt x="2" y="7"/>
                  </a:cubicBezTo>
                  <a:cubicBezTo>
                    <a:pt x="1" y="8"/>
                    <a:pt x="0" y="9"/>
                    <a:pt x="0" y="11"/>
                  </a:cubicBezTo>
                  <a:cubicBezTo>
                    <a:pt x="0" y="12"/>
                    <a:pt x="1" y="14"/>
                    <a:pt x="1" y="16"/>
                  </a:cubicBezTo>
                  <a:cubicBezTo>
                    <a:pt x="1" y="19"/>
                    <a:pt x="2" y="22"/>
                    <a:pt x="2" y="26"/>
                  </a:cubicBezTo>
                  <a:cubicBezTo>
                    <a:pt x="2" y="25"/>
                    <a:pt x="2" y="25"/>
                    <a:pt x="2" y="25"/>
                  </a:cubicBezTo>
                  <a:cubicBezTo>
                    <a:pt x="3" y="23"/>
                    <a:pt x="3" y="20"/>
                    <a:pt x="4" y="17"/>
                  </a:cubicBezTo>
                  <a:cubicBezTo>
                    <a:pt x="4" y="16"/>
                    <a:pt x="4" y="18"/>
                    <a:pt x="4" y="1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05" name="Freeform 689">
              <a:extLst>
                <a:ext uri="{FF2B5EF4-FFF2-40B4-BE49-F238E27FC236}">
                  <a16:creationId xmlns:a16="http://schemas.microsoft.com/office/drawing/2014/main" id="{8B52A6BF-82EE-400D-97EE-985F6FD105D5}"/>
                </a:ext>
              </a:extLst>
            </p:cNvPr>
            <p:cNvSpPr>
              <a:spLocks/>
            </p:cNvSpPr>
            <p:nvPr/>
          </p:nvSpPr>
          <p:spPr bwMode="auto">
            <a:xfrm>
              <a:off x="7025958" y="3751518"/>
              <a:ext cx="23891" cy="36636"/>
            </a:xfrm>
            <a:custGeom>
              <a:avLst/>
              <a:gdLst>
                <a:gd name="T0" fmla="*/ 3 w 5"/>
                <a:gd name="T1" fmla="*/ 8 h 8"/>
                <a:gd name="T2" fmla="*/ 2 w 5"/>
                <a:gd name="T3" fmla="*/ 0 h 8"/>
                <a:gd name="T4" fmla="*/ 0 w 5"/>
                <a:gd name="T5" fmla="*/ 4 h 8"/>
                <a:gd name="T6" fmla="*/ 3 w 5"/>
                <a:gd name="T7" fmla="*/ 8 h 8"/>
                <a:gd name="T8" fmla="*/ 3 w 5"/>
                <a:gd name="T9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8">
                  <a:moveTo>
                    <a:pt x="3" y="8"/>
                  </a:moveTo>
                  <a:cubicBezTo>
                    <a:pt x="3" y="7"/>
                    <a:pt x="5" y="0"/>
                    <a:pt x="2" y="0"/>
                  </a:cubicBezTo>
                  <a:cubicBezTo>
                    <a:pt x="1" y="1"/>
                    <a:pt x="0" y="3"/>
                    <a:pt x="0" y="4"/>
                  </a:cubicBezTo>
                  <a:cubicBezTo>
                    <a:pt x="0" y="6"/>
                    <a:pt x="1" y="7"/>
                    <a:pt x="3" y="8"/>
                  </a:cubicBezTo>
                  <a:cubicBezTo>
                    <a:pt x="3" y="8"/>
                    <a:pt x="2" y="8"/>
                    <a:pt x="3" y="8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06" name="Freeform 690">
              <a:extLst>
                <a:ext uri="{FF2B5EF4-FFF2-40B4-BE49-F238E27FC236}">
                  <a16:creationId xmlns:a16="http://schemas.microsoft.com/office/drawing/2014/main" id="{BB02242F-8330-407B-8363-CDC5F18A3B0D}"/>
                </a:ext>
              </a:extLst>
            </p:cNvPr>
            <p:cNvSpPr>
              <a:spLocks/>
            </p:cNvSpPr>
            <p:nvPr/>
          </p:nvSpPr>
          <p:spPr bwMode="auto">
            <a:xfrm>
              <a:off x="6834827" y="3925134"/>
              <a:ext cx="248471" cy="157686"/>
            </a:xfrm>
            <a:custGeom>
              <a:avLst/>
              <a:gdLst>
                <a:gd name="T0" fmla="*/ 47 w 53"/>
                <a:gd name="T1" fmla="*/ 0 h 34"/>
                <a:gd name="T2" fmla="*/ 38 w 53"/>
                <a:gd name="T3" fmla="*/ 2 h 34"/>
                <a:gd name="T4" fmla="*/ 28 w 53"/>
                <a:gd name="T5" fmla="*/ 4 h 34"/>
                <a:gd name="T6" fmla="*/ 23 w 53"/>
                <a:gd name="T7" fmla="*/ 10 h 34"/>
                <a:gd name="T8" fmla="*/ 17 w 53"/>
                <a:gd name="T9" fmla="*/ 9 h 34"/>
                <a:gd name="T10" fmla="*/ 9 w 53"/>
                <a:gd name="T11" fmla="*/ 9 h 34"/>
                <a:gd name="T12" fmla="*/ 3 w 53"/>
                <a:gd name="T13" fmla="*/ 12 h 34"/>
                <a:gd name="T14" fmla="*/ 1 w 53"/>
                <a:gd name="T15" fmla="*/ 15 h 34"/>
                <a:gd name="T16" fmla="*/ 1 w 53"/>
                <a:gd name="T17" fmla="*/ 21 h 34"/>
                <a:gd name="T18" fmla="*/ 3 w 53"/>
                <a:gd name="T19" fmla="*/ 28 h 34"/>
                <a:gd name="T20" fmla="*/ 4 w 53"/>
                <a:gd name="T21" fmla="*/ 32 h 34"/>
                <a:gd name="T22" fmla="*/ 12 w 53"/>
                <a:gd name="T23" fmla="*/ 32 h 34"/>
                <a:gd name="T24" fmla="*/ 16 w 53"/>
                <a:gd name="T25" fmla="*/ 29 h 34"/>
                <a:gd name="T26" fmla="*/ 21 w 53"/>
                <a:gd name="T27" fmla="*/ 29 h 34"/>
                <a:gd name="T28" fmla="*/ 24 w 53"/>
                <a:gd name="T29" fmla="*/ 26 h 34"/>
                <a:gd name="T30" fmla="*/ 32 w 53"/>
                <a:gd name="T31" fmla="*/ 24 h 34"/>
                <a:gd name="T32" fmla="*/ 41 w 53"/>
                <a:gd name="T33" fmla="*/ 21 h 34"/>
                <a:gd name="T34" fmla="*/ 47 w 53"/>
                <a:gd name="T35" fmla="*/ 17 h 34"/>
                <a:gd name="T36" fmla="*/ 52 w 53"/>
                <a:gd name="T37" fmla="*/ 12 h 34"/>
                <a:gd name="T38" fmla="*/ 47 w 53"/>
                <a:gd name="T3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3" h="34">
                  <a:moveTo>
                    <a:pt x="47" y="0"/>
                  </a:moveTo>
                  <a:cubicBezTo>
                    <a:pt x="44" y="1"/>
                    <a:pt x="41" y="2"/>
                    <a:pt x="38" y="2"/>
                  </a:cubicBezTo>
                  <a:cubicBezTo>
                    <a:pt x="35" y="3"/>
                    <a:pt x="31" y="2"/>
                    <a:pt x="28" y="4"/>
                  </a:cubicBezTo>
                  <a:cubicBezTo>
                    <a:pt x="26" y="6"/>
                    <a:pt x="25" y="8"/>
                    <a:pt x="23" y="10"/>
                  </a:cubicBezTo>
                  <a:cubicBezTo>
                    <a:pt x="22" y="11"/>
                    <a:pt x="19" y="9"/>
                    <a:pt x="17" y="9"/>
                  </a:cubicBezTo>
                  <a:cubicBezTo>
                    <a:pt x="14" y="9"/>
                    <a:pt x="12" y="9"/>
                    <a:pt x="9" y="9"/>
                  </a:cubicBezTo>
                  <a:cubicBezTo>
                    <a:pt x="6" y="9"/>
                    <a:pt x="3" y="8"/>
                    <a:pt x="3" y="12"/>
                  </a:cubicBezTo>
                  <a:cubicBezTo>
                    <a:pt x="2" y="14"/>
                    <a:pt x="1" y="13"/>
                    <a:pt x="1" y="15"/>
                  </a:cubicBezTo>
                  <a:cubicBezTo>
                    <a:pt x="0" y="17"/>
                    <a:pt x="0" y="19"/>
                    <a:pt x="1" y="21"/>
                  </a:cubicBezTo>
                  <a:cubicBezTo>
                    <a:pt x="1" y="23"/>
                    <a:pt x="2" y="26"/>
                    <a:pt x="3" y="28"/>
                  </a:cubicBezTo>
                  <a:cubicBezTo>
                    <a:pt x="3" y="29"/>
                    <a:pt x="3" y="31"/>
                    <a:pt x="4" y="32"/>
                  </a:cubicBezTo>
                  <a:cubicBezTo>
                    <a:pt x="5" y="34"/>
                    <a:pt x="10" y="33"/>
                    <a:pt x="12" y="32"/>
                  </a:cubicBezTo>
                  <a:cubicBezTo>
                    <a:pt x="13" y="31"/>
                    <a:pt x="14" y="30"/>
                    <a:pt x="16" y="29"/>
                  </a:cubicBezTo>
                  <a:cubicBezTo>
                    <a:pt x="17" y="29"/>
                    <a:pt x="19" y="29"/>
                    <a:pt x="21" y="29"/>
                  </a:cubicBezTo>
                  <a:cubicBezTo>
                    <a:pt x="22" y="28"/>
                    <a:pt x="23" y="27"/>
                    <a:pt x="24" y="26"/>
                  </a:cubicBezTo>
                  <a:cubicBezTo>
                    <a:pt x="27" y="25"/>
                    <a:pt x="29" y="25"/>
                    <a:pt x="32" y="24"/>
                  </a:cubicBezTo>
                  <a:cubicBezTo>
                    <a:pt x="35" y="23"/>
                    <a:pt x="38" y="22"/>
                    <a:pt x="41" y="21"/>
                  </a:cubicBezTo>
                  <a:cubicBezTo>
                    <a:pt x="43" y="20"/>
                    <a:pt x="47" y="19"/>
                    <a:pt x="47" y="17"/>
                  </a:cubicBezTo>
                  <a:cubicBezTo>
                    <a:pt x="48" y="14"/>
                    <a:pt x="53" y="14"/>
                    <a:pt x="52" y="12"/>
                  </a:cubicBezTo>
                  <a:cubicBezTo>
                    <a:pt x="50" y="8"/>
                    <a:pt x="49" y="4"/>
                    <a:pt x="47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07" name="Freeform 691">
              <a:extLst>
                <a:ext uri="{FF2B5EF4-FFF2-40B4-BE49-F238E27FC236}">
                  <a16:creationId xmlns:a16="http://schemas.microsoft.com/office/drawing/2014/main" id="{B212D885-A530-4657-B4ED-DE6899D555E5}"/>
                </a:ext>
              </a:extLst>
            </p:cNvPr>
            <p:cNvSpPr>
              <a:spLocks/>
            </p:cNvSpPr>
            <p:nvPr/>
          </p:nvSpPr>
          <p:spPr bwMode="auto">
            <a:xfrm>
              <a:off x="7054628" y="3751518"/>
              <a:ext cx="191131" cy="229361"/>
            </a:xfrm>
            <a:custGeom>
              <a:avLst/>
              <a:gdLst>
                <a:gd name="T0" fmla="*/ 39 w 41"/>
                <a:gd name="T1" fmla="*/ 19 h 49"/>
                <a:gd name="T2" fmla="*/ 34 w 41"/>
                <a:gd name="T3" fmla="*/ 14 h 49"/>
                <a:gd name="T4" fmla="*/ 28 w 41"/>
                <a:gd name="T5" fmla="*/ 12 h 49"/>
                <a:gd name="T6" fmla="*/ 22 w 41"/>
                <a:gd name="T7" fmla="*/ 6 h 49"/>
                <a:gd name="T8" fmla="*/ 21 w 41"/>
                <a:gd name="T9" fmla="*/ 3 h 49"/>
                <a:gd name="T10" fmla="*/ 22 w 41"/>
                <a:gd name="T11" fmla="*/ 0 h 49"/>
                <a:gd name="T12" fmla="*/ 17 w 41"/>
                <a:gd name="T13" fmla="*/ 5 h 49"/>
                <a:gd name="T14" fmla="*/ 10 w 41"/>
                <a:gd name="T15" fmla="*/ 10 h 49"/>
                <a:gd name="T16" fmla="*/ 5 w 41"/>
                <a:gd name="T17" fmla="*/ 10 h 49"/>
                <a:gd name="T18" fmla="*/ 0 w 41"/>
                <a:gd name="T19" fmla="*/ 11 h 49"/>
                <a:gd name="T20" fmla="*/ 5 w 41"/>
                <a:gd name="T21" fmla="*/ 17 h 49"/>
                <a:gd name="T22" fmla="*/ 16 w 41"/>
                <a:gd name="T23" fmla="*/ 19 h 49"/>
                <a:gd name="T24" fmla="*/ 16 w 41"/>
                <a:gd name="T25" fmla="*/ 32 h 49"/>
                <a:gd name="T26" fmla="*/ 11 w 41"/>
                <a:gd name="T27" fmla="*/ 34 h 49"/>
                <a:gd name="T28" fmla="*/ 0 w 41"/>
                <a:gd name="T29" fmla="*/ 37 h 49"/>
                <a:gd name="T30" fmla="*/ 5 w 41"/>
                <a:gd name="T31" fmla="*/ 49 h 49"/>
                <a:gd name="T32" fmla="*/ 14 w 41"/>
                <a:gd name="T33" fmla="*/ 48 h 49"/>
                <a:gd name="T34" fmla="*/ 17 w 41"/>
                <a:gd name="T35" fmla="*/ 44 h 49"/>
                <a:gd name="T36" fmla="*/ 23 w 41"/>
                <a:gd name="T37" fmla="*/ 42 h 49"/>
                <a:gd name="T38" fmla="*/ 28 w 41"/>
                <a:gd name="T39" fmla="*/ 38 h 49"/>
                <a:gd name="T40" fmla="*/ 29 w 41"/>
                <a:gd name="T41" fmla="*/ 32 h 49"/>
                <a:gd name="T42" fmla="*/ 32 w 41"/>
                <a:gd name="T43" fmla="*/ 30 h 49"/>
                <a:gd name="T44" fmla="*/ 37 w 41"/>
                <a:gd name="T45" fmla="*/ 24 h 49"/>
                <a:gd name="T46" fmla="*/ 39 w 41"/>
                <a:gd name="T47" fmla="*/ 19 h 49"/>
                <a:gd name="T48" fmla="*/ 39 w 41"/>
                <a:gd name="T49" fmla="*/ 19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1" h="49">
                  <a:moveTo>
                    <a:pt x="39" y="19"/>
                  </a:moveTo>
                  <a:cubicBezTo>
                    <a:pt x="36" y="19"/>
                    <a:pt x="35" y="16"/>
                    <a:pt x="34" y="14"/>
                  </a:cubicBezTo>
                  <a:cubicBezTo>
                    <a:pt x="33" y="13"/>
                    <a:pt x="29" y="13"/>
                    <a:pt x="28" y="12"/>
                  </a:cubicBezTo>
                  <a:cubicBezTo>
                    <a:pt x="25" y="11"/>
                    <a:pt x="24" y="9"/>
                    <a:pt x="22" y="6"/>
                  </a:cubicBezTo>
                  <a:cubicBezTo>
                    <a:pt x="22" y="5"/>
                    <a:pt x="21" y="4"/>
                    <a:pt x="21" y="3"/>
                  </a:cubicBezTo>
                  <a:cubicBezTo>
                    <a:pt x="21" y="3"/>
                    <a:pt x="22" y="0"/>
                    <a:pt x="22" y="0"/>
                  </a:cubicBezTo>
                  <a:cubicBezTo>
                    <a:pt x="21" y="0"/>
                    <a:pt x="18" y="4"/>
                    <a:pt x="17" y="5"/>
                  </a:cubicBezTo>
                  <a:cubicBezTo>
                    <a:pt x="15" y="7"/>
                    <a:pt x="13" y="10"/>
                    <a:pt x="10" y="10"/>
                  </a:cubicBezTo>
                  <a:cubicBezTo>
                    <a:pt x="8" y="11"/>
                    <a:pt x="7" y="10"/>
                    <a:pt x="5" y="10"/>
                  </a:cubicBezTo>
                  <a:cubicBezTo>
                    <a:pt x="3" y="11"/>
                    <a:pt x="1" y="13"/>
                    <a:pt x="0" y="11"/>
                  </a:cubicBezTo>
                  <a:cubicBezTo>
                    <a:pt x="1" y="14"/>
                    <a:pt x="2" y="17"/>
                    <a:pt x="5" y="17"/>
                  </a:cubicBezTo>
                  <a:cubicBezTo>
                    <a:pt x="7" y="17"/>
                    <a:pt x="15" y="17"/>
                    <a:pt x="16" y="19"/>
                  </a:cubicBezTo>
                  <a:cubicBezTo>
                    <a:pt x="19" y="23"/>
                    <a:pt x="17" y="27"/>
                    <a:pt x="16" y="32"/>
                  </a:cubicBezTo>
                  <a:cubicBezTo>
                    <a:pt x="15" y="33"/>
                    <a:pt x="11" y="34"/>
                    <a:pt x="11" y="34"/>
                  </a:cubicBezTo>
                  <a:cubicBezTo>
                    <a:pt x="7" y="35"/>
                    <a:pt x="3" y="36"/>
                    <a:pt x="0" y="37"/>
                  </a:cubicBezTo>
                  <a:cubicBezTo>
                    <a:pt x="2" y="41"/>
                    <a:pt x="4" y="45"/>
                    <a:pt x="5" y="49"/>
                  </a:cubicBezTo>
                  <a:cubicBezTo>
                    <a:pt x="8" y="48"/>
                    <a:pt x="11" y="48"/>
                    <a:pt x="14" y="48"/>
                  </a:cubicBezTo>
                  <a:cubicBezTo>
                    <a:pt x="18" y="47"/>
                    <a:pt x="15" y="46"/>
                    <a:pt x="17" y="44"/>
                  </a:cubicBezTo>
                  <a:cubicBezTo>
                    <a:pt x="19" y="43"/>
                    <a:pt x="22" y="44"/>
                    <a:pt x="23" y="42"/>
                  </a:cubicBezTo>
                  <a:cubicBezTo>
                    <a:pt x="25" y="40"/>
                    <a:pt x="25" y="39"/>
                    <a:pt x="28" y="38"/>
                  </a:cubicBezTo>
                  <a:cubicBezTo>
                    <a:pt x="30" y="37"/>
                    <a:pt x="29" y="34"/>
                    <a:pt x="29" y="32"/>
                  </a:cubicBezTo>
                  <a:cubicBezTo>
                    <a:pt x="28" y="30"/>
                    <a:pt x="30" y="30"/>
                    <a:pt x="32" y="30"/>
                  </a:cubicBezTo>
                  <a:cubicBezTo>
                    <a:pt x="35" y="29"/>
                    <a:pt x="35" y="26"/>
                    <a:pt x="37" y="24"/>
                  </a:cubicBezTo>
                  <a:cubicBezTo>
                    <a:pt x="38" y="23"/>
                    <a:pt x="41" y="20"/>
                    <a:pt x="39" y="19"/>
                  </a:cubicBezTo>
                  <a:cubicBezTo>
                    <a:pt x="38" y="19"/>
                    <a:pt x="40" y="20"/>
                    <a:pt x="39" y="19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08" name="Freeform 692">
              <a:extLst>
                <a:ext uri="{FF2B5EF4-FFF2-40B4-BE49-F238E27FC236}">
                  <a16:creationId xmlns:a16="http://schemas.microsoft.com/office/drawing/2014/main" id="{2414CA02-C86E-460F-9257-BF15663F9793}"/>
                </a:ext>
              </a:extLst>
            </p:cNvPr>
            <p:cNvSpPr>
              <a:spLocks/>
            </p:cNvSpPr>
            <p:nvPr/>
          </p:nvSpPr>
          <p:spPr bwMode="auto">
            <a:xfrm>
              <a:off x="7460782" y="3302354"/>
              <a:ext cx="256436" cy="111496"/>
            </a:xfrm>
            <a:custGeom>
              <a:avLst/>
              <a:gdLst>
                <a:gd name="T0" fmla="*/ 55 w 55"/>
                <a:gd name="T1" fmla="*/ 5 h 24"/>
                <a:gd name="T2" fmla="*/ 47 w 55"/>
                <a:gd name="T3" fmla="*/ 3 h 24"/>
                <a:gd name="T4" fmla="*/ 36 w 55"/>
                <a:gd name="T5" fmla="*/ 2 h 24"/>
                <a:gd name="T6" fmla="*/ 27 w 55"/>
                <a:gd name="T7" fmla="*/ 0 h 24"/>
                <a:gd name="T8" fmla="*/ 22 w 55"/>
                <a:gd name="T9" fmla="*/ 2 h 24"/>
                <a:gd name="T10" fmla="*/ 19 w 55"/>
                <a:gd name="T11" fmla="*/ 4 h 24"/>
                <a:gd name="T12" fmla="*/ 11 w 55"/>
                <a:gd name="T13" fmla="*/ 5 h 24"/>
                <a:gd name="T14" fmla="*/ 9 w 55"/>
                <a:gd name="T15" fmla="*/ 7 h 24"/>
                <a:gd name="T16" fmla="*/ 8 w 55"/>
                <a:gd name="T17" fmla="*/ 11 h 24"/>
                <a:gd name="T18" fmla="*/ 12 w 55"/>
                <a:gd name="T19" fmla="*/ 12 h 24"/>
                <a:gd name="T20" fmla="*/ 15 w 55"/>
                <a:gd name="T21" fmla="*/ 12 h 24"/>
                <a:gd name="T22" fmla="*/ 19 w 55"/>
                <a:gd name="T23" fmla="*/ 15 h 24"/>
                <a:gd name="T24" fmla="*/ 15 w 55"/>
                <a:gd name="T25" fmla="*/ 17 h 24"/>
                <a:gd name="T26" fmla="*/ 11 w 55"/>
                <a:gd name="T27" fmla="*/ 17 h 24"/>
                <a:gd name="T28" fmla="*/ 10 w 55"/>
                <a:gd name="T29" fmla="*/ 20 h 24"/>
                <a:gd name="T30" fmla="*/ 1 w 55"/>
                <a:gd name="T31" fmla="*/ 20 h 24"/>
                <a:gd name="T32" fmla="*/ 11 w 55"/>
                <a:gd name="T33" fmla="*/ 22 h 24"/>
                <a:gd name="T34" fmla="*/ 15 w 55"/>
                <a:gd name="T35" fmla="*/ 23 h 24"/>
                <a:gd name="T36" fmla="*/ 21 w 55"/>
                <a:gd name="T37" fmla="*/ 23 h 24"/>
                <a:gd name="T38" fmla="*/ 25 w 55"/>
                <a:gd name="T39" fmla="*/ 20 h 24"/>
                <a:gd name="T40" fmla="*/ 28 w 55"/>
                <a:gd name="T41" fmla="*/ 17 h 24"/>
                <a:gd name="T42" fmla="*/ 33 w 55"/>
                <a:gd name="T43" fmla="*/ 16 h 24"/>
                <a:gd name="T44" fmla="*/ 37 w 55"/>
                <a:gd name="T45" fmla="*/ 16 h 24"/>
                <a:gd name="T46" fmla="*/ 40 w 55"/>
                <a:gd name="T47" fmla="*/ 13 h 24"/>
                <a:gd name="T48" fmla="*/ 44 w 55"/>
                <a:gd name="T49" fmla="*/ 12 h 24"/>
                <a:gd name="T50" fmla="*/ 54 w 55"/>
                <a:gd name="T51" fmla="*/ 7 h 24"/>
                <a:gd name="T52" fmla="*/ 55 w 55"/>
                <a:gd name="T53" fmla="*/ 5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5" h="24">
                  <a:moveTo>
                    <a:pt x="55" y="5"/>
                  </a:moveTo>
                  <a:cubicBezTo>
                    <a:pt x="52" y="5"/>
                    <a:pt x="50" y="3"/>
                    <a:pt x="47" y="3"/>
                  </a:cubicBezTo>
                  <a:cubicBezTo>
                    <a:pt x="44" y="2"/>
                    <a:pt x="40" y="2"/>
                    <a:pt x="36" y="2"/>
                  </a:cubicBezTo>
                  <a:cubicBezTo>
                    <a:pt x="33" y="2"/>
                    <a:pt x="30" y="2"/>
                    <a:pt x="27" y="0"/>
                  </a:cubicBezTo>
                  <a:cubicBezTo>
                    <a:pt x="25" y="0"/>
                    <a:pt x="23" y="0"/>
                    <a:pt x="22" y="2"/>
                  </a:cubicBezTo>
                  <a:cubicBezTo>
                    <a:pt x="22" y="4"/>
                    <a:pt x="21" y="5"/>
                    <a:pt x="19" y="4"/>
                  </a:cubicBezTo>
                  <a:cubicBezTo>
                    <a:pt x="17" y="3"/>
                    <a:pt x="12" y="1"/>
                    <a:pt x="11" y="5"/>
                  </a:cubicBezTo>
                  <a:cubicBezTo>
                    <a:pt x="10" y="6"/>
                    <a:pt x="11" y="6"/>
                    <a:pt x="9" y="7"/>
                  </a:cubicBezTo>
                  <a:cubicBezTo>
                    <a:pt x="8" y="8"/>
                    <a:pt x="6" y="10"/>
                    <a:pt x="8" y="11"/>
                  </a:cubicBezTo>
                  <a:cubicBezTo>
                    <a:pt x="9" y="12"/>
                    <a:pt x="12" y="13"/>
                    <a:pt x="12" y="12"/>
                  </a:cubicBezTo>
                  <a:cubicBezTo>
                    <a:pt x="13" y="10"/>
                    <a:pt x="14" y="11"/>
                    <a:pt x="15" y="12"/>
                  </a:cubicBezTo>
                  <a:cubicBezTo>
                    <a:pt x="16" y="13"/>
                    <a:pt x="20" y="14"/>
                    <a:pt x="19" y="15"/>
                  </a:cubicBezTo>
                  <a:cubicBezTo>
                    <a:pt x="19" y="16"/>
                    <a:pt x="16" y="16"/>
                    <a:pt x="15" y="17"/>
                  </a:cubicBezTo>
                  <a:cubicBezTo>
                    <a:pt x="14" y="18"/>
                    <a:pt x="13" y="19"/>
                    <a:pt x="11" y="17"/>
                  </a:cubicBezTo>
                  <a:cubicBezTo>
                    <a:pt x="10" y="16"/>
                    <a:pt x="10" y="19"/>
                    <a:pt x="10" y="20"/>
                  </a:cubicBezTo>
                  <a:cubicBezTo>
                    <a:pt x="6" y="22"/>
                    <a:pt x="4" y="15"/>
                    <a:pt x="1" y="20"/>
                  </a:cubicBezTo>
                  <a:cubicBezTo>
                    <a:pt x="0" y="21"/>
                    <a:pt x="10" y="23"/>
                    <a:pt x="11" y="22"/>
                  </a:cubicBezTo>
                  <a:cubicBezTo>
                    <a:pt x="12" y="21"/>
                    <a:pt x="14" y="22"/>
                    <a:pt x="15" y="23"/>
                  </a:cubicBezTo>
                  <a:cubicBezTo>
                    <a:pt x="16" y="23"/>
                    <a:pt x="19" y="24"/>
                    <a:pt x="21" y="23"/>
                  </a:cubicBezTo>
                  <a:cubicBezTo>
                    <a:pt x="22" y="22"/>
                    <a:pt x="24" y="23"/>
                    <a:pt x="25" y="20"/>
                  </a:cubicBezTo>
                  <a:cubicBezTo>
                    <a:pt x="25" y="19"/>
                    <a:pt x="27" y="18"/>
                    <a:pt x="28" y="17"/>
                  </a:cubicBezTo>
                  <a:cubicBezTo>
                    <a:pt x="29" y="16"/>
                    <a:pt x="33" y="16"/>
                    <a:pt x="33" y="16"/>
                  </a:cubicBezTo>
                  <a:cubicBezTo>
                    <a:pt x="34" y="18"/>
                    <a:pt x="35" y="16"/>
                    <a:pt x="37" y="16"/>
                  </a:cubicBezTo>
                  <a:cubicBezTo>
                    <a:pt x="38" y="16"/>
                    <a:pt x="39" y="13"/>
                    <a:pt x="40" y="13"/>
                  </a:cubicBezTo>
                  <a:cubicBezTo>
                    <a:pt x="41" y="12"/>
                    <a:pt x="43" y="13"/>
                    <a:pt x="44" y="12"/>
                  </a:cubicBezTo>
                  <a:cubicBezTo>
                    <a:pt x="48" y="11"/>
                    <a:pt x="50" y="9"/>
                    <a:pt x="54" y="7"/>
                  </a:cubicBezTo>
                  <a:cubicBezTo>
                    <a:pt x="55" y="7"/>
                    <a:pt x="55" y="7"/>
                    <a:pt x="55" y="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09" name="Freeform 693">
              <a:extLst>
                <a:ext uri="{FF2B5EF4-FFF2-40B4-BE49-F238E27FC236}">
                  <a16:creationId xmlns:a16="http://schemas.microsoft.com/office/drawing/2014/main" id="{5CDA5987-AB86-4ED2-943A-E6C045B13A47}"/>
                </a:ext>
              </a:extLst>
            </p:cNvPr>
            <p:cNvSpPr>
              <a:spLocks/>
            </p:cNvSpPr>
            <p:nvPr/>
          </p:nvSpPr>
          <p:spPr bwMode="auto">
            <a:xfrm>
              <a:off x="7148602" y="3232272"/>
              <a:ext cx="415712" cy="243696"/>
            </a:xfrm>
            <a:custGeom>
              <a:avLst/>
              <a:gdLst>
                <a:gd name="T0" fmla="*/ 78 w 89"/>
                <a:gd name="T1" fmla="*/ 32 h 52"/>
                <a:gd name="T2" fmla="*/ 81 w 89"/>
                <a:gd name="T3" fmla="*/ 33 h 52"/>
                <a:gd name="T4" fmla="*/ 84 w 89"/>
                <a:gd name="T5" fmla="*/ 31 h 52"/>
                <a:gd name="T6" fmla="*/ 81 w 89"/>
                <a:gd name="T7" fmla="*/ 26 h 52"/>
                <a:gd name="T8" fmla="*/ 79 w 89"/>
                <a:gd name="T9" fmla="*/ 27 h 52"/>
                <a:gd name="T10" fmla="*/ 75 w 89"/>
                <a:gd name="T11" fmla="*/ 27 h 52"/>
                <a:gd name="T12" fmla="*/ 78 w 89"/>
                <a:gd name="T13" fmla="*/ 21 h 52"/>
                <a:gd name="T14" fmla="*/ 74 w 89"/>
                <a:gd name="T15" fmla="*/ 22 h 52"/>
                <a:gd name="T16" fmla="*/ 68 w 89"/>
                <a:gd name="T17" fmla="*/ 25 h 52"/>
                <a:gd name="T18" fmla="*/ 65 w 89"/>
                <a:gd name="T19" fmla="*/ 29 h 52"/>
                <a:gd name="T20" fmla="*/ 62 w 89"/>
                <a:gd name="T21" fmla="*/ 28 h 52"/>
                <a:gd name="T22" fmla="*/ 57 w 89"/>
                <a:gd name="T23" fmla="*/ 27 h 52"/>
                <a:gd name="T24" fmla="*/ 53 w 89"/>
                <a:gd name="T25" fmla="*/ 23 h 52"/>
                <a:gd name="T26" fmla="*/ 52 w 89"/>
                <a:gd name="T27" fmla="*/ 17 h 52"/>
                <a:gd name="T28" fmla="*/ 49 w 89"/>
                <a:gd name="T29" fmla="*/ 13 h 52"/>
                <a:gd name="T30" fmla="*/ 45 w 89"/>
                <a:gd name="T31" fmla="*/ 12 h 52"/>
                <a:gd name="T32" fmla="*/ 38 w 89"/>
                <a:gd name="T33" fmla="*/ 12 h 52"/>
                <a:gd name="T34" fmla="*/ 31 w 89"/>
                <a:gd name="T35" fmla="*/ 12 h 52"/>
                <a:gd name="T36" fmla="*/ 27 w 89"/>
                <a:gd name="T37" fmla="*/ 8 h 52"/>
                <a:gd name="T38" fmla="*/ 23 w 89"/>
                <a:gd name="T39" fmla="*/ 8 h 52"/>
                <a:gd name="T40" fmla="*/ 19 w 89"/>
                <a:gd name="T41" fmla="*/ 10 h 52"/>
                <a:gd name="T42" fmla="*/ 17 w 89"/>
                <a:gd name="T43" fmla="*/ 6 h 52"/>
                <a:gd name="T44" fmla="*/ 15 w 89"/>
                <a:gd name="T45" fmla="*/ 1 h 52"/>
                <a:gd name="T46" fmla="*/ 15 w 89"/>
                <a:gd name="T47" fmla="*/ 5 h 52"/>
                <a:gd name="T48" fmla="*/ 14 w 89"/>
                <a:gd name="T49" fmla="*/ 8 h 52"/>
                <a:gd name="T50" fmla="*/ 13 w 89"/>
                <a:gd name="T51" fmla="*/ 3 h 52"/>
                <a:gd name="T52" fmla="*/ 14 w 89"/>
                <a:gd name="T53" fmla="*/ 0 h 52"/>
                <a:gd name="T54" fmla="*/ 1 w 89"/>
                <a:gd name="T55" fmla="*/ 4 h 52"/>
                <a:gd name="T56" fmla="*/ 1 w 89"/>
                <a:gd name="T57" fmla="*/ 15 h 52"/>
                <a:gd name="T58" fmla="*/ 1 w 89"/>
                <a:gd name="T59" fmla="*/ 23 h 52"/>
                <a:gd name="T60" fmla="*/ 2 w 89"/>
                <a:gd name="T61" fmla="*/ 26 h 52"/>
                <a:gd name="T62" fmla="*/ 6 w 89"/>
                <a:gd name="T63" fmla="*/ 26 h 52"/>
                <a:gd name="T64" fmla="*/ 6 w 89"/>
                <a:gd name="T65" fmla="*/ 23 h 52"/>
                <a:gd name="T66" fmla="*/ 10 w 89"/>
                <a:gd name="T67" fmla="*/ 20 h 52"/>
                <a:gd name="T68" fmla="*/ 13 w 89"/>
                <a:gd name="T69" fmla="*/ 18 h 52"/>
                <a:gd name="T70" fmla="*/ 17 w 89"/>
                <a:gd name="T71" fmla="*/ 19 h 52"/>
                <a:gd name="T72" fmla="*/ 21 w 89"/>
                <a:gd name="T73" fmla="*/ 20 h 52"/>
                <a:gd name="T74" fmla="*/ 21 w 89"/>
                <a:gd name="T75" fmla="*/ 24 h 52"/>
                <a:gd name="T76" fmla="*/ 26 w 89"/>
                <a:gd name="T77" fmla="*/ 27 h 52"/>
                <a:gd name="T78" fmla="*/ 33 w 89"/>
                <a:gd name="T79" fmla="*/ 34 h 52"/>
                <a:gd name="T80" fmla="*/ 38 w 89"/>
                <a:gd name="T81" fmla="*/ 37 h 52"/>
                <a:gd name="T82" fmla="*/ 41 w 89"/>
                <a:gd name="T83" fmla="*/ 39 h 52"/>
                <a:gd name="T84" fmla="*/ 50 w 89"/>
                <a:gd name="T85" fmla="*/ 45 h 52"/>
                <a:gd name="T86" fmla="*/ 54 w 89"/>
                <a:gd name="T87" fmla="*/ 49 h 52"/>
                <a:gd name="T88" fmla="*/ 61 w 89"/>
                <a:gd name="T89" fmla="*/ 52 h 52"/>
                <a:gd name="T90" fmla="*/ 63 w 89"/>
                <a:gd name="T91" fmla="*/ 47 h 52"/>
                <a:gd name="T92" fmla="*/ 62 w 89"/>
                <a:gd name="T93" fmla="*/ 42 h 52"/>
                <a:gd name="T94" fmla="*/ 59 w 89"/>
                <a:gd name="T95" fmla="*/ 38 h 52"/>
                <a:gd name="T96" fmla="*/ 64 w 89"/>
                <a:gd name="T97" fmla="*/ 36 h 52"/>
                <a:gd name="T98" fmla="*/ 66 w 89"/>
                <a:gd name="T99" fmla="*/ 33 h 52"/>
                <a:gd name="T100" fmla="*/ 68 w 89"/>
                <a:gd name="T101" fmla="*/ 30 h 52"/>
                <a:gd name="T102" fmla="*/ 71 w 89"/>
                <a:gd name="T103" fmla="*/ 30 h 52"/>
                <a:gd name="T104" fmla="*/ 74 w 89"/>
                <a:gd name="T105" fmla="*/ 29 h 52"/>
                <a:gd name="T106" fmla="*/ 74 w 89"/>
                <a:gd name="T107" fmla="*/ 34 h 52"/>
                <a:gd name="T108" fmla="*/ 77 w 89"/>
                <a:gd name="T109" fmla="*/ 34 h 52"/>
                <a:gd name="T110" fmla="*/ 78 w 89"/>
                <a:gd name="T111" fmla="*/ 32 h 52"/>
                <a:gd name="T112" fmla="*/ 78 w 89"/>
                <a:gd name="T113" fmla="*/ 3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89" h="52">
                  <a:moveTo>
                    <a:pt x="78" y="32"/>
                  </a:moveTo>
                  <a:cubicBezTo>
                    <a:pt x="79" y="33"/>
                    <a:pt x="79" y="34"/>
                    <a:pt x="81" y="33"/>
                  </a:cubicBezTo>
                  <a:cubicBezTo>
                    <a:pt x="82" y="33"/>
                    <a:pt x="83" y="31"/>
                    <a:pt x="84" y="31"/>
                  </a:cubicBezTo>
                  <a:cubicBezTo>
                    <a:pt x="89" y="30"/>
                    <a:pt x="83" y="28"/>
                    <a:pt x="81" y="26"/>
                  </a:cubicBezTo>
                  <a:cubicBezTo>
                    <a:pt x="80" y="25"/>
                    <a:pt x="80" y="26"/>
                    <a:pt x="79" y="27"/>
                  </a:cubicBezTo>
                  <a:cubicBezTo>
                    <a:pt x="79" y="28"/>
                    <a:pt x="76" y="27"/>
                    <a:pt x="75" y="27"/>
                  </a:cubicBezTo>
                  <a:cubicBezTo>
                    <a:pt x="71" y="25"/>
                    <a:pt x="77" y="22"/>
                    <a:pt x="78" y="21"/>
                  </a:cubicBezTo>
                  <a:cubicBezTo>
                    <a:pt x="78" y="21"/>
                    <a:pt x="74" y="22"/>
                    <a:pt x="74" y="22"/>
                  </a:cubicBezTo>
                  <a:cubicBezTo>
                    <a:pt x="72" y="23"/>
                    <a:pt x="70" y="23"/>
                    <a:pt x="68" y="25"/>
                  </a:cubicBezTo>
                  <a:cubicBezTo>
                    <a:pt x="67" y="26"/>
                    <a:pt x="66" y="28"/>
                    <a:pt x="65" y="29"/>
                  </a:cubicBezTo>
                  <a:cubicBezTo>
                    <a:pt x="64" y="32"/>
                    <a:pt x="63" y="30"/>
                    <a:pt x="62" y="28"/>
                  </a:cubicBezTo>
                  <a:cubicBezTo>
                    <a:pt x="61" y="26"/>
                    <a:pt x="59" y="27"/>
                    <a:pt x="57" y="27"/>
                  </a:cubicBezTo>
                  <a:cubicBezTo>
                    <a:pt x="55" y="27"/>
                    <a:pt x="54" y="24"/>
                    <a:pt x="53" y="23"/>
                  </a:cubicBezTo>
                  <a:cubicBezTo>
                    <a:pt x="51" y="21"/>
                    <a:pt x="54" y="19"/>
                    <a:pt x="52" y="17"/>
                  </a:cubicBezTo>
                  <a:cubicBezTo>
                    <a:pt x="51" y="16"/>
                    <a:pt x="50" y="14"/>
                    <a:pt x="49" y="13"/>
                  </a:cubicBezTo>
                  <a:cubicBezTo>
                    <a:pt x="48" y="12"/>
                    <a:pt x="46" y="11"/>
                    <a:pt x="45" y="12"/>
                  </a:cubicBezTo>
                  <a:cubicBezTo>
                    <a:pt x="43" y="13"/>
                    <a:pt x="41" y="12"/>
                    <a:pt x="38" y="12"/>
                  </a:cubicBezTo>
                  <a:cubicBezTo>
                    <a:pt x="36" y="12"/>
                    <a:pt x="33" y="13"/>
                    <a:pt x="31" y="12"/>
                  </a:cubicBezTo>
                  <a:cubicBezTo>
                    <a:pt x="30" y="11"/>
                    <a:pt x="28" y="9"/>
                    <a:pt x="27" y="8"/>
                  </a:cubicBezTo>
                  <a:cubicBezTo>
                    <a:pt x="25" y="6"/>
                    <a:pt x="24" y="6"/>
                    <a:pt x="23" y="8"/>
                  </a:cubicBezTo>
                  <a:cubicBezTo>
                    <a:pt x="22" y="9"/>
                    <a:pt x="21" y="10"/>
                    <a:pt x="19" y="10"/>
                  </a:cubicBezTo>
                  <a:cubicBezTo>
                    <a:pt x="16" y="10"/>
                    <a:pt x="16" y="8"/>
                    <a:pt x="17" y="6"/>
                  </a:cubicBezTo>
                  <a:cubicBezTo>
                    <a:pt x="18" y="3"/>
                    <a:pt x="18" y="3"/>
                    <a:pt x="15" y="1"/>
                  </a:cubicBezTo>
                  <a:cubicBezTo>
                    <a:pt x="15" y="2"/>
                    <a:pt x="15" y="4"/>
                    <a:pt x="15" y="5"/>
                  </a:cubicBezTo>
                  <a:cubicBezTo>
                    <a:pt x="15" y="7"/>
                    <a:pt x="16" y="8"/>
                    <a:pt x="14" y="8"/>
                  </a:cubicBezTo>
                  <a:cubicBezTo>
                    <a:pt x="12" y="7"/>
                    <a:pt x="12" y="4"/>
                    <a:pt x="13" y="3"/>
                  </a:cubicBezTo>
                  <a:cubicBezTo>
                    <a:pt x="13" y="3"/>
                    <a:pt x="15" y="0"/>
                    <a:pt x="14" y="0"/>
                  </a:cubicBezTo>
                  <a:cubicBezTo>
                    <a:pt x="9" y="1"/>
                    <a:pt x="5" y="2"/>
                    <a:pt x="1" y="4"/>
                  </a:cubicBezTo>
                  <a:cubicBezTo>
                    <a:pt x="0" y="4"/>
                    <a:pt x="1" y="14"/>
                    <a:pt x="1" y="15"/>
                  </a:cubicBezTo>
                  <a:cubicBezTo>
                    <a:pt x="1" y="18"/>
                    <a:pt x="1" y="21"/>
                    <a:pt x="1" y="23"/>
                  </a:cubicBezTo>
                  <a:cubicBezTo>
                    <a:pt x="1" y="25"/>
                    <a:pt x="0" y="26"/>
                    <a:pt x="2" y="26"/>
                  </a:cubicBezTo>
                  <a:cubicBezTo>
                    <a:pt x="3" y="26"/>
                    <a:pt x="4" y="26"/>
                    <a:pt x="6" y="26"/>
                  </a:cubicBezTo>
                  <a:cubicBezTo>
                    <a:pt x="8" y="26"/>
                    <a:pt x="5" y="24"/>
                    <a:pt x="6" y="23"/>
                  </a:cubicBezTo>
                  <a:cubicBezTo>
                    <a:pt x="7" y="21"/>
                    <a:pt x="9" y="22"/>
                    <a:pt x="10" y="20"/>
                  </a:cubicBezTo>
                  <a:cubicBezTo>
                    <a:pt x="12" y="19"/>
                    <a:pt x="12" y="19"/>
                    <a:pt x="13" y="18"/>
                  </a:cubicBezTo>
                  <a:cubicBezTo>
                    <a:pt x="15" y="17"/>
                    <a:pt x="16" y="18"/>
                    <a:pt x="17" y="19"/>
                  </a:cubicBezTo>
                  <a:cubicBezTo>
                    <a:pt x="18" y="20"/>
                    <a:pt x="21" y="20"/>
                    <a:pt x="21" y="20"/>
                  </a:cubicBezTo>
                  <a:cubicBezTo>
                    <a:pt x="22" y="22"/>
                    <a:pt x="21" y="23"/>
                    <a:pt x="21" y="24"/>
                  </a:cubicBezTo>
                  <a:cubicBezTo>
                    <a:pt x="22" y="27"/>
                    <a:pt x="25" y="27"/>
                    <a:pt x="26" y="27"/>
                  </a:cubicBezTo>
                  <a:cubicBezTo>
                    <a:pt x="31" y="27"/>
                    <a:pt x="31" y="30"/>
                    <a:pt x="33" y="34"/>
                  </a:cubicBezTo>
                  <a:cubicBezTo>
                    <a:pt x="34" y="35"/>
                    <a:pt x="36" y="36"/>
                    <a:pt x="38" y="37"/>
                  </a:cubicBezTo>
                  <a:cubicBezTo>
                    <a:pt x="39" y="37"/>
                    <a:pt x="40" y="38"/>
                    <a:pt x="41" y="39"/>
                  </a:cubicBezTo>
                  <a:cubicBezTo>
                    <a:pt x="44" y="41"/>
                    <a:pt x="47" y="44"/>
                    <a:pt x="50" y="45"/>
                  </a:cubicBezTo>
                  <a:cubicBezTo>
                    <a:pt x="54" y="46"/>
                    <a:pt x="54" y="46"/>
                    <a:pt x="54" y="49"/>
                  </a:cubicBezTo>
                  <a:cubicBezTo>
                    <a:pt x="56" y="49"/>
                    <a:pt x="59" y="51"/>
                    <a:pt x="61" y="52"/>
                  </a:cubicBezTo>
                  <a:cubicBezTo>
                    <a:pt x="61" y="49"/>
                    <a:pt x="60" y="49"/>
                    <a:pt x="63" y="47"/>
                  </a:cubicBezTo>
                  <a:cubicBezTo>
                    <a:pt x="64" y="45"/>
                    <a:pt x="62" y="44"/>
                    <a:pt x="62" y="42"/>
                  </a:cubicBezTo>
                  <a:cubicBezTo>
                    <a:pt x="63" y="39"/>
                    <a:pt x="60" y="40"/>
                    <a:pt x="59" y="38"/>
                  </a:cubicBezTo>
                  <a:cubicBezTo>
                    <a:pt x="58" y="36"/>
                    <a:pt x="63" y="37"/>
                    <a:pt x="64" y="36"/>
                  </a:cubicBezTo>
                  <a:cubicBezTo>
                    <a:pt x="67" y="35"/>
                    <a:pt x="64" y="32"/>
                    <a:pt x="66" y="33"/>
                  </a:cubicBezTo>
                  <a:cubicBezTo>
                    <a:pt x="70" y="33"/>
                    <a:pt x="66" y="30"/>
                    <a:pt x="68" y="30"/>
                  </a:cubicBezTo>
                  <a:cubicBezTo>
                    <a:pt x="69" y="29"/>
                    <a:pt x="70" y="31"/>
                    <a:pt x="71" y="30"/>
                  </a:cubicBezTo>
                  <a:cubicBezTo>
                    <a:pt x="72" y="30"/>
                    <a:pt x="73" y="29"/>
                    <a:pt x="74" y="29"/>
                  </a:cubicBezTo>
                  <a:cubicBezTo>
                    <a:pt x="76" y="29"/>
                    <a:pt x="74" y="33"/>
                    <a:pt x="74" y="34"/>
                  </a:cubicBezTo>
                  <a:cubicBezTo>
                    <a:pt x="75" y="34"/>
                    <a:pt x="77" y="31"/>
                    <a:pt x="77" y="34"/>
                  </a:cubicBezTo>
                  <a:cubicBezTo>
                    <a:pt x="77" y="34"/>
                    <a:pt x="77" y="32"/>
                    <a:pt x="78" y="32"/>
                  </a:cubicBezTo>
                  <a:cubicBezTo>
                    <a:pt x="79" y="32"/>
                    <a:pt x="77" y="32"/>
                    <a:pt x="78" y="3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10" name="Freeform 694">
              <a:extLst>
                <a:ext uri="{FF2B5EF4-FFF2-40B4-BE49-F238E27FC236}">
                  <a16:creationId xmlns:a16="http://schemas.microsoft.com/office/drawing/2014/main" id="{4FA0B727-7AC0-4487-A07B-2DA40B52DFC6}"/>
                </a:ext>
              </a:extLst>
            </p:cNvPr>
            <p:cNvSpPr>
              <a:spLocks/>
            </p:cNvSpPr>
            <p:nvPr/>
          </p:nvSpPr>
          <p:spPr bwMode="auto">
            <a:xfrm>
              <a:off x="7274430" y="3503045"/>
              <a:ext cx="0" cy="4779"/>
            </a:xfrm>
            <a:custGeom>
              <a:avLst/>
              <a:gdLst>
                <a:gd name="T0" fmla="*/ 1 h 1"/>
                <a:gd name="T1" fmla="*/ 0 h 1"/>
                <a:gd name="T2" fmla="*/ 1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1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11" name="Freeform 695">
              <a:extLst>
                <a:ext uri="{FF2B5EF4-FFF2-40B4-BE49-F238E27FC236}">
                  <a16:creationId xmlns:a16="http://schemas.microsoft.com/office/drawing/2014/main" id="{35BC3B3A-E6AF-46D3-9FB6-19872B01D081}"/>
                </a:ext>
              </a:extLst>
            </p:cNvPr>
            <p:cNvSpPr>
              <a:spLocks/>
            </p:cNvSpPr>
            <p:nvPr/>
          </p:nvSpPr>
          <p:spPr bwMode="auto">
            <a:xfrm>
              <a:off x="7059406" y="3316689"/>
              <a:ext cx="340851" cy="200690"/>
            </a:xfrm>
            <a:custGeom>
              <a:avLst/>
              <a:gdLst>
                <a:gd name="T0" fmla="*/ 73 w 73"/>
                <a:gd name="T1" fmla="*/ 28 h 43"/>
                <a:gd name="T2" fmla="*/ 69 w 73"/>
                <a:gd name="T3" fmla="*/ 27 h 43"/>
                <a:gd name="T4" fmla="*/ 65 w 73"/>
                <a:gd name="T5" fmla="*/ 24 h 43"/>
                <a:gd name="T6" fmla="*/ 58 w 73"/>
                <a:gd name="T7" fmla="*/ 20 h 43"/>
                <a:gd name="T8" fmla="*/ 52 w 73"/>
                <a:gd name="T9" fmla="*/ 16 h 43"/>
                <a:gd name="T10" fmla="*/ 47 w 73"/>
                <a:gd name="T11" fmla="*/ 9 h 43"/>
                <a:gd name="T12" fmla="*/ 40 w 73"/>
                <a:gd name="T13" fmla="*/ 5 h 43"/>
                <a:gd name="T14" fmla="*/ 40 w 73"/>
                <a:gd name="T15" fmla="*/ 2 h 43"/>
                <a:gd name="T16" fmla="*/ 36 w 73"/>
                <a:gd name="T17" fmla="*/ 1 h 43"/>
                <a:gd name="T18" fmla="*/ 34 w 73"/>
                <a:gd name="T19" fmla="*/ 0 h 43"/>
                <a:gd name="T20" fmla="*/ 31 w 73"/>
                <a:gd name="T21" fmla="*/ 1 h 43"/>
                <a:gd name="T22" fmla="*/ 28 w 73"/>
                <a:gd name="T23" fmla="*/ 3 h 43"/>
                <a:gd name="T24" fmla="*/ 25 w 73"/>
                <a:gd name="T25" fmla="*/ 6 h 43"/>
                <a:gd name="T26" fmla="*/ 22 w 73"/>
                <a:gd name="T27" fmla="*/ 8 h 43"/>
                <a:gd name="T28" fmla="*/ 17 w 73"/>
                <a:gd name="T29" fmla="*/ 8 h 43"/>
                <a:gd name="T30" fmla="*/ 12 w 73"/>
                <a:gd name="T31" fmla="*/ 2 h 43"/>
                <a:gd name="T32" fmla="*/ 2 w 73"/>
                <a:gd name="T33" fmla="*/ 5 h 43"/>
                <a:gd name="T34" fmla="*/ 5 w 73"/>
                <a:gd name="T35" fmla="*/ 12 h 43"/>
                <a:gd name="T36" fmla="*/ 8 w 73"/>
                <a:gd name="T37" fmla="*/ 17 h 43"/>
                <a:gd name="T38" fmla="*/ 8 w 73"/>
                <a:gd name="T39" fmla="*/ 19 h 43"/>
                <a:gd name="T40" fmla="*/ 10 w 73"/>
                <a:gd name="T41" fmla="*/ 22 h 43"/>
                <a:gd name="T42" fmla="*/ 9 w 73"/>
                <a:gd name="T43" fmla="*/ 26 h 43"/>
                <a:gd name="T44" fmla="*/ 9 w 73"/>
                <a:gd name="T45" fmla="*/ 31 h 43"/>
                <a:gd name="T46" fmla="*/ 14 w 73"/>
                <a:gd name="T47" fmla="*/ 29 h 43"/>
                <a:gd name="T48" fmla="*/ 17 w 73"/>
                <a:gd name="T49" fmla="*/ 26 h 43"/>
                <a:gd name="T50" fmla="*/ 27 w 73"/>
                <a:gd name="T51" fmla="*/ 27 h 43"/>
                <a:gd name="T52" fmla="*/ 37 w 73"/>
                <a:gd name="T53" fmla="*/ 31 h 43"/>
                <a:gd name="T54" fmla="*/ 45 w 73"/>
                <a:gd name="T55" fmla="*/ 35 h 43"/>
                <a:gd name="T56" fmla="*/ 46 w 73"/>
                <a:gd name="T57" fmla="*/ 37 h 43"/>
                <a:gd name="T58" fmla="*/ 48 w 73"/>
                <a:gd name="T59" fmla="*/ 42 h 43"/>
                <a:gd name="T60" fmla="*/ 53 w 73"/>
                <a:gd name="T61" fmla="*/ 43 h 43"/>
                <a:gd name="T62" fmla="*/ 57 w 73"/>
                <a:gd name="T63" fmla="*/ 40 h 43"/>
                <a:gd name="T64" fmla="*/ 62 w 73"/>
                <a:gd name="T65" fmla="*/ 38 h 43"/>
                <a:gd name="T66" fmla="*/ 65 w 73"/>
                <a:gd name="T67" fmla="*/ 33 h 43"/>
                <a:gd name="T68" fmla="*/ 69 w 73"/>
                <a:gd name="T69" fmla="*/ 31 h 43"/>
                <a:gd name="T70" fmla="*/ 73 w 73"/>
                <a:gd name="T71" fmla="*/ 31 h 43"/>
                <a:gd name="T72" fmla="*/ 73 w 73"/>
                <a:gd name="T73" fmla="*/ 28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73" h="43">
                  <a:moveTo>
                    <a:pt x="73" y="28"/>
                  </a:moveTo>
                  <a:cubicBezTo>
                    <a:pt x="72" y="27"/>
                    <a:pt x="71" y="27"/>
                    <a:pt x="69" y="27"/>
                  </a:cubicBezTo>
                  <a:cubicBezTo>
                    <a:pt x="68" y="26"/>
                    <a:pt x="66" y="25"/>
                    <a:pt x="65" y="24"/>
                  </a:cubicBezTo>
                  <a:cubicBezTo>
                    <a:pt x="63" y="23"/>
                    <a:pt x="60" y="22"/>
                    <a:pt x="58" y="20"/>
                  </a:cubicBezTo>
                  <a:cubicBezTo>
                    <a:pt x="57" y="18"/>
                    <a:pt x="54" y="18"/>
                    <a:pt x="52" y="16"/>
                  </a:cubicBezTo>
                  <a:cubicBezTo>
                    <a:pt x="51" y="13"/>
                    <a:pt x="50" y="9"/>
                    <a:pt x="47" y="9"/>
                  </a:cubicBezTo>
                  <a:cubicBezTo>
                    <a:pt x="44" y="9"/>
                    <a:pt x="40" y="9"/>
                    <a:pt x="40" y="5"/>
                  </a:cubicBezTo>
                  <a:cubicBezTo>
                    <a:pt x="40" y="4"/>
                    <a:pt x="41" y="2"/>
                    <a:pt x="40" y="2"/>
                  </a:cubicBezTo>
                  <a:cubicBezTo>
                    <a:pt x="39" y="1"/>
                    <a:pt x="38" y="2"/>
                    <a:pt x="36" y="1"/>
                  </a:cubicBezTo>
                  <a:cubicBezTo>
                    <a:pt x="36" y="1"/>
                    <a:pt x="35" y="0"/>
                    <a:pt x="34" y="0"/>
                  </a:cubicBezTo>
                  <a:cubicBezTo>
                    <a:pt x="33" y="0"/>
                    <a:pt x="32" y="1"/>
                    <a:pt x="31" y="1"/>
                  </a:cubicBezTo>
                  <a:cubicBezTo>
                    <a:pt x="30" y="0"/>
                    <a:pt x="29" y="3"/>
                    <a:pt x="28" y="3"/>
                  </a:cubicBezTo>
                  <a:cubicBezTo>
                    <a:pt x="27" y="3"/>
                    <a:pt x="24" y="4"/>
                    <a:pt x="25" y="6"/>
                  </a:cubicBezTo>
                  <a:cubicBezTo>
                    <a:pt x="26" y="9"/>
                    <a:pt x="25" y="8"/>
                    <a:pt x="22" y="8"/>
                  </a:cubicBezTo>
                  <a:cubicBezTo>
                    <a:pt x="21" y="8"/>
                    <a:pt x="18" y="8"/>
                    <a:pt x="17" y="8"/>
                  </a:cubicBezTo>
                  <a:cubicBezTo>
                    <a:pt x="15" y="6"/>
                    <a:pt x="14" y="4"/>
                    <a:pt x="12" y="2"/>
                  </a:cubicBezTo>
                  <a:cubicBezTo>
                    <a:pt x="9" y="0"/>
                    <a:pt x="5" y="3"/>
                    <a:pt x="2" y="5"/>
                  </a:cubicBezTo>
                  <a:cubicBezTo>
                    <a:pt x="3" y="6"/>
                    <a:pt x="6" y="10"/>
                    <a:pt x="5" y="12"/>
                  </a:cubicBezTo>
                  <a:cubicBezTo>
                    <a:pt x="0" y="15"/>
                    <a:pt x="6" y="15"/>
                    <a:pt x="8" y="17"/>
                  </a:cubicBezTo>
                  <a:cubicBezTo>
                    <a:pt x="8" y="17"/>
                    <a:pt x="8" y="19"/>
                    <a:pt x="8" y="19"/>
                  </a:cubicBezTo>
                  <a:cubicBezTo>
                    <a:pt x="7" y="20"/>
                    <a:pt x="9" y="22"/>
                    <a:pt x="10" y="22"/>
                  </a:cubicBezTo>
                  <a:cubicBezTo>
                    <a:pt x="10" y="23"/>
                    <a:pt x="9" y="24"/>
                    <a:pt x="9" y="26"/>
                  </a:cubicBezTo>
                  <a:cubicBezTo>
                    <a:pt x="9" y="27"/>
                    <a:pt x="9" y="29"/>
                    <a:pt x="9" y="31"/>
                  </a:cubicBezTo>
                  <a:cubicBezTo>
                    <a:pt x="11" y="31"/>
                    <a:pt x="12" y="31"/>
                    <a:pt x="14" y="29"/>
                  </a:cubicBezTo>
                  <a:cubicBezTo>
                    <a:pt x="15" y="28"/>
                    <a:pt x="16" y="27"/>
                    <a:pt x="17" y="26"/>
                  </a:cubicBezTo>
                  <a:cubicBezTo>
                    <a:pt x="21" y="26"/>
                    <a:pt x="24" y="25"/>
                    <a:pt x="27" y="27"/>
                  </a:cubicBezTo>
                  <a:cubicBezTo>
                    <a:pt x="29" y="30"/>
                    <a:pt x="35" y="28"/>
                    <a:pt x="37" y="31"/>
                  </a:cubicBezTo>
                  <a:cubicBezTo>
                    <a:pt x="39" y="34"/>
                    <a:pt x="41" y="35"/>
                    <a:pt x="45" y="35"/>
                  </a:cubicBezTo>
                  <a:cubicBezTo>
                    <a:pt x="46" y="35"/>
                    <a:pt x="46" y="35"/>
                    <a:pt x="46" y="37"/>
                  </a:cubicBezTo>
                  <a:cubicBezTo>
                    <a:pt x="46" y="40"/>
                    <a:pt x="46" y="40"/>
                    <a:pt x="48" y="42"/>
                  </a:cubicBezTo>
                  <a:cubicBezTo>
                    <a:pt x="50" y="42"/>
                    <a:pt x="51" y="43"/>
                    <a:pt x="53" y="43"/>
                  </a:cubicBezTo>
                  <a:cubicBezTo>
                    <a:pt x="56" y="43"/>
                    <a:pt x="56" y="42"/>
                    <a:pt x="57" y="40"/>
                  </a:cubicBezTo>
                  <a:cubicBezTo>
                    <a:pt x="58" y="38"/>
                    <a:pt x="60" y="39"/>
                    <a:pt x="62" y="38"/>
                  </a:cubicBezTo>
                  <a:cubicBezTo>
                    <a:pt x="64" y="37"/>
                    <a:pt x="64" y="35"/>
                    <a:pt x="65" y="33"/>
                  </a:cubicBezTo>
                  <a:cubicBezTo>
                    <a:pt x="65" y="31"/>
                    <a:pt x="68" y="33"/>
                    <a:pt x="69" y="31"/>
                  </a:cubicBezTo>
                  <a:cubicBezTo>
                    <a:pt x="69" y="29"/>
                    <a:pt x="72" y="31"/>
                    <a:pt x="73" y="31"/>
                  </a:cubicBezTo>
                  <a:cubicBezTo>
                    <a:pt x="73" y="30"/>
                    <a:pt x="73" y="29"/>
                    <a:pt x="73" y="28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12" name="Freeform 696">
              <a:extLst>
                <a:ext uri="{FF2B5EF4-FFF2-40B4-BE49-F238E27FC236}">
                  <a16:creationId xmlns:a16="http://schemas.microsoft.com/office/drawing/2014/main" id="{1D494A7A-696D-4956-BFB8-A903150CE183}"/>
                </a:ext>
              </a:extLst>
            </p:cNvPr>
            <p:cNvSpPr>
              <a:spLocks/>
            </p:cNvSpPr>
            <p:nvPr/>
          </p:nvSpPr>
          <p:spPr bwMode="auto">
            <a:xfrm>
              <a:off x="7419372" y="3362880"/>
              <a:ext cx="186352" cy="125830"/>
            </a:xfrm>
            <a:custGeom>
              <a:avLst/>
              <a:gdLst>
                <a:gd name="T0" fmla="*/ 30 w 40"/>
                <a:gd name="T1" fmla="*/ 10 h 27"/>
                <a:gd name="T2" fmla="*/ 25 w 40"/>
                <a:gd name="T3" fmla="*/ 10 h 27"/>
                <a:gd name="T4" fmla="*/ 21 w 40"/>
                <a:gd name="T5" fmla="*/ 8 h 27"/>
                <a:gd name="T6" fmla="*/ 19 w 40"/>
                <a:gd name="T7" fmla="*/ 9 h 27"/>
                <a:gd name="T8" fmla="*/ 17 w 40"/>
                <a:gd name="T9" fmla="*/ 9 h 27"/>
                <a:gd name="T10" fmla="*/ 10 w 40"/>
                <a:gd name="T11" fmla="*/ 8 h 27"/>
                <a:gd name="T12" fmla="*/ 12 w 40"/>
                <a:gd name="T13" fmla="*/ 5 h 27"/>
                <a:gd name="T14" fmla="*/ 16 w 40"/>
                <a:gd name="T15" fmla="*/ 7 h 27"/>
                <a:gd name="T16" fmla="*/ 19 w 40"/>
                <a:gd name="T17" fmla="*/ 5 h 27"/>
                <a:gd name="T18" fmla="*/ 16 w 40"/>
                <a:gd name="T19" fmla="*/ 6 h 27"/>
                <a:gd name="T20" fmla="*/ 16 w 40"/>
                <a:gd name="T21" fmla="*/ 1 h 27"/>
                <a:gd name="T22" fmla="*/ 14 w 40"/>
                <a:gd name="T23" fmla="*/ 2 h 27"/>
                <a:gd name="T24" fmla="*/ 10 w 40"/>
                <a:gd name="T25" fmla="*/ 2 h 27"/>
                <a:gd name="T26" fmla="*/ 8 w 40"/>
                <a:gd name="T27" fmla="*/ 5 h 27"/>
                <a:gd name="T28" fmla="*/ 6 w 40"/>
                <a:gd name="T29" fmla="*/ 8 h 27"/>
                <a:gd name="T30" fmla="*/ 1 w 40"/>
                <a:gd name="T31" fmla="*/ 10 h 27"/>
                <a:gd name="T32" fmla="*/ 4 w 40"/>
                <a:gd name="T33" fmla="*/ 14 h 27"/>
                <a:gd name="T34" fmla="*/ 4 w 40"/>
                <a:gd name="T35" fmla="*/ 19 h 27"/>
                <a:gd name="T36" fmla="*/ 4 w 40"/>
                <a:gd name="T37" fmla="*/ 24 h 27"/>
                <a:gd name="T38" fmla="*/ 9 w 40"/>
                <a:gd name="T39" fmla="*/ 22 h 27"/>
                <a:gd name="T40" fmla="*/ 12 w 40"/>
                <a:gd name="T41" fmla="*/ 20 h 27"/>
                <a:gd name="T42" fmla="*/ 17 w 40"/>
                <a:gd name="T43" fmla="*/ 17 h 27"/>
                <a:gd name="T44" fmla="*/ 20 w 40"/>
                <a:gd name="T45" fmla="*/ 17 h 27"/>
                <a:gd name="T46" fmla="*/ 22 w 40"/>
                <a:gd name="T47" fmla="*/ 21 h 27"/>
                <a:gd name="T48" fmla="*/ 21 w 40"/>
                <a:gd name="T49" fmla="*/ 24 h 27"/>
                <a:gd name="T50" fmla="*/ 27 w 40"/>
                <a:gd name="T51" fmla="*/ 23 h 27"/>
                <a:gd name="T52" fmla="*/ 32 w 40"/>
                <a:gd name="T53" fmla="*/ 21 h 27"/>
                <a:gd name="T54" fmla="*/ 39 w 40"/>
                <a:gd name="T55" fmla="*/ 21 h 27"/>
                <a:gd name="T56" fmla="*/ 38 w 40"/>
                <a:gd name="T57" fmla="*/ 18 h 27"/>
                <a:gd name="T58" fmla="*/ 36 w 40"/>
                <a:gd name="T59" fmla="*/ 14 h 27"/>
                <a:gd name="T60" fmla="*/ 32 w 40"/>
                <a:gd name="T61" fmla="*/ 9 h 27"/>
                <a:gd name="T62" fmla="*/ 30 w 40"/>
                <a:gd name="T63" fmla="*/ 10 h 27"/>
                <a:gd name="T64" fmla="*/ 30 w 40"/>
                <a:gd name="T65" fmla="*/ 1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0" h="27">
                  <a:moveTo>
                    <a:pt x="30" y="10"/>
                  </a:moveTo>
                  <a:cubicBezTo>
                    <a:pt x="28" y="11"/>
                    <a:pt x="27" y="10"/>
                    <a:pt x="25" y="10"/>
                  </a:cubicBezTo>
                  <a:cubicBezTo>
                    <a:pt x="23" y="10"/>
                    <a:pt x="22" y="8"/>
                    <a:pt x="21" y="8"/>
                  </a:cubicBezTo>
                  <a:cubicBezTo>
                    <a:pt x="20" y="8"/>
                    <a:pt x="20" y="9"/>
                    <a:pt x="19" y="9"/>
                  </a:cubicBezTo>
                  <a:cubicBezTo>
                    <a:pt x="19" y="10"/>
                    <a:pt x="18" y="9"/>
                    <a:pt x="17" y="9"/>
                  </a:cubicBezTo>
                  <a:cubicBezTo>
                    <a:pt x="15" y="9"/>
                    <a:pt x="12" y="9"/>
                    <a:pt x="10" y="8"/>
                  </a:cubicBezTo>
                  <a:cubicBezTo>
                    <a:pt x="9" y="7"/>
                    <a:pt x="12" y="5"/>
                    <a:pt x="12" y="5"/>
                  </a:cubicBezTo>
                  <a:cubicBezTo>
                    <a:pt x="14" y="4"/>
                    <a:pt x="15" y="7"/>
                    <a:pt x="16" y="7"/>
                  </a:cubicBezTo>
                  <a:cubicBezTo>
                    <a:pt x="18" y="7"/>
                    <a:pt x="19" y="6"/>
                    <a:pt x="19" y="5"/>
                  </a:cubicBezTo>
                  <a:cubicBezTo>
                    <a:pt x="18" y="4"/>
                    <a:pt x="17" y="6"/>
                    <a:pt x="16" y="6"/>
                  </a:cubicBezTo>
                  <a:cubicBezTo>
                    <a:pt x="15" y="5"/>
                    <a:pt x="17" y="2"/>
                    <a:pt x="16" y="1"/>
                  </a:cubicBezTo>
                  <a:cubicBezTo>
                    <a:pt x="16" y="0"/>
                    <a:pt x="14" y="2"/>
                    <a:pt x="14" y="2"/>
                  </a:cubicBezTo>
                  <a:cubicBezTo>
                    <a:pt x="12" y="3"/>
                    <a:pt x="11" y="1"/>
                    <a:pt x="10" y="2"/>
                  </a:cubicBezTo>
                  <a:cubicBezTo>
                    <a:pt x="8" y="2"/>
                    <a:pt x="12" y="5"/>
                    <a:pt x="8" y="5"/>
                  </a:cubicBezTo>
                  <a:cubicBezTo>
                    <a:pt x="6" y="4"/>
                    <a:pt x="9" y="8"/>
                    <a:pt x="6" y="8"/>
                  </a:cubicBezTo>
                  <a:cubicBezTo>
                    <a:pt x="5" y="9"/>
                    <a:pt x="0" y="8"/>
                    <a:pt x="1" y="10"/>
                  </a:cubicBezTo>
                  <a:cubicBezTo>
                    <a:pt x="2" y="13"/>
                    <a:pt x="5" y="11"/>
                    <a:pt x="4" y="14"/>
                  </a:cubicBezTo>
                  <a:cubicBezTo>
                    <a:pt x="4" y="17"/>
                    <a:pt x="7" y="17"/>
                    <a:pt x="4" y="19"/>
                  </a:cubicBezTo>
                  <a:cubicBezTo>
                    <a:pt x="3" y="20"/>
                    <a:pt x="1" y="24"/>
                    <a:pt x="4" y="24"/>
                  </a:cubicBezTo>
                  <a:cubicBezTo>
                    <a:pt x="6" y="24"/>
                    <a:pt x="8" y="21"/>
                    <a:pt x="9" y="22"/>
                  </a:cubicBezTo>
                  <a:cubicBezTo>
                    <a:pt x="12" y="25"/>
                    <a:pt x="9" y="20"/>
                    <a:pt x="12" y="20"/>
                  </a:cubicBezTo>
                  <a:cubicBezTo>
                    <a:pt x="14" y="20"/>
                    <a:pt x="15" y="19"/>
                    <a:pt x="17" y="17"/>
                  </a:cubicBezTo>
                  <a:cubicBezTo>
                    <a:pt x="18" y="14"/>
                    <a:pt x="19" y="15"/>
                    <a:pt x="20" y="17"/>
                  </a:cubicBezTo>
                  <a:cubicBezTo>
                    <a:pt x="21" y="18"/>
                    <a:pt x="22" y="19"/>
                    <a:pt x="22" y="21"/>
                  </a:cubicBezTo>
                  <a:cubicBezTo>
                    <a:pt x="22" y="22"/>
                    <a:pt x="21" y="23"/>
                    <a:pt x="21" y="24"/>
                  </a:cubicBezTo>
                  <a:cubicBezTo>
                    <a:pt x="22" y="27"/>
                    <a:pt x="26" y="24"/>
                    <a:pt x="27" y="23"/>
                  </a:cubicBezTo>
                  <a:cubicBezTo>
                    <a:pt x="28" y="22"/>
                    <a:pt x="31" y="20"/>
                    <a:pt x="32" y="21"/>
                  </a:cubicBezTo>
                  <a:cubicBezTo>
                    <a:pt x="34" y="23"/>
                    <a:pt x="36" y="20"/>
                    <a:pt x="39" y="21"/>
                  </a:cubicBezTo>
                  <a:cubicBezTo>
                    <a:pt x="40" y="20"/>
                    <a:pt x="38" y="18"/>
                    <a:pt x="38" y="18"/>
                  </a:cubicBezTo>
                  <a:cubicBezTo>
                    <a:pt x="37" y="16"/>
                    <a:pt x="38" y="14"/>
                    <a:pt x="36" y="14"/>
                  </a:cubicBezTo>
                  <a:cubicBezTo>
                    <a:pt x="33" y="15"/>
                    <a:pt x="31" y="12"/>
                    <a:pt x="32" y="9"/>
                  </a:cubicBezTo>
                  <a:cubicBezTo>
                    <a:pt x="32" y="9"/>
                    <a:pt x="31" y="9"/>
                    <a:pt x="30" y="10"/>
                  </a:cubicBezTo>
                  <a:cubicBezTo>
                    <a:pt x="29" y="10"/>
                    <a:pt x="31" y="9"/>
                    <a:pt x="30" y="1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13" name="Freeform 697">
              <a:extLst>
                <a:ext uri="{FF2B5EF4-FFF2-40B4-BE49-F238E27FC236}">
                  <a16:creationId xmlns:a16="http://schemas.microsoft.com/office/drawing/2014/main" id="{67A28D7D-6331-46A2-A1D3-742E01878691}"/>
                </a:ext>
              </a:extLst>
            </p:cNvPr>
            <p:cNvSpPr>
              <a:spLocks/>
            </p:cNvSpPr>
            <p:nvPr/>
          </p:nvSpPr>
          <p:spPr bwMode="auto">
            <a:xfrm>
              <a:off x="7269652" y="3471189"/>
              <a:ext cx="387043" cy="345634"/>
            </a:xfrm>
            <a:custGeom>
              <a:avLst/>
              <a:gdLst>
                <a:gd name="T0" fmla="*/ 8 w 83"/>
                <a:gd name="T1" fmla="*/ 51 h 74"/>
                <a:gd name="T2" fmla="*/ 9 w 83"/>
                <a:gd name="T3" fmla="*/ 54 h 74"/>
                <a:gd name="T4" fmla="*/ 11 w 83"/>
                <a:gd name="T5" fmla="*/ 57 h 74"/>
                <a:gd name="T6" fmla="*/ 5 w 83"/>
                <a:gd name="T7" fmla="*/ 61 h 74"/>
                <a:gd name="T8" fmla="*/ 3 w 83"/>
                <a:gd name="T9" fmla="*/ 64 h 74"/>
                <a:gd name="T10" fmla="*/ 6 w 83"/>
                <a:gd name="T11" fmla="*/ 66 h 74"/>
                <a:gd name="T12" fmla="*/ 13 w 83"/>
                <a:gd name="T13" fmla="*/ 64 h 74"/>
                <a:gd name="T14" fmla="*/ 19 w 83"/>
                <a:gd name="T15" fmla="*/ 65 h 74"/>
                <a:gd name="T16" fmla="*/ 23 w 83"/>
                <a:gd name="T17" fmla="*/ 65 h 74"/>
                <a:gd name="T18" fmla="*/ 28 w 83"/>
                <a:gd name="T19" fmla="*/ 64 h 74"/>
                <a:gd name="T20" fmla="*/ 29 w 83"/>
                <a:gd name="T21" fmla="*/ 67 h 74"/>
                <a:gd name="T22" fmla="*/ 32 w 83"/>
                <a:gd name="T23" fmla="*/ 69 h 74"/>
                <a:gd name="T24" fmla="*/ 33 w 83"/>
                <a:gd name="T25" fmla="*/ 73 h 74"/>
                <a:gd name="T26" fmla="*/ 34 w 83"/>
                <a:gd name="T27" fmla="*/ 71 h 74"/>
                <a:gd name="T28" fmla="*/ 36 w 83"/>
                <a:gd name="T29" fmla="*/ 73 h 74"/>
                <a:gd name="T30" fmla="*/ 43 w 83"/>
                <a:gd name="T31" fmla="*/ 71 h 74"/>
                <a:gd name="T32" fmla="*/ 46 w 83"/>
                <a:gd name="T33" fmla="*/ 70 h 74"/>
                <a:gd name="T34" fmla="*/ 50 w 83"/>
                <a:gd name="T35" fmla="*/ 70 h 74"/>
                <a:gd name="T36" fmla="*/ 48 w 83"/>
                <a:gd name="T37" fmla="*/ 64 h 74"/>
                <a:gd name="T38" fmla="*/ 46 w 83"/>
                <a:gd name="T39" fmla="*/ 61 h 74"/>
                <a:gd name="T40" fmla="*/ 44 w 83"/>
                <a:gd name="T41" fmla="*/ 57 h 74"/>
                <a:gd name="T42" fmla="*/ 46 w 83"/>
                <a:gd name="T43" fmla="*/ 52 h 74"/>
                <a:gd name="T44" fmla="*/ 49 w 83"/>
                <a:gd name="T45" fmla="*/ 52 h 74"/>
                <a:gd name="T46" fmla="*/ 52 w 83"/>
                <a:gd name="T47" fmla="*/ 52 h 74"/>
                <a:gd name="T48" fmla="*/ 57 w 83"/>
                <a:gd name="T49" fmla="*/ 46 h 74"/>
                <a:gd name="T50" fmla="*/ 60 w 83"/>
                <a:gd name="T51" fmla="*/ 44 h 74"/>
                <a:gd name="T52" fmla="*/ 62 w 83"/>
                <a:gd name="T53" fmla="*/ 41 h 74"/>
                <a:gd name="T54" fmla="*/ 65 w 83"/>
                <a:gd name="T55" fmla="*/ 39 h 74"/>
                <a:gd name="T56" fmla="*/ 66 w 83"/>
                <a:gd name="T57" fmla="*/ 37 h 74"/>
                <a:gd name="T58" fmla="*/ 69 w 83"/>
                <a:gd name="T59" fmla="*/ 33 h 74"/>
                <a:gd name="T60" fmla="*/ 71 w 83"/>
                <a:gd name="T61" fmla="*/ 27 h 74"/>
                <a:gd name="T62" fmla="*/ 66 w 83"/>
                <a:gd name="T63" fmla="*/ 23 h 74"/>
                <a:gd name="T64" fmla="*/ 65 w 83"/>
                <a:gd name="T65" fmla="*/ 16 h 74"/>
                <a:gd name="T66" fmla="*/ 70 w 83"/>
                <a:gd name="T67" fmla="*/ 14 h 74"/>
                <a:gd name="T68" fmla="*/ 74 w 83"/>
                <a:gd name="T69" fmla="*/ 15 h 74"/>
                <a:gd name="T70" fmla="*/ 77 w 83"/>
                <a:gd name="T71" fmla="*/ 13 h 74"/>
                <a:gd name="T72" fmla="*/ 83 w 83"/>
                <a:gd name="T73" fmla="*/ 10 h 74"/>
                <a:gd name="T74" fmla="*/ 76 w 83"/>
                <a:gd name="T75" fmla="*/ 6 h 74"/>
                <a:gd name="T76" fmla="*/ 74 w 83"/>
                <a:gd name="T77" fmla="*/ 2 h 74"/>
                <a:gd name="T78" fmla="*/ 71 w 83"/>
                <a:gd name="T79" fmla="*/ 0 h 74"/>
                <a:gd name="T80" fmla="*/ 65 w 83"/>
                <a:gd name="T81" fmla="*/ 1 h 74"/>
                <a:gd name="T82" fmla="*/ 56 w 83"/>
                <a:gd name="T83" fmla="*/ 4 h 74"/>
                <a:gd name="T84" fmla="*/ 53 w 83"/>
                <a:gd name="T85" fmla="*/ 8 h 74"/>
                <a:gd name="T86" fmla="*/ 51 w 83"/>
                <a:gd name="T87" fmla="*/ 13 h 74"/>
                <a:gd name="T88" fmla="*/ 48 w 83"/>
                <a:gd name="T89" fmla="*/ 18 h 74"/>
                <a:gd name="T90" fmla="*/ 47 w 83"/>
                <a:gd name="T91" fmla="*/ 21 h 74"/>
                <a:gd name="T92" fmla="*/ 43 w 83"/>
                <a:gd name="T93" fmla="*/ 24 h 74"/>
                <a:gd name="T94" fmla="*/ 41 w 83"/>
                <a:gd name="T95" fmla="*/ 30 h 74"/>
                <a:gd name="T96" fmla="*/ 38 w 83"/>
                <a:gd name="T97" fmla="*/ 30 h 74"/>
                <a:gd name="T98" fmla="*/ 34 w 83"/>
                <a:gd name="T99" fmla="*/ 32 h 74"/>
                <a:gd name="T100" fmla="*/ 30 w 83"/>
                <a:gd name="T101" fmla="*/ 33 h 74"/>
                <a:gd name="T102" fmla="*/ 27 w 83"/>
                <a:gd name="T103" fmla="*/ 37 h 74"/>
                <a:gd name="T104" fmla="*/ 22 w 83"/>
                <a:gd name="T105" fmla="*/ 42 h 74"/>
                <a:gd name="T106" fmla="*/ 13 w 83"/>
                <a:gd name="T107" fmla="*/ 43 h 74"/>
                <a:gd name="T108" fmla="*/ 0 w 83"/>
                <a:gd name="T109" fmla="*/ 40 h 74"/>
                <a:gd name="T110" fmla="*/ 3 w 83"/>
                <a:gd name="T111" fmla="*/ 46 h 74"/>
                <a:gd name="T112" fmla="*/ 8 w 83"/>
                <a:gd name="T113" fmla="*/ 51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83" h="74">
                  <a:moveTo>
                    <a:pt x="8" y="51"/>
                  </a:moveTo>
                  <a:cubicBezTo>
                    <a:pt x="8" y="52"/>
                    <a:pt x="8" y="53"/>
                    <a:pt x="9" y="54"/>
                  </a:cubicBezTo>
                  <a:cubicBezTo>
                    <a:pt x="10" y="55"/>
                    <a:pt x="11" y="56"/>
                    <a:pt x="11" y="57"/>
                  </a:cubicBezTo>
                  <a:cubicBezTo>
                    <a:pt x="11" y="58"/>
                    <a:pt x="6" y="60"/>
                    <a:pt x="5" y="61"/>
                  </a:cubicBezTo>
                  <a:cubicBezTo>
                    <a:pt x="4" y="61"/>
                    <a:pt x="3" y="62"/>
                    <a:pt x="3" y="64"/>
                  </a:cubicBezTo>
                  <a:cubicBezTo>
                    <a:pt x="3" y="66"/>
                    <a:pt x="3" y="66"/>
                    <a:pt x="6" y="66"/>
                  </a:cubicBezTo>
                  <a:cubicBezTo>
                    <a:pt x="8" y="65"/>
                    <a:pt x="11" y="65"/>
                    <a:pt x="13" y="64"/>
                  </a:cubicBezTo>
                  <a:cubicBezTo>
                    <a:pt x="15" y="64"/>
                    <a:pt x="17" y="64"/>
                    <a:pt x="19" y="65"/>
                  </a:cubicBezTo>
                  <a:cubicBezTo>
                    <a:pt x="20" y="65"/>
                    <a:pt x="22" y="65"/>
                    <a:pt x="23" y="65"/>
                  </a:cubicBezTo>
                  <a:cubicBezTo>
                    <a:pt x="25" y="65"/>
                    <a:pt x="26" y="64"/>
                    <a:pt x="28" y="64"/>
                  </a:cubicBezTo>
                  <a:cubicBezTo>
                    <a:pt x="29" y="64"/>
                    <a:pt x="29" y="66"/>
                    <a:pt x="29" y="67"/>
                  </a:cubicBezTo>
                  <a:cubicBezTo>
                    <a:pt x="30" y="68"/>
                    <a:pt x="31" y="68"/>
                    <a:pt x="32" y="69"/>
                  </a:cubicBezTo>
                  <a:cubicBezTo>
                    <a:pt x="32" y="70"/>
                    <a:pt x="33" y="72"/>
                    <a:pt x="33" y="73"/>
                  </a:cubicBezTo>
                  <a:cubicBezTo>
                    <a:pt x="35" y="74"/>
                    <a:pt x="34" y="72"/>
                    <a:pt x="34" y="71"/>
                  </a:cubicBezTo>
                  <a:cubicBezTo>
                    <a:pt x="35" y="71"/>
                    <a:pt x="36" y="73"/>
                    <a:pt x="36" y="73"/>
                  </a:cubicBezTo>
                  <a:cubicBezTo>
                    <a:pt x="38" y="72"/>
                    <a:pt x="40" y="70"/>
                    <a:pt x="43" y="71"/>
                  </a:cubicBezTo>
                  <a:cubicBezTo>
                    <a:pt x="44" y="71"/>
                    <a:pt x="45" y="71"/>
                    <a:pt x="46" y="70"/>
                  </a:cubicBezTo>
                  <a:cubicBezTo>
                    <a:pt x="47" y="70"/>
                    <a:pt x="49" y="70"/>
                    <a:pt x="50" y="70"/>
                  </a:cubicBezTo>
                  <a:cubicBezTo>
                    <a:pt x="51" y="69"/>
                    <a:pt x="49" y="64"/>
                    <a:pt x="48" y="64"/>
                  </a:cubicBezTo>
                  <a:cubicBezTo>
                    <a:pt x="47" y="63"/>
                    <a:pt x="46" y="63"/>
                    <a:pt x="46" y="61"/>
                  </a:cubicBezTo>
                  <a:cubicBezTo>
                    <a:pt x="46" y="59"/>
                    <a:pt x="45" y="58"/>
                    <a:pt x="44" y="57"/>
                  </a:cubicBezTo>
                  <a:cubicBezTo>
                    <a:pt x="41" y="56"/>
                    <a:pt x="45" y="54"/>
                    <a:pt x="46" y="52"/>
                  </a:cubicBezTo>
                  <a:cubicBezTo>
                    <a:pt x="47" y="52"/>
                    <a:pt x="47" y="51"/>
                    <a:pt x="49" y="52"/>
                  </a:cubicBezTo>
                  <a:cubicBezTo>
                    <a:pt x="51" y="54"/>
                    <a:pt x="50" y="52"/>
                    <a:pt x="52" y="52"/>
                  </a:cubicBezTo>
                  <a:cubicBezTo>
                    <a:pt x="56" y="51"/>
                    <a:pt x="55" y="48"/>
                    <a:pt x="57" y="46"/>
                  </a:cubicBezTo>
                  <a:cubicBezTo>
                    <a:pt x="58" y="45"/>
                    <a:pt x="60" y="45"/>
                    <a:pt x="60" y="44"/>
                  </a:cubicBezTo>
                  <a:cubicBezTo>
                    <a:pt x="61" y="43"/>
                    <a:pt x="62" y="42"/>
                    <a:pt x="62" y="41"/>
                  </a:cubicBezTo>
                  <a:cubicBezTo>
                    <a:pt x="62" y="40"/>
                    <a:pt x="64" y="39"/>
                    <a:pt x="65" y="39"/>
                  </a:cubicBezTo>
                  <a:cubicBezTo>
                    <a:pt x="66" y="39"/>
                    <a:pt x="66" y="37"/>
                    <a:pt x="66" y="37"/>
                  </a:cubicBezTo>
                  <a:cubicBezTo>
                    <a:pt x="66" y="34"/>
                    <a:pt x="70" y="36"/>
                    <a:pt x="69" y="33"/>
                  </a:cubicBezTo>
                  <a:cubicBezTo>
                    <a:pt x="69" y="30"/>
                    <a:pt x="68" y="29"/>
                    <a:pt x="71" y="27"/>
                  </a:cubicBezTo>
                  <a:cubicBezTo>
                    <a:pt x="72" y="27"/>
                    <a:pt x="67" y="24"/>
                    <a:pt x="66" y="23"/>
                  </a:cubicBezTo>
                  <a:cubicBezTo>
                    <a:pt x="65" y="21"/>
                    <a:pt x="66" y="18"/>
                    <a:pt x="65" y="16"/>
                  </a:cubicBezTo>
                  <a:cubicBezTo>
                    <a:pt x="65" y="13"/>
                    <a:pt x="68" y="13"/>
                    <a:pt x="70" y="14"/>
                  </a:cubicBezTo>
                  <a:cubicBezTo>
                    <a:pt x="71" y="14"/>
                    <a:pt x="73" y="15"/>
                    <a:pt x="74" y="15"/>
                  </a:cubicBezTo>
                  <a:cubicBezTo>
                    <a:pt x="76" y="15"/>
                    <a:pt x="76" y="14"/>
                    <a:pt x="77" y="13"/>
                  </a:cubicBezTo>
                  <a:cubicBezTo>
                    <a:pt x="80" y="13"/>
                    <a:pt x="81" y="13"/>
                    <a:pt x="83" y="10"/>
                  </a:cubicBezTo>
                  <a:cubicBezTo>
                    <a:pt x="80" y="9"/>
                    <a:pt x="77" y="8"/>
                    <a:pt x="76" y="6"/>
                  </a:cubicBezTo>
                  <a:cubicBezTo>
                    <a:pt x="75" y="5"/>
                    <a:pt x="75" y="3"/>
                    <a:pt x="74" y="2"/>
                  </a:cubicBezTo>
                  <a:cubicBezTo>
                    <a:pt x="73" y="1"/>
                    <a:pt x="72" y="1"/>
                    <a:pt x="71" y="0"/>
                  </a:cubicBezTo>
                  <a:cubicBezTo>
                    <a:pt x="69" y="0"/>
                    <a:pt x="66" y="1"/>
                    <a:pt x="65" y="1"/>
                  </a:cubicBezTo>
                  <a:cubicBezTo>
                    <a:pt x="61" y="0"/>
                    <a:pt x="59" y="2"/>
                    <a:pt x="56" y="4"/>
                  </a:cubicBezTo>
                  <a:cubicBezTo>
                    <a:pt x="53" y="5"/>
                    <a:pt x="51" y="5"/>
                    <a:pt x="53" y="8"/>
                  </a:cubicBezTo>
                  <a:cubicBezTo>
                    <a:pt x="55" y="10"/>
                    <a:pt x="53" y="12"/>
                    <a:pt x="51" y="13"/>
                  </a:cubicBezTo>
                  <a:cubicBezTo>
                    <a:pt x="49" y="15"/>
                    <a:pt x="52" y="19"/>
                    <a:pt x="48" y="18"/>
                  </a:cubicBezTo>
                  <a:cubicBezTo>
                    <a:pt x="43" y="18"/>
                    <a:pt x="47" y="19"/>
                    <a:pt x="47" y="21"/>
                  </a:cubicBezTo>
                  <a:cubicBezTo>
                    <a:pt x="48" y="22"/>
                    <a:pt x="44" y="23"/>
                    <a:pt x="43" y="24"/>
                  </a:cubicBezTo>
                  <a:cubicBezTo>
                    <a:pt x="42" y="26"/>
                    <a:pt x="42" y="30"/>
                    <a:pt x="41" y="30"/>
                  </a:cubicBezTo>
                  <a:cubicBezTo>
                    <a:pt x="40" y="31"/>
                    <a:pt x="39" y="30"/>
                    <a:pt x="38" y="30"/>
                  </a:cubicBezTo>
                  <a:cubicBezTo>
                    <a:pt x="36" y="30"/>
                    <a:pt x="35" y="31"/>
                    <a:pt x="34" y="32"/>
                  </a:cubicBezTo>
                  <a:cubicBezTo>
                    <a:pt x="32" y="33"/>
                    <a:pt x="31" y="32"/>
                    <a:pt x="30" y="33"/>
                  </a:cubicBezTo>
                  <a:cubicBezTo>
                    <a:pt x="28" y="34"/>
                    <a:pt x="28" y="35"/>
                    <a:pt x="27" y="37"/>
                  </a:cubicBezTo>
                  <a:cubicBezTo>
                    <a:pt x="27" y="40"/>
                    <a:pt x="25" y="41"/>
                    <a:pt x="22" y="42"/>
                  </a:cubicBezTo>
                  <a:cubicBezTo>
                    <a:pt x="19" y="43"/>
                    <a:pt x="16" y="43"/>
                    <a:pt x="13" y="43"/>
                  </a:cubicBezTo>
                  <a:cubicBezTo>
                    <a:pt x="8" y="43"/>
                    <a:pt x="4" y="42"/>
                    <a:pt x="0" y="40"/>
                  </a:cubicBezTo>
                  <a:cubicBezTo>
                    <a:pt x="1" y="42"/>
                    <a:pt x="2" y="44"/>
                    <a:pt x="3" y="46"/>
                  </a:cubicBezTo>
                  <a:cubicBezTo>
                    <a:pt x="4" y="47"/>
                    <a:pt x="8" y="48"/>
                    <a:pt x="8" y="5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14" name="Freeform 698">
              <a:extLst>
                <a:ext uri="{FF2B5EF4-FFF2-40B4-BE49-F238E27FC236}">
                  <a16:creationId xmlns:a16="http://schemas.microsoft.com/office/drawing/2014/main" id="{E7F9B103-896C-4C1E-8591-0A8E200FFC23}"/>
                </a:ext>
              </a:extLst>
            </p:cNvPr>
            <p:cNvSpPr>
              <a:spLocks/>
            </p:cNvSpPr>
            <p:nvPr/>
          </p:nvSpPr>
          <p:spPr bwMode="auto">
            <a:xfrm>
              <a:off x="7250539" y="3428183"/>
              <a:ext cx="350409" cy="248474"/>
            </a:xfrm>
            <a:custGeom>
              <a:avLst/>
              <a:gdLst>
                <a:gd name="T0" fmla="*/ 72 w 75"/>
                <a:gd name="T1" fmla="*/ 7 h 53"/>
                <a:gd name="T2" fmla="*/ 69 w 75"/>
                <a:gd name="T3" fmla="*/ 8 h 53"/>
                <a:gd name="T4" fmla="*/ 67 w 75"/>
                <a:gd name="T5" fmla="*/ 7 h 53"/>
                <a:gd name="T6" fmla="*/ 62 w 75"/>
                <a:gd name="T7" fmla="*/ 10 h 53"/>
                <a:gd name="T8" fmla="*/ 57 w 75"/>
                <a:gd name="T9" fmla="*/ 11 h 53"/>
                <a:gd name="T10" fmla="*/ 57 w 75"/>
                <a:gd name="T11" fmla="*/ 4 h 53"/>
                <a:gd name="T12" fmla="*/ 54 w 75"/>
                <a:gd name="T13" fmla="*/ 1 h 53"/>
                <a:gd name="T14" fmla="*/ 50 w 75"/>
                <a:gd name="T15" fmla="*/ 6 h 53"/>
                <a:gd name="T16" fmla="*/ 47 w 75"/>
                <a:gd name="T17" fmla="*/ 8 h 53"/>
                <a:gd name="T18" fmla="*/ 44 w 75"/>
                <a:gd name="T19" fmla="*/ 8 h 53"/>
                <a:gd name="T20" fmla="*/ 39 w 75"/>
                <a:gd name="T21" fmla="*/ 10 h 53"/>
                <a:gd name="T22" fmla="*/ 34 w 75"/>
                <a:gd name="T23" fmla="*/ 7 h 53"/>
                <a:gd name="T24" fmla="*/ 28 w 75"/>
                <a:gd name="T25" fmla="*/ 6 h 53"/>
                <a:gd name="T26" fmla="*/ 27 w 75"/>
                <a:gd name="T27" fmla="*/ 8 h 53"/>
                <a:gd name="T28" fmla="*/ 24 w 75"/>
                <a:gd name="T29" fmla="*/ 9 h 53"/>
                <a:gd name="T30" fmla="*/ 21 w 75"/>
                <a:gd name="T31" fmla="*/ 14 h 53"/>
                <a:gd name="T32" fmla="*/ 15 w 75"/>
                <a:gd name="T33" fmla="*/ 17 h 53"/>
                <a:gd name="T34" fmla="*/ 11 w 75"/>
                <a:gd name="T35" fmla="*/ 19 h 53"/>
                <a:gd name="T36" fmla="*/ 5 w 75"/>
                <a:gd name="T37" fmla="*/ 16 h 53"/>
                <a:gd name="T38" fmla="*/ 4 w 75"/>
                <a:gd name="T39" fmla="*/ 23 h 53"/>
                <a:gd name="T40" fmla="*/ 3 w 75"/>
                <a:gd name="T41" fmla="*/ 29 h 53"/>
                <a:gd name="T42" fmla="*/ 2 w 75"/>
                <a:gd name="T43" fmla="*/ 33 h 53"/>
                <a:gd name="T44" fmla="*/ 3 w 75"/>
                <a:gd name="T45" fmla="*/ 37 h 53"/>
                <a:gd name="T46" fmla="*/ 4 w 75"/>
                <a:gd name="T47" fmla="*/ 40 h 53"/>
                <a:gd name="T48" fmla="*/ 8 w 75"/>
                <a:gd name="T49" fmla="*/ 43 h 53"/>
                <a:gd name="T50" fmla="*/ 4 w 75"/>
                <a:gd name="T51" fmla="*/ 49 h 53"/>
                <a:gd name="T52" fmla="*/ 29 w 75"/>
                <a:gd name="T53" fmla="*/ 50 h 53"/>
                <a:gd name="T54" fmla="*/ 32 w 75"/>
                <a:gd name="T55" fmla="*/ 43 h 53"/>
                <a:gd name="T56" fmla="*/ 39 w 75"/>
                <a:gd name="T57" fmla="*/ 40 h 53"/>
                <a:gd name="T58" fmla="*/ 43 w 75"/>
                <a:gd name="T59" fmla="*/ 39 h 53"/>
                <a:gd name="T60" fmla="*/ 45 w 75"/>
                <a:gd name="T61" fmla="*/ 39 h 53"/>
                <a:gd name="T62" fmla="*/ 47 w 75"/>
                <a:gd name="T63" fmla="*/ 33 h 53"/>
                <a:gd name="T64" fmla="*/ 51 w 75"/>
                <a:gd name="T65" fmla="*/ 30 h 53"/>
                <a:gd name="T66" fmla="*/ 51 w 75"/>
                <a:gd name="T67" fmla="*/ 27 h 53"/>
                <a:gd name="T68" fmla="*/ 55 w 75"/>
                <a:gd name="T69" fmla="*/ 26 h 53"/>
                <a:gd name="T70" fmla="*/ 55 w 75"/>
                <a:gd name="T71" fmla="*/ 23 h 53"/>
                <a:gd name="T72" fmla="*/ 58 w 75"/>
                <a:gd name="T73" fmla="*/ 19 h 53"/>
                <a:gd name="T74" fmla="*/ 56 w 75"/>
                <a:gd name="T75" fmla="*/ 14 h 53"/>
                <a:gd name="T76" fmla="*/ 63 w 75"/>
                <a:gd name="T77" fmla="*/ 11 h 53"/>
                <a:gd name="T78" fmla="*/ 70 w 75"/>
                <a:gd name="T79" fmla="*/ 10 h 53"/>
                <a:gd name="T80" fmla="*/ 74 w 75"/>
                <a:gd name="T81" fmla="*/ 9 h 53"/>
                <a:gd name="T82" fmla="*/ 75 w 75"/>
                <a:gd name="T83" fmla="*/ 7 h 53"/>
                <a:gd name="T84" fmla="*/ 72 w 75"/>
                <a:gd name="T85" fmla="*/ 7 h 53"/>
                <a:gd name="T86" fmla="*/ 72 w 75"/>
                <a:gd name="T87" fmla="*/ 7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75" h="53">
                  <a:moveTo>
                    <a:pt x="72" y="7"/>
                  </a:moveTo>
                  <a:cubicBezTo>
                    <a:pt x="71" y="7"/>
                    <a:pt x="70" y="9"/>
                    <a:pt x="69" y="8"/>
                  </a:cubicBezTo>
                  <a:cubicBezTo>
                    <a:pt x="68" y="8"/>
                    <a:pt x="68" y="6"/>
                    <a:pt x="67" y="7"/>
                  </a:cubicBezTo>
                  <a:cubicBezTo>
                    <a:pt x="65" y="7"/>
                    <a:pt x="63" y="9"/>
                    <a:pt x="62" y="10"/>
                  </a:cubicBezTo>
                  <a:cubicBezTo>
                    <a:pt x="61" y="10"/>
                    <a:pt x="59" y="12"/>
                    <a:pt x="57" y="11"/>
                  </a:cubicBezTo>
                  <a:cubicBezTo>
                    <a:pt x="56" y="10"/>
                    <a:pt x="59" y="6"/>
                    <a:pt x="57" y="4"/>
                  </a:cubicBezTo>
                  <a:cubicBezTo>
                    <a:pt x="57" y="4"/>
                    <a:pt x="55" y="0"/>
                    <a:pt x="54" y="1"/>
                  </a:cubicBezTo>
                  <a:cubicBezTo>
                    <a:pt x="53" y="3"/>
                    <a:pt x="52" y="5"/>
                    <a:pt x="50" y="6"/>
                  </a:cubicBezTo>
                  <a:cubicBezTo>
                    <a:pt x="48" y="7"/>
                    <a:pt x="47" y="6"/>
                    <a:pt x="47" y="8"/>
                  </a:cubicBezTo>
                  <a:cubicBezTo>
                    <a:pt x="46" y="11"/>
                    <a:pt x="45" y="7"/>
                    <a:pt x="44" y="8"/>
                  </a:cubicBezTo>
                  <a:cubicBezTo>
                    <a:pt x="42" y="9"/>
                    <a:pt x="41" y="10"/>
                    <a:pt x="39" y="10"/>
                  </a:cubicBezTo>
                  <a:cubicBezTo>
                    <a:pt x="37" y="9"/>
                    <a:pt x="35" y="8"/>
                    <a:pt x="34" y="7"/>
                  </a:cubicBezTo>
                  <a:cubicBezTo>
                    <a:pt x="33" y="7"/>
                    <a:pt x="28" y="6"/>
                    <a:pt x="28" y="6"/>
                  </a:cubicBezTo>
                  <a:cubicBezTo>
                    <a:pt x="27" y="7"/>
                    <a:pt x="28" y="8"/>
                    <a:pt x="27" y="8"/>
                  </a:cubicBezTo>
                  <a:cubicBezTo>
                    <a:pt x="26" y="8"/>
                    <a:pt x="24" y="8"/>
                    <a:pt x="24" y="9"/>
                  </a:cubicBezTo>
                  <a:cubicBezTo>
                    <a:pt x="23" y="11"/>
                    <a:pt x="23" y="13"/>
                    <a:pt x="21" y="14"/>
                  </a:cubicBezTo>
                  <a:cubicBezTo>
                    <a:pt x="18" y="16"/>
                    <a:pt x="17" y="15"/>
                    <a:pt x="15" y="17"/>
                  </a:cubicBezTo>
                  <a:cubicBezTo>
                    <a:pt x="14" y="19"/>
                    <a:pt x="12" y="19"/>
                    <a:pt x="11" y="19"/>
                  </a:cubicBezTo>
                  <a:cubicBezTo>
                    <a:pt x="10" y="18"/>
                    <a:pt x="5" y="17"/>
                    <a:pt x="5" y="16"/>
                  </a:cubicBezTo>
                  <a:cubicBezTo>
                    <a:pt x="5" y="19"/>
                    <a:pt x="5" y="21"/>
                    <a:pt x="4" y="23"/>
                  </a:cubicBezTo>
                  <a:cubicBezTo>
                    <a:pt x="2" y="25"/>
                    <a:pt x="0" y="27"/>
                    <a:pt x="3" y="29"/>
                  </a:cubicBezTo>
                  <a:cubicBezTo>
                    <a:pt x="4" y="30"/>
                    <a:pt x="2" y="31"/>
                    <a:pt x="2" y="33"/>
                  </a:cubicBezTo>
                  <a:cubicBezTo>
                    <a:pt x="2" y="34"/>
                    <a:pt x="2" y="36"/>
                    <a:pt x="3" y="37"/>
                  </a:cubicBezTo>
                  <a:cubicBezTo>
                    <a:pt x="3" y="39"/>
                    <a:pt x="2" y="40"/>
                    <a:pt x="4" y="40"/>
                  </a:cubicBezTo>
                  <a:cubicBezTo>
                    <a:pt x="7" y="41"/>
                    <a:pt x="8" y="40"/>
                    <a:pt x="8" y="43"/>
                  </a:cubicBezTo>
                  <a:cubicBezTo>
                    <a:pt x="8" y="45"/>
                    <a:pt x="5" y="48"/>
                    <a:pt x="4" y="49"/>
                  </a:cubicBezTo>
                  <a:cubicBezTo>
                    <a:pt x="12" y="53"/>
                    <a:pt x="21" y="52"/>
                    <a:pt x="29" y="50"/>
                  </a:cubicBezTo>
                  <a:cubicBezTo>
                    <a:pt x="32" y="49"/>
                    <a:pt x="31" y="45"/>
                    <a:pt x="32" y="43"/>
                  </a:cubicBezTo>
                  <a:cubicBezTo>
                    <a:pt x="33" y="41"/>
                    <a:pt x="37" y="42"/>
                    <a:pt x="39" y="40"/>
                  </a:cubicBezTo>
                  <a:cubicBezTo>
                    <a:pt x="40" y="40"/>
                    <a:pt x="41" y="39"/>
                    <a:pt x="43" y="39"/>
                  </a:cubicBezTo>
                  <a:cubicBezTo>
                    <a:pt x="43" y="39"/>
                    <a:pt x="45" y="40"/>
                    <a:pt x="45" y="39"/>
                  </a:cubicBezTo>
                  <a:cubicBezTo>
                    <a:pt x="46" y="37"/>
                    <a:pt x="46" y="35"/>
                    <a:pt x="47" y="33"/>
                  </a:cubicBezTo>
                  <a:cubicBezTo>
                    <a:pt x="48" y="32"/>
                    <a:pt x="52" y="31"/>
                    <a:pt x="51" y="30"/>
                  </a:cubicBezTo>
                  <a:cubicBezTo>
                    <a:pt x="51" y="29"/>
                    <a:pt x="47" y="27"/>
                    <a:pt x="51" y="27"/>
                  </a:cubicBezTo>
                  <a:cubicBezTo>
                    <a:pt x="52" y="27"/>
                    <a:pt x="54" y="28"/>
                    <a:pt x="55" y="26"/>
                  </a:cubicBezTo>
                  <a:cubicBezTo>
                    <a:pt x="55" y="25"/>
                    <a:pt x="54" y="24"/>
                    <a:pt x="55" y="23"/>
                  </a:cubicBezTo>
                  <a:cubicBezTo>
                    <a:pt x="55" y="21"/>
                    <a:pt x="58" y="21"/>
                    <a:pt x="58" y="19"/>
                  </a:cubicBezTo>
                  <a:cubicBezTo>
                    <a:pt x="58" y="17"/>
                    <a:pt x="55" y="16"/>
                    <a:pt x="56" y="14"/>
                  </a:cubicBezTo>
                  <a:cubicBezTo>
                    <a:pt x="58" y="13"/>
                    <a:pt x="61" y="12"/>
                    <a:pt x="63" y="11"/>
                  </a:cubicBezTo>
                  <a:cubicBezTo>
                    <a:pt x="65" y="9"/>
                    <a:pt x="68" y="10"/>
                    <a:pt x="70" y="10"/>
                  </a:cubicBezTo>
                  <a:cubicBezTo>
                    <a:pt x="71" y="10"/>
                    <a:pt x="73" y="10"/>
                    <a:pt x="74" y="9"/>
                  </a:cubicBezTo>
                  <a:cubicBezTo>
                    <a:pt x="74" y="9"/>
                    <a:pt x="75" y="8"/>
                    <a:pt x="75" y="7"/>
                  </a:cubicBezTo>
                  <a:cubicBezTo>
                    <a:pt x="74" y="7"/>
                    <a:pt x="73" y="7"/>
                    <a:pt x="72" y="7"/>
                  </a:cubicBezTo>
                  <a:cubicBezTo>
                    <a:pt x="71" y="8"/>
                    <a:pt x="73" y="7"/>
                    <a:pt x="72" y="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15" name="Freeform 699">
              <a:extLst>
                <a:ext uri="{FF2B5EF4-FFF2-40B4-BE49-F238E27FC236}">
                  <a16:creationId xmlns:a16="http://schemas.microsoft.com/office/drawing/2014/main" id="{43771338-8828-4830-9241-C4D5B6F29BF0}"/>
                </a:ext>
              </a:extLst>
            </p:cNvPr>
            <p:cNvSpPr>
              <a:spLocks/>
            </p:cNvSpPr>
            <p:nvPr/>
          </p:nvSpPr>
          <p:spPr bwMode="auto">
            <a:xfrm>
              <a:off x="7218684" y="3227493"/>
              <a:ext cx="12742" cy="19114"/>
            </a:xfrm>
            <a:custGeom>
              <a:avLst/>
              <a:gdLst>
                <a:gd name="T0" fmla="*/ 3 w 3"/>
                <a:gd name="T1" fmla="*/ 2 h 4"/>
                <a:gd name="T2" fmla="*/ 1 w 3"/>
                <a:gd name="T3" fmla="*/ 1 h 4"/>
                <a:gd name="T4" fmla="*/ 3 w 3"/>
                <a:gd name="T5" fmla="*/ 4 h 4"/>
                <a:gd name="T6" fmla="*/ 3 w 3"/>
                <a:gd name="T7" fmla="*/ 2 h 4"/>
                <a:gd name="T8" fmla="*/ 3 w 3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4">
                  <a:moveTo>
                    <a:pt x="3" y="2"/>
                  </a:moveTo>
                  <a:cubicBezTo>
                    <a:pt x="2" y="2"/>
                    <a:pt x="1" y="0"/>
                    <a:pt x="1" y="1"/>
                  </a:cubicBezTo>
                  <a:cubicBezTo>
                    <a:pt x="0" y="2"/>
                    <a:pt x="2" y="3"/>
                    <a:pt x="3" y="4"/>
                  </a:cubicBezTo>
                  <a:cubicBezTo>
                    <a:pt x="3" y="3"/>
                    <a:pt x="3" y="2"/>
                    <a:pt x="3" y="2"/>
                  </a:cubicBezTo>
                  <a:cubicBezTo>
                    <a:pt x="2" y="1"/>
                    <a:pt x="3" y="2"/>
                    <a:pt x="3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16" name="Freeform 700">
              <a:extLst>
                <a:ext uri="{FF2B5EF4-FFF2-40B4-BE49-F238E27FC236}">
                  <a16:creationId xmlns:a16="http://schemas.microsoft.com/office/drawing/2014/main" id="{64206DEB-3C47-4A88-8C9B-60FA47F667C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924020" y="2932829"/>
              <a:ext cx="947696" cy="453944"/>
            </a:xfrm>
            <a:custGeom>
              <a:avLst/>
              <a:gdLst>
                <a:gd name="T0" fmla="*/ 194 w 203"/>
                <a:gd name="T1" fmla="*/ 37 h 97"/>
                <a:gd name="T2" fmla="*/ 177 w 203"/>
                <a:gd name="T3" fmla="*/ 31 h 97"/>
                <a:gd name="T4" fmla="*/ 163 w 203"/>
                <a:gd name="T5" fmla="*/ 19 h 97"/>
                <a:gd name="T6" fmla="*/ 154 w 203"/>
                <a:gd name="T7" fmla="*/ 7 h 97"/>
                <a:gd name="T8" fmla="*/ 137 w 203"/>
                <a:gd name="T9" fmla="*/ 10 h 97"/>
                <a:gd name="T10" fmla="*/ 129 w 203"/>
                <a:gd name="T11" fmla="*/ 8 h 97"/>
                <a:gd name="T12" fmla="*/ 112 w 203"/>
                <a:gd name="T13" fmla="*/ 2 h 97"/>
                <a:gd name="T14" fmla="*/ 76 w 203"/>
                <a:gd name="T15" fmla="*/ 10 h 97"/>
                <a:gd name="T16" fmla="*/ 75 w 203"/>
                <a:gd name="T17" fmla="*/ 20 h 97"/>
                <a:gd name="T18" fmla="*/ 74 w 203"/>
                <a:gd name="T19" fmla="*/ 31 h 97"/>
                <a:gd name="T20" fmla="*/ 60 w 203"/>
                <a:gd name="T21" fmla="*/ 29 h 97"/>
                <a:gd name="T22" fmla="*/ 48 w 203"/>
                <a:gd name="T23" fmla="*/ 32 h 97"/>
                <a:gd name="T24" fmla="*/ 37 w 203"/>
                <a:gd name="T25" fmla="*/ 27 h 97"/>
                <a:gd name="T26" fmla="*/ 22 w 203"/>
                <a:gd name="T27" fmla="*/ 25 h 97"/>
                <a:gd name="T28" fmla="*/ 13 w 203"/>
                <a:gd name="T29" fmla="*/ 32 h 97"/>
                <a:gd name="T30" fmla="*/ 3 w 203"/>
                <a:gd name="T31" fmla="*/ 38 h 97"/>
                <a:gd name="T32" fmla="*/ 4 w 203"/>
                <a:gd name="T33" fmla="*/ 47 h 97"/>
                <a:gd name="T34" fmla="*/ 14 w 203"/>
                <a:gd name="T35" fmla="*/ 57 h 97"/>
                <a:gd name="T36" fmla="*/ 17 w 203"/>
                <a:gd name="T37" fmla="*/ 57 h 97"/>
                <a:gd name="T38" fmla="*/ 36 w 203"/>
                <a:gd name="T39" fmla="*/ 63 h 97"/>
                <a:gd name="T40" fmla="*/ 33 w 203"/>
                <a:gd name="T41" fmla="*/ 66 h 97"/>
                <a:gd name="T42" fmla="*/ 22 w 203"/>
                <a:gd name="T43" fmla="*/ 72 h 97"/>
                <a:gd name="T44" fmla="*/ 31 w 203"/>
                <a:gd name="T45" fmla="*/ 82 h 97"/>
                <a:gd name="T46" fmla="*/ 48 w 203"/>
                <a:gd name="T47" fmla="*/ 90 h 97"/>
                <a:gd name="T48" fmla="*/ 50 w 203"/>
                <a:gd name="T49" fmla="*/ 68 h 97"/>
                <a:gd name="T50" fmla="*/ 64 w 203"/>
                <a:gd name="T51" fmla="*/ 62 h 97"/>
                <a:gd name="T52" fmla="*/ 72 w 203"/>
                <a:gd name="T53" fmla="*/ 66 h 97"/>
                <a:gd name="T54" fmla="*/ 84 w 203"/>
                <a:gd name="T55" fmla="*/ 76 h 97"/>
                <a:gd name="T56" fmla="*/ 100 w 203"/>
                <a:gd name="T57" fmla="*/ 81 h 97"/>
                <a:gd name="T58" fmla="*/ 107 w 203"/>
                <a:gd name="T59" fmla="*/ 91 h 97"/>
                <a:gd name="T60" fmla="*/ 123 w 203"/>
                <a:gd name="T61" fmla="*/ 85 h 97"/>
                <a:gd name="T62" fmla="*/ 137 w 203"/>
                <a:gd name="T63" fmla="*/ 83 h 97"/>
                <a:gd name="T64" fmla="*/ 153 w 203"/>
                <a:gd name="T65" fmla="*/ 81 h 97"/>
                <a:gd name="T66" fmla="*/ 172 w 203"/>
                <a:gd name="T67" fmla="*/ 76 h 97"/>
                <a:gd name="T68" fmla="*/ 175 w 203"/>
                <a:gd name="T69" fmla="*/ 66 h 97"/>
                <a:gd name="T70" fmla="*/ 182 w 203"/>
                <a:gd name="T71" fmla="*/ 60 h 97"/>
                <a:gd name="T72" fmla="*/ 193 w 203"/>
                <a:gd name="T73" fmla="*/ 56 h 97"/>
                <a:gd name="T74" fmla="*/ 202 w 203"/>
                <a:gd name="T75" fmla="*/ 44 h 97"/>
                <a:gd name="T76" fmla="*/ 201 w 203"/>
                <a:gd name="T77" fmla="*/ 39 h 97"/>
                <a:gd name="T78" fmla="*/ 140 w 203"/>
                <a:gd name="T79" fmla="*/ 65 h 97"/>
                <a:gd name="T80" fmla="*/ 141 w 203"/>
                <a:gd name="T81" fmla="*/ 59 h 97"/>
                <a:gd name="T82" fmla="*/ 148 w 203"/>
                <a:gd name="T83" fmla="*/ 58 h 97"/>
                <a:gd name="T84" fmla="*/ 156 w 203"/>
                <a:gd name="T85" fmla="*/ 58 h 97"/>
                <a:gd name="T86" fmla="*/ 165 w 203"/>
                <a:gd name="T87" fmla="*/ 59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03" h="97">
                  <a:moveTo>
                    <a:pt x="201" y="39"/>
                  </a:moveTo>
                  <a:cubicBezTo>
                    <a:pt x="201" y="38"/>
                    <a:pt x="197" y="39"/>
                    <a:pt x="197" y="39"/>
                  </a:cubicBezTo>
                  <a:cubicBezTo>
                    <a:pt x="195" y="39"/>
                    <a:pt x="194" y="38"/>
                    <a:pt x="194" y="37"/>
                  </a:cubicBezTo>
                  <a:cubicBezTo>
                    <a:pt x="193" y="35"/>
                    <a:pt x="191" y="35"/>
                    <a:pt x="191" y="34"/>
                  </a:cubicBezTo>
                  <a:cubicBezTo>
                    <a:pt x="190" y="33"/>
                    <a:pt x="189" y="30"/>
                    <a:pt x="186" y="30"/>
                  </a:cubicBezTo>
                  <a:cubicBezTo>
                    <a:pt x="183" y="30"/>
                    <a:pt x="180" y="33"/>
                    <a:pt x="177" y="31"/>
                  </a:cubicBezTo>
                  <a:cubicBezTo>
                    <a:pt x="176" y="30"/>
                    <a:pt x="175" y="29"/>
                    <a:pt x="174" y="28"/>
                  </a:cubicBezTo>
                  <a:cubicBezTo>
                    <a:pt x="173" y="28"/>
                    <a:pt x="171" y="31"/>
                    <a:pt x="170" y="31"/>
                  </a:cubicBezTo>
                  <a:cubicBezTo>
                    <a:pt x="169" y="32"/>
                    <a:pt x="163" y="21"/>
                    <a:pt x="163" y="19"/>
                  </a:cubicBezTo>
                  <a:cubicBezTo>
                    <a:pt x="161" y="17"/>
                    <a:pt x="160" y="14"/>
                    <a:pt x="157" y="13"/>
                  </a:cubicBezTo>
                  <a:cubicBezTo>
                    <a:pt x="156" y="12"/>
                    <a:pt x="155" y="11"/>
                    <a:pt x="154" y="11"/>
                  </a:cubicBezTo>
                  <a:cubicBezTo>
                    <a:pt x="152" y="10"/>
                    <a:pt x="154" y="8"/>
                    <a:pt x="154" y="7"/>
                  </a:cubicBezTo>
                  <a:cubicBezTo>
                    <a:pt x="154" y="6"/>
                    <a:pt x="147" y="10"/>
                    <a:pt x="146" y="11"/>
                  </a:cubicBezTo>
                  <a:cubicBezTo>
                    <a:pt x="145" y="11"/>
                    <a:pt x="137" y="14"/>
                    <a:pt x="137" y="13"/>
                  </a:cubicBezTo>
                  <a:cubicBezTo>
                    <a:pt x="137" y="11"/>
                    <a:pt x="139" y="10"/>
                    <a:pt x="137" y="10"/>
                  </a:cubicBezTo>
                  <a:cubicBezTo>
                    <a:pt x="136" y="9"/>
                    <a:pt x="135" y="8"/>
                    <a:pt x="134" y="9"/>
                  </a:cubicBezTo>
                  <a:cubicBezTo>
                    <a:pt x="134" y="9"/>
                    <a:pt x="134" y="10"/>
                    <a:pt x="133" y="9"/>
                  </a:cubicBezTo>
                  <a:cubicBezTo>
                    <a:pt x="131" y="8"/>
                    <a:pt x="132" y="7"/>
                    <a:pt x="129" y="8"/>
                  </a:cubicBezTo>
                  <a:cubicBezTo>
                    <a:pt x="126" y="10"/>
                    <a:pt x="126" y="7"/>
                    <a:pt x="126" y="5"/>
                  </a:cubicBezTo>
                  <a:cubicBezTo>
                    <a:pt x="127" y="1"/>
                    <a:pt x="121" y="0"/>
                    <a:pt x="118" y="0"/>
                  </a:cubicBezTo>
                  <a:cubicBezTo>
                    <a:pt x="116" y="0"/>
                    <a:pt x="114" y="1"/>
                    <a:pt x="112" y="2"/>
                  </a:cubicBezTo>
                  <a:cubicBezTo>
                    <a:pt x="110" y="3"/>
                    <a:pt x="108" y="4"/>
                    <a:pt x="105" y="4"/>
                  </a:cubicBezTo>
                  <a:cubicBezTo>
                    <a:pt x="97" y="6"/>
                    <a:pt x="89" y="9"/>
                    <a:pt x="81" y="9"/>
                  </a:cubicBezTo>
                  <a:cubicBezTo>
                    <a:pt x="79" y="9"/>
                    <a:pt x="77" y="9"/>
                    <a:pt x="76" y="10"/>
                  </a:cubicBezTo>
                  <a:cubicBezTo>
                    <a:pt x="75" y="11"/>
                    <a:pt x="77" y="14"/>
                    <a:pt x="79" y="14"/>
                  </a:cubicBezTo>
                  <a:cubicBezTo>
                    <a:pt x="83" y="17"/>
                    <a:pt x="76" y="16"/>
                    <a:pt x="74" y="17"/>
                  </a:cubicBezTo>
                  <a:cubicBezTo>
                    <a:pt x="72" y="18"/>
                    <a:pt x="75" y="19"/>
                    <a:pt x="75" y="20"/>
                  </a:cubicBezTo>
                  <a:cubicBezTo>
                    <a:pt x="75" y="22"/>
                    <a:pt x="71" y="22"/>
                    <a:pt x="71" y="23"/>
                  </a:cubicBezTo>
                  <a:cubicBezTo>
                    <a:pt x="71" y="26"/>
                    <a:pt x="79" y="25"/>
                    <a:pt x="78" y="29"/>
                  </a:cubicBezTo>
                  <a:cubicBezTo>
                    <a:pt x="77" y="30"/>
                    <a:pt x="76" y="31"/>
                    <a:pt x="74" y="31"/>
                  </a:cubicBezTo>
                  <a:cubicBezTo>
                    <a:pt x="73" y="31"/>
                    <a:pt x="70" y="31"/>
                    <a:pt x="69" y="31"/>
                  </a:cubicBezTo>
                  <a:cubicBezTo>
                    <a:pt x="67" y="32"/>
                    <a:pt x="68" y="33"/>
                    <a:pt x="66" y="32"/>
                  </a:cubicBezTo>
                  <a:cubicBezTo>
                    <a:pt x="64" y="31"/>
                    <a:pt x="62" y="29"/>
                    <a:pt x="60" y="29"/>
                  </a:cubicBezTo>
                  <a:cubicBezTo>
                    <a:pt x="59" y="28"/>
                    <a:pt x="57" y="30"/>
                    <a:pt x="56" y="30"/>
                  </a:cubicBezTo>
                  <a:cubicBezTo>
                    <a:pt x="54" y="29"/>
                    <a:pt x="53" y="29"/>
                    <a:pt x="51" y="30"/>
                  </a:cubicBezTo>
                  <a:cubicBezTo>
                    <a:pt x="50" y="31"/>
                    <a:pt x="49" y="33"/>
                    <a:pt x="48" y="32"/>
                  </a:cubicBezTo>
                  <a:cubicBezTo>
                    <a:pt x="47" y="32"/>
                    <a:pt x="44" y="29"/>
                    <a:pt x="43" y="30"/>
                  </a:cubicBezTo>
                  <a:cubicBezTo>
                    <a:pt x="42" y="30"/>
                    <a:pt x="42" y="33"/>
                    <a:pt x="41" y="31"/>
                  </a:cubicBezTo>
                  <a:cubicBezTo>
                    <a:pt x="40" y="29"/>
                    <a:pt x="39" y="28"/>
                    <a:pt x="37" y="27"/>
                  </a:cubicBezTo>
                  <a:cubicBezTo>
                    <a:pt x="35" y="26"/>
                    <a:pt x="33" y="26"/>
                    <a:pt x="32" y="25"/>
                  </a:cubicBezTo>
                  <a:cubicBezTo>
                    <a:pt x="29" y="24"/>
                    <a:pt x="29" y="26"/>
                    <a:pt x="27" y="26"/>
                  </a:cubicBezTo>
                  <a:cubicBezTo>
                    <a:pt x="25" y="27"/>
                    <a:pt x="24" y="24"/>
                    <a:pt x="22" y="25"/>
                  </a:cubicBezTo>
                  <a:cubicBezTo>
                    <a:pt x="21" y="26"/>
                    <a:pt x="21" y="27"/>
                    <a:pt x="20" y="27"/>
                  </a:cubicBezTo>
                  <a:cubicBezTo>
                    <a:pt x="19" y="28"/>
                    <a:pt x="17" y="28"/>
                    <a:pt x="16" y="28"/>
                  </a:cubicBezTo>
                  <a:cubicBezTo>
                    <a:pt x="15" y="29"/>
                    <a:pt x="13" y="31"/>
                    <a:pt x="13" y="32"/>
                  </a:cubicBezTo>
                  <a:cubicBezTo>
                    <a:pt x="12" y="33"/>
                    <a:pt x="14" y="36"/>
                    <a:pt x="12" y="36"/>
                  </a:cubicBezTo>
                  <a:cubicBezTo>
                    <a:pt x="10" y="37"/>
                    <a:pt x="7" y="31"/>
                    <a:pt x="6" y="34"/>
                  </a:cubicBezTo>
                  <a:cubicBezTo>
                    <a:pt x="5" y="36"/>
                    <a:pt x="4" y="36"/>
                    <a:pt x="3" y="38"/>
                  </a:cubicBezTo>
                  <a:cubicBezTo>
                    <a:pt x="2" y="40"/>
                    <a:pt x="6" y="40"/>
                    <a:pt x="4" y="42"/>
                  </a:cubicBezTo>
                  <a:cubicBezTo>
                    <a:pt x="3" y="43"/>
                    <a:pt x="0" y="45"/>
                    <a:pt x="2" y="46"/>
                  </a:cubicBezTo>
                  <a:cubicBezTo>
                    <a:pt x="3" y="46"/>
                    <a:pt x="4" y="47"/>
                    <a:pt x="4" y="47"/>
                  </a:cubicBezTo>
                  <a:cubicBezTo>
                    <a:pt x="5" y="48"/>
                    <a:pt x="4" y="49"/>
                    <a:pt x="5" y="50"/>
                  </a:cubicBezTo>
                  <a:cubicBezTo>
                    <a:pt x="7" y="51"/>
                    <a:pt x="9" y="49"/>
                    <a:pt x="11" y="51"/>
                  </a:cubicBezTo>
                  <a:cubicBezTo>
                    <a:pt x="12" y="52"/>
                    <a:pt x="14" y="55"/>
                    <a:pt x="14" y="57"/>
                  </a:cubicBezTo>
                  <a:cubicBezTo>
                    <a:pt x="13" y="57"/>
                    <a:pt x="10" y="56"/>
                    <a:pt x="13" y="58"/>
                  </a:cubicBezTo>
                  <a:cubicBezTo>
                    <a:pt x="14" y="59"/>
                    <a:pt x="14" y="60"/>
                    <a:pt x="16" y="58"/>
                  </a:cubicBezTo>
                  <a:cubicBezTo>
                    <a:pt x="16" y="57"/>
                    <a:pt x="16" y="57"/>
                    <a:pt x="17" y="57"/>
                  </a:cubicBezTo>
                  <a:cubicBezTo>
                    <a:pt x="22" y="57"/>
                    <a:pt x="24" y="54"/>
                    <a:pt x="29" y="56"/>
                  </a:cubicBezTo>
                  <a:cubicBezTo>
                    <a:pt x="31" y="57"/>
                    <a:pt x="33" y="54"/>
                    <a:pt x="34" y="56"/>
                  </a:cubicBezTo>
                  <a:cubicBezTo>
                    <a:pt x="35" y="57"/>
                    <a:pt x="37" y="61"/>
                    <a:pt x="36" y="63"/>
                  </a:cubicBezTo>
                  <a:cubicBezTo>
                    <a:pt x="35" y="63"/>
                    <a:pt x="33" y="64"/>
                    <a:pt x="35" y="64"/>
                  </a:cubicBezTo>
                  <a:cubicBezTo>
                    <a:pt x="35" y="65"/>
                    <a:pt x="35" y="65"/>
                    <a:pt x="35" y="65"/>
                  </a:cubicBezTo>
                  <a:cubicBezTo>
                    <a:pt x="34" y="66"/>
                    <a:pt x="33" y="66"/>
                    <a:pt x="33" y="66"/>
                  </a:cubicBezTo>
                  <a:cubicBezTo>
                    <a:pt x="30" y="66"/>
                    <a:pt x="22" y="64"/>
                    <a:pt x="24" y="69"/>
                  </a:cubicBezTo>
                  <a:cubicBezTo>
                    <a:pt x="25" y="71"/>
                    <a:pt x="24" y="71"/>
                    <a:pt x="22" y="70"/>
                  </a:cubicBezTo>
                  <a:cubicBezTo>
                    <a:pt x="20" y="69"/>
                    <a:pt x="21" y="71"/>
                    <a:pt x="22" y="72"/>
                  </a:cubicBezTo>
                  <a:cubicBezTo>
                    <a:pt x="24" y="72"/>
                    <a:pt x="24" y="75"/>
                    <a:pt x="25" y="76"/>
                  </a:cubicBezTo>
                  <a:cubicBezTo>
                    <a:pt x="27" y="77"/>
                    <a:pt x="24" y="79"/>
                    <a:pt x="27" y="79"/>
                  </a:cubicBezTo>
                  <a:cubicBezTo>
                    <a:pt x="28" y="79"/>
                    <a:pt x="30" y="81"/>
                    <a:pt x="31" y="82"/>
                  </a:cubicBezTo>
                  <a:cubicBezTo>
                    <a:pt x="34" y="82"/>
                    <a:pt x="31" y="85"/>
                    <a:pt x="31" y="87"/>
                  </a:cubicBezTo>
                  <a:cubicBezTo>
                    <a:pt x="34" y="85"/>
                    <a:pt x="38" y="82"/>
                    <a:pt x="42" y="85"/>
                  </a:cubicBezTo>
                  <a:cubicBezTo>
                    <a:pt x="44" y="87"/>
                    <a:pt x="45" y="90"/>
                    <a:pt x="48" y="90"/>
                  </a:cubicBezTo>
                  <a:cubicBezTo>
                    <a:pt x="50" y="90"/>
                    <a:pt x="49" y="88"/>
                    <a:pt x="49" y="87"/>
                  </a:cubicBezTo>
                  <a:cubicBezTo>
                    <a:pt x="49" y="84"/>
                    <a:pt x="49" y="81"/>
                    <a:pt x="49" y="78"/>
                  </a:cubicBezTo>
                  <a:cubicBezTo>
                    <a:pt x="49" y="76"/>
                    <a:pt x="48" y="68"/>
                    <a:pt x="50" y="68"/>
                  </a:cubicBezTo>
                  <a:cubicBezTo>
                    <a:pt x="52" y="67"/>
                    <a:pt x="55" y="66"/>
                    <a:pt x="57" y="65"/>
                  </a:cubicBezTo>
                  <a:cubicBezTo>
                    <a:pt x="59" y="65"/>
                    <a:pt x="61" y="64"/>
                    <a:pt x="62" y="64"/>
                  </a:cubicBezTo>
                  <a:cubicBezTo>
                    <a:pt x="63" y="63"/>
                    <a:pt x="62" y="61"/>
                    <a:pt x="64" y="62"/>
                  </a:cubicBezTo>
                  <a:cubicBezTo>
                    <a:pt x="65" y="62"/>
                    <a:pt x="68" y="64"/>
                    <a:pt x="68" y="62"/>
                  </a:cubicBezTo>
                  <a:cubicBezTo>
                    <a:pt x="68" y="61"/>
                    <a:pt x="70" y="60"/>
                    <a:pt x="71" y="62"/>
                  </a:cubicBezTo>
                  <a:cubicBezTo>
                    <a:pt x="72" y="63"/>
                    <a:pt x="71" y="64"/>
                    <a:pt x="72" y="66"/>
                  </a:cubicBezTo>
                  <a:cubicBezTo>
                    <a:pt x="72" y="67"/>
                    <a:pt x="73" y="69"/>
                    <a:pt x="72" y="70"/>
                  </a:cubicBezTo>
                  <a:cubicBezTo>
                    <a:pt x="73" y="71"/>
                    <a:pt x="74" y="71"/>
                    <a:pt x="75" y="72"/>
                  </a:cubicBezTo>
                  <a:cubicBezTo>
                    <a:pt x="78" y="75"/>
                    <a:pt x="80" y="77"/>
                    <a:pt x="84" y="76"/>
                  </a:cubicBezTo>
                  <a:cubicBezTo>
                    <a:pt x="86" y="76"/>
                    <a:pt x="88" y="77"/>
                    <a:pt x="90" y="77"/>
                  </a:cubicBezTo>
                  <a:cubicBezTo>
                    <a:pt x="92" y="77"/>
                    <a:pt x="93" y="75"/>
                    <a:pt x="95" y="75"/>
                  </a:cubicBezTo>
                  <a:cubicBezTo>
                    <a:pt x="97" y="76"/>
                    <a:pt x="99" y="79"/>
                    <a:pt x="100" y="81"/>
                  </a:cubicBezTo>
                  <a:cubicBezTo>
                    <a:pt x="101" y="82"/>
                    <a:pt x="100" y="83"/>
                    <a:pt x="100" y="85"/>
                  </a:cubicBezTo>
                  <a:cubicBezTo>
                    <a:pt x="100" y="87"/>
                    <a:pt x="103" y="88"/>
                    <a:pt x="103" y="90"/>
                  </a:cubicBezTo>
                  <a:cubicBezTo>
                    <a:pt x="103" y="91"/>
                    <a:pt x="106" y="91"/>
                    <a:pt x="107" y="91"/>
                  </a:cubicBezTo>
                  <a:cubicBezTo>
                    <a:pt x="109" y="91"/>
                    <a:pt x="109" y="91"/>
                    <a:pt x="110" y="93"/>
                  </a:cubicBezTo>
                  <a:cubicBezTo>
                    <a:pt x="112" y="97"/>
                    <a:pt x="114" y="92"/>
                    <a:pt x="116" y="90"/>
                  </a:cubicBezTo>
                  <a:cubicBezTo>
                    <a:pt x="117" y="87"/>
                    <a:pt x="121" y="87"/>
                    <a:pt x="123" y="85"/>
                  </a:cubicBezTo>
                  <a:cubicBezTo>
                    <a:pt x="125" y="85"/>
                    <a:pt x="125" y="85"/>
                    <a:pt x="126" y="84"/>
                  </a:cubicBezTo>
                  <a:cubicBezTo>
                    <a:pt x="127" y="81"/>
                    <a:pt x="128" y="82"/>
                    <a:pt x="130" y="82"/>
                  </a:cubicBezTo>
                  <a:cubicBezTo>
                    <a:pt x="132" y="82"/>
                    <a:pt x="136" y="85"/>
                    <a:pt x="137" y="83"/>
                  </a:cubicBezTo>
                  <a:cubicBezTo>
                    <a:pt x="137" y="81"/>
                    <a:pt x="137" y="80"/>
                    <a:pt x="139" y="79"/>
                  </a:cubicBezTo>
                  <a:cubicBezTo>
                    <a:pt x="141" y="78"/>
                    <a:pt x="143" y="80"/>
                    <a:pt x="145" y="80"/>
                  </a:cubicBezTo>
                  <a:cubicBezTo>
                    <a:pt x="147" y="81"/>
                    <a:pt x="151" y="81"/>
                    <a:pt x="153" y="81"/>
                  </a:cubicBezTo>
                  <a:cubicBezTo>
                    <a:pt x="159" y="81"/>
                    <a:pt x="164" y="83"/>
                    <a:pt x="170" y="84"/>
                  </a:cubicBezTo>
                  <a:cubicBezTo>
                    <a:pt x="169" y="82"/>
                    <a:pt x="171" y="81"/>
                    <a:pt x="173" y="79"/>
                  </a:cubicBezTo>
                  <a:cubicBezTo>
                    <a:pt x="174" y="78"/>
                    <a:pt x="173" y="78"/>
                    <a:pt x="172" y="76"/>
                  </a:cubicBezTo>
                  <a:cubicBezTo>
                    <a:pt x="171" y="75"/>
                    <a:pt x="171" y="73"/>
                    <a:pt x="171" y="71"/>
                  </a:cubicBezTo>
                  <a:cubicBezTo>
                    <a:pt x="170" y="71"/>
                    <a:pt x="170" y="67"/>
                    <a:pt x="169" y="68"/>
                  </a:cubicBezTo>
                  <a:cubicBezTo>
                    <a:pt x="170" y="67"/>
                    <a:pt x="173" y="67"/>
                    <a:pt x="175" y="66"/>
                  </a:cubicBezTo>
                  <a:cubicBezTo>
                    <a:pt x="178" y="66"/>
                    <a:pt x="180" y="68"/>
                    <a:pt x="182" y="66"/>
                  </a:cubicBezTo>
                  <a:cubicBezTo>
                    <a:pt x="183" y="66"/>
                    <a:pt x="181" y="65"/>
                    <a:pt x="181" y="64"/>
                  </a:cubicBezTo>
                  <a:cubicBezTo>
                    <a:pt x="180" y="63"/>
                    <a:pt x="181" y="61"/>
                    <a:pt x="182" y="60"/>
                  </a:cubicBezTo>
                  <a:cubicBezTo>
                    <a:pt x="183" y="59"/>
                    <a:pt x="184" y="53"/>
                    <a:pt x="185" y="54"/>
                  </a:cubicBezTo>
                  <a:cubicBezTo>
                    <a:pt x="187" y="55"/>
                    <a:pt x="188" y="56"/>
                    <a:pt x="190" y="56"/>
                  </a:cubicBezTo>
                  <a:cubicBezTo>
                    <a:pt x="191" y="55"/>
                    <a:pt x="192" y="57"/>
                    <a:pt x="193" y="56"/>
                  </a:cubicBezTo>
                  <a:cubicBezTo>
                    <a:pt x="194" y="56"/>
                    <a:pt x="196" y="55"/>
                    <a:pt x="197" y="54"/>
                  </a:cubicBezTo>
                  <a:cubicBezTo>
                    <a:pt x="198" y="53"/>
                    <a:pt x="196" y="51"/>
                    <a:pt x="196" y="49"/>
                  </a:cubicBezTo>
                  <a:cubicBezTo>
                    <a:pt x="197" y="46"/>
                    <a:pt x="200" y="47"/>
                    <a:pt x="202" y="44"/>
                  </a:cubicBezTo>
                  <a:cubicBezTo>
                    <a:pt x="202" y="43"/>
                    <a:pt x="202" y="43"/>
                    <a:pt x="203" y="42"/>
                  </a:cubicBezTo>
                  <a:cubicBezTo>
                    <a:pt x="203" y="41"/>
                    <a:pt x="202" y="40"/>
                    <a:pt x="201" y="39"/>
                  </a:cubicBezTo>
                  <a:cubicBezTo>
                    <a:pt x="201" y="38"/>
                    <a:pt x="202" y="39"/>
                    <a:pt x="201" y="39"/>
                  </a:cubicBezTo>
                  <a:close/>
                  <a:moveTo>
                    <a:pt x="148" y="58"/>
                  </a:moveTo>
                  <a:cubicBezTo>
                    <a:pt x="146" y="58"/>
                    <a:pt x="143" y="61"/>
                    <a:pt x="142" y="62"/>
                  </a:cubicBezTo>
                  <a:cubicBezTo>
                    <a:pt x="141" y="62"/>
                    <a:pt x="140" y="64"/>
                    <a:pt x="140" y="65"/>
                  </a:cubicBezTo>
                  <a:cubicBezTo>
                    <a:pt x="140" y="66"/>
                    <a:pt x="141" y="67"/>
                    <a:pt x="141" y="67"/>
                  </a:cubicBezTo>
                  <a:cubicBezTo>
                    <a:pt x="140" y="68"/>
                    <a:pt x="138" y="64"/>
                    <a:pt x="138" y="63"/>
                  </a:cubicBezTo>
                  <a:cubicBezTo>
                    <a:pt x="138" y="61"/>
                    <a:pt x="139" y="60"/>
                    <a:pt x="141" y="59"/>
                  </a:cubicBezTo>
                  <a:cubicBezTo>
                    <a:pt x="143" y="58"/>
                    <a:pt x="145" y="57"/>
                    <a:pt x="147" y="57"/>
                  </a:cubicBezTo>
                  <a:cubicBezTo>
                    <a:pt x="147" y="57"/>
                    <a:pt x="152" y="58"/>
                    <a:pt x="152" y="58"/>
                  </a:cubicBezTo>
                  <a:cubicBezTo>
                    <a:pt x="151" y="59"/>
                    <a:pt x="148" y="58"/>
                    <a:pt x="148" y="58"/>
                  </a:cubicBezTo>
                  <a:cubicBezTo>
                    <a:pt x="146" y="58"/>
                    <a:pt x="149" y="58"/>
                    <a:pt x="148" y="58"/>
                  </a:cubicBezTo>
                  <a:close/>
                  <a:moveTo>
                    <a:pt x="165" y="59"/>
                  </a:moveTo>
                  <a:cubicBezTo>
                    <a:pt x="164" y="61"/>
                    <a:pt x="157" y="60"/>
                    <a:pt x="156" y="58"/>
                  </a:cubicBezTo>
                  <a:cubicBezTo>
                    <a:pt x="156" y="58"/>
                    <a:pt x="160" y="58"/>
                    <a:pt x="160" y="58"/>
                  </a:cubicBezTo>
                  <a:cubicBezTo>
                    <a:pt x="162" y="58"/>
                    <a:pt x="163" y="58"/>
                    <a:pt x="165" y="57"/>
                  </a:cubicBezTo>
                  <a:cubicBezTo>
                    <a:pt x="165" y="57"/>
                    <a:pt x="165" y="59"/>
                    <a:pt x="165" y="59"/>
                  </a:cubicBezTo>
                  <a:cubicBezTo>
                    <a:pt x="164" y="60"/>
                    <a:pt x="165" y="58"/>
                    <a:pt x="165" y="59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17" name="Freeform 701">
              <a:extLst>
                <a:ext uri="{FF2B5EF4-FFF2-40B4-BE49-F238E27FC236}">
                  <a16:creationId xmlns:a16="http://schemas.microsoft.com/office/drawing/2014/main" id="{88B8A5AC-5841-469F-AE66-CD0F25E15BCD}"/>
                </a:ext>
              </a:extLst>
            </p:cNvPr>
            <p:cNvSpPr>
              <a:spLocks/>
            </p:cNvSpPr>
            <p:nvPr/>
          </p:nvSpPr>
          <p:spPr bwMode="auto">
            <a:xfrm>
              <a:off x="7436893" y="3498266"/>
              <a:ext cx="654627" cy="697639"/>
            </a:xfrm>
            <a:custGeom>
              <a:avLst/>
              <a:gdLst>
                <a:gd name="T0" fmla="*/ 121 w 140"/>
                <a:gd name="T1" fmla="*/ 66 h 149"/>
                <a:gd name="T2" fmla="*/ 129 w 140"/>
                <a:gd name="T3" fmla="*/ 54 h 149"/>
                <a:gd name="T4" fmla="*/ 137 w 140"/>
                <a:gd name="T5" fmla="*/ 46 h 149"/>
                <a:gd name="T6" fmla="*/ 135 w 140"/>
                <a:gd name="T7" fmla="*/ 41 h 149"/>
                <a:gd name="T8" fmla="*/ 127 w 140"/>
                <a:gd name="T9" fmla="*/ 37 h 149"/>
                <a:gd name="T10" fmla="*/ 119 w 140"/>
                <a:gd name="T11" fmla="*/ 43 h 149"/>
                <a:gd name="T12" fmla="*/ 106 w 140"/>
                <a:gd name="T13" fmla="*/ 51 h 149"/>
                <a:gd name="T14" fmla="*/ 100 w 140"/>
                <a:gd name="T15" fmla="*/ 45 h 149"/>
                <a:gd name="T16" fmla="*/ 92 w 140"/>
                <a:gd name="T17" fmla="*/ 52 h 149"/>
                <a:gd name="T18" fmla="*/ 77 w 140"/>
                <a:gd name="T19" fmla="*/ 47 h 149"/>
                <a:gd name="T20" fmla="*/ 62 w 140"/>
                <a:gd name="T21" fmla="*/ 41 h 149"/>
                <a:gd name="T22" fmla="*/ 63 w 140"/>
                <a:gd name="T23" fmla="*/ 32 h 149"/>
                <a:gd name="T24" fmla="*/ 52 w 140"/>
                <a:gd name="T25" fmla="*/ 22 h 149"/>
                <a:gd name="T26" fmla="*/ 55 w 140"/>
                <a:gd name="T27" fmla="*/ 12 h 149"/>
                <a:gd name="T28" fmla="*/ 50 w 140"/>
                <a:gd name="T29" fmla="*/ 2 h 149"/>
                <a:gd name="T30" fmla="*/ 40 w 140"/>
                <a:gd name="T31" fmla="*/ 8 h 149"/>
                <a:gd name="T32" fmla="*/ 30 w 140"/>
                <a:gd name="T33" fmla="*/ 12 h 149"/>
                <a:gd name="T34" fmla="*/ 33 w 140"/>
                <a:gd name="T35" fmla="*/ 22 h 149"/>
                <a:gd name="T36" fmla="*/ 29 w 140"/>
                <a:gd name="T37" fmla="*/ 33 h 149"/>
                <a:gd name="T38" fmla="*/ 19 w 140"/>
                <a:gd name="T39" fmla="*/ 44 h 149"/>
                <a:gd name="T40" fmla="*/ 7 w 140"/>
                <a:gd name="T41" fmla="*/ 50 h 149"/>
                <a:gd name="T42" fmla="*/ 14 w 140"/>
                <a:gd name="T43" fmla="*/ 64 h 149"/>
                <a:gd name="T44" fmla="*/ 5 w 140"/>
                <a:gd name="T45" fmla="*/ 64 h 149"/>
                <a:gd name="T46" fmla="*/ 11 w 140"/>
                <a:gd name="T47" fmla="*/ 72 h 149"/>
                <a:gd name="T48" fmla="*/ 11 w 140"/>
                <a:gd name="T49" fmla="*/ 82 h 149"/>
                <a:gd name="T50" fmla="*/ 19 w 140"/>
                <a:gd name="T51" fmla="*/ 78 h 149"/>
                <a:gd name="T52" fmla="*/ 23 w 140"/>
                <a:gd name="T53" fmla="*/ 75 h 149"/>
                <a:gd name="T54" fmla="*/ 22 w 140"/>
                <a:gd name="T55" fmla="*/ 78 h 149"/>
                <a:gd name="T56" fmla="*/ 24 w 140"/>
                <a:gd name="T57" fmla="*/ 82 h 149"/>
                <a:gd name="T58" fmla="*/ 24 w 140"/>
                <a:gd name="T59" fmla="*/ 95 h 149"/>
                <a:gd name="T60" fmla="*/ 26 w 140"/>
                <a:gd name="T61" fmla="*/ 107 h 149"/>
                <a:gd name="T62" fmla="*/ 39 w 140"/>
                <a:gd name="T63" fmla="*/ 134 h 149"/>
                <a:gd name="T64" fmla="*/ 50 w 140"/>
                <a:gd name="T65" fmla="*/ 143 h 149"/>
                <a:gd name="T66" fmla="*/ 57 w 140"/>
                <a:gd name="T67" fmla="*/ 132 h 149"/>
                <a:gd name="T68" fmla="*/ 65 w 140"/>
                <a:gd name="T69" fmla="*/ 107 h 149"/>
                <a:gd name="T70" fmla="*/ 81 w 140"/>
                <a:gd name="T71" fmla="*/ 93 h 149"/>
                <a:gd name="T72" fmla="*/ 91 w 140"/>
                <a:gd name="T73" fmla="*/ 84 h 149"/>
                <a:gd name="T74" fmla="*/ 98 w 140"/>
                <a:gd name="T75" fmla="*/ 74 h 149"/>
                <a:gd name="T76" fmla="*/ 101 w 140"/>
                <a:gd name="T77" fmla="*/ 78 h 149"/>
                <a:gd name="T78" fmla="*/ 100 w 140"/>
                <a:gd name="T79" fmla="*/ 58 h 149"/>
                <a:gd name="T80" fmla="*/ 104 w 140"/>
                <a:gd name="T81" fmla="*/ 57 h 149"/>
                <a:gd name="T82" fmla="*/ 114 w 140"/>
                <a:gd name="T83" fmla="*/ 60 h 149"/>
                <a:gd name="T84" fmla="*/ 115 w 140"/>
                <a:gd name="T85" fmla="*/ 68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40" h="149">
                  <a:moveTo>
                    <a:pt x="117" y="76"/>
                  </a:moveTo>
                  <a:cubicBezTo>
                    <a:pt x="121" y="77"/>
                    <a:pt x="119" y="73"/>
                    <a:pt x="120" y="71"/>
                  </a:cubicBezTo>
                  <a:cubicBezTo>
                    <a:pt x="120" y="69"/>
                    <a:pt x="121" y="67"/>
                    <a:pt x="121" y="66"/>
                  </a:cubicBezTo>
                  <a:cubicBezTo>
                    <a:pt x="122" y="65"/>
                    <a:pt x="124" y="67"/>
                    <a:pt x="125" y="65"/>
                  </a:cubicBezTo>
                  <a:cubicBezTo>
                    <a:pt x="126" y="63"/>
                    <a:pt x="126" y="61"/>
                    <a:pt x="126" y="59"/>
                  </a:cubicBezTo>
                  <a:cubicBezTo>
                    <a:pt x="127" y="57"/>
                    <a:pt x="129" y="56"/>
                    <a:pt x="129" y="54"/>
                  </a:cubicBezTo>
                  <a:cubicBezTo>
                    <a:pt x="129" y="52"/>
                    <a:pt x="132" y="50"/>
                    <a:pt x="133" y="49"/>
                  </a:cubicBezTo>
                  <a:cubicBezTo>
                    <a:pt x="136" y="46"/>
                    <a:pt x="135" y="49"/>
                    <a:pt x="137" y="50"/>
                  </a:cubicBezTo>
                  <a:cubicBezTo>
                    <a:pt x="137" y="50"/>
                    <a:pt x="137" y="46"/>
                    <a:pt x="137" y="46"/>
                  </a:cubicBezTo>
                  <a:cubicBezTo>
                    <a:pt x="137" y="45"/>
                    <a:pt x="140" y="45"/>
                    <a:pt x="138" y="43"/>
                  </a:cubicBezTo>
                  <a:cubicBezTo>
                    <a:pt x="137" y="43"/>
                    <a:pt x="135" y="43"/>
                    <a:pt x="134" y="43"/>
                  </a:cubicBezTo>
                  <a:cubicBezTo>
                    <a:pt x="134" y="42"/>
                    <a:pt x="135" y="41"/>
                    <a:pt x="135" y="41"/>
                  </a:cubicBezTo>
                  <a:cubicBezTo>
                    <a:pt x="136" y="40"/>
                    <a:pt x="135" y="39"/>
                    <a:pt x="134" y="38"/>
                  </a:cubicBezTo>
                  <a:cubicBezTo>
                    <a:pt x="133" y="37"/>
                    <a:pt x="133" y="37"/>
                    <a:pt x="132" y="38"/>
                  </a:cubicBezTo>
                  <a:cubicBezTo>
                    <a:pt x="130" y="39"/>
                    <a:pt x="129" y="38"/>
                    <a:pt x="127" y="37"/>
                  </a:cubicBezTo>
                  <a:cubicBezTo>
                    <a:pt x="126" y="37"/>
                    <a:pt x="124" y="39"/>
                    <a:pt x="124" y="40"/>
                  </a:cubicBezTo>
                  <a:cubicBezTo>
                    <a:pt x="123" y="41"/>
                    <a:pt x="122" y="40"/>
                    <a:pt x="121" y="41"/>
                  </a:cubicBezTo>
                  <a:cubicBezTo>
                    <a:pt x="120" y="41"/>
                    <a:pt x="119" y="42"/>
                    <a:pt x="119" y="43"/>
                  </a:cubicBezTo>
                  <a:cubicBezTo>
                    <a:pt x="117" y="45"/>
                    <a:pt x="116" y="46"/>
                    <a:pt x="114" y="45"/>
                  </a:cubicBezTo>
                  <a:cubicBezTo>
                    <a:pt x="113" y="46"/>
                    <a:pt x="114" y="48"/>
                    <a:pt x="115" y="49"/>
                  </a:cubicBezTo>
                  <a:cubicBezTo>
                    <a:pt x="117" y="53"/>
                    <a:pt x="108" y="50"/>
                    <a:pt x="106" y="51"/>
                  </a:cubicBezTo>
                  <a:cubicBezTo>
                    <a:pt x="105" y="52"/>
                    <a:pt x="102" y="51"/>
                    <a:pt x="101" y="50"/>
                  </a:cubicBezTo>
                  <a:cubicBezTo>
                    <a:pt x="100" y="49"/>
                    <a:pt x="101" y="47"/>
                    <a:pt x="101" y="47"/>
                  </a:cubicBezTo>
                  <a:cubicBezTo>
                    <a:pt x="101" y="47"/>
                    <a:pt x="101" y="44"/>
                    <a:pt x="100" y="45"/>
                  </a:cubicBezTo>
                  <a:cubicBezTo>
                    <a:pt x="98" y="45"/>
                    <a:pt x="96" y="45"/>
                    <a:pt x="96" y="48"/>
                  </a:cubicBezTo>
                  <a:cubicBezTo>
                    <a:pt x="97" y="49"/>
                    <a:pt x="98" y="52"/>
                    <a:pt x="97" y="52"/>
                  </a:cubicBezTo>
                  <a:cubicBezTo>
                    <a:pt x="95" y="52"/>
                    <a:pt x="94" y="54"/>
                    <a:pt x="92" y="52"/>
                  </a:cubicBezTo>
                  <a:cubicBezTo>
                    <a:pt x="91" y="50"/>
                    <a:pt x="90" y="53"/>
                    <a:pt x="89" y="52"/>
                  </a:cubicBezTo>
                  <a:cubicBezTo>
                    <a:pt x="86" y="51"/>
                    <a:pt x="85" y="51"/>
                    <a:pt x="82" y="50"/>
                  </a:cubicBezTo>
                  <a:cubicBezTo>
                    <a:pt x="80" y="49"/>
                    <a:pt x="79" y="47"/>
                    <a:pt x="77" y="47"/>
                  </a:cubicBezTo>
                  <a:cubicBezTo>
                    <a:pt x="74" y="48"/>
                    <a:pt x="74" y="47"/>
                    <a:pt x="72" y="46"/>
                  </a:cubicBezTo>
                  <a:cubicBezTo>
                    <a:pt x="70" y="45"/>
                    <a:pt x="68" y="46"/>
                    <a:pt x="67" y="45"/>
                  </a:cubicBezTo>
                  <a:cubicBezTo>
                    <a:pt x="65" y="43"/>
                    <a:pt x="63" y="42"/>
                    <a:pt x="62" y="41"/>
                  </a:cubicBezTo>
                  <a:cubicBezTo>
                    <a:pt x="60" y="40"/>
                    <a:pt x="59" y="40"/>
                    <a:pt x="60" y="38"/>
                  </a:cubicBezTo>
                  <a:cubicBezTo>
                    <a:pt x="61" y="37"/>
                    <a:pt x="60" y="35"/>
                    <a:pt x="62" y="34"/>
                  </a:cubicBezTo>
                  <a:cubicBezTo>
                    <a:pt x="64" y="33"/>
                    <a:pt x="65" y="34"/>
                    <a:pt x="63" y="32"/>
                  </a:cubicBezTo>
                  <a:cubicBezTo>
                    <a:pt x="61" y="31"/>
                    <a:pt x="59" y="29"/>
                    <a:pt x="57" y="28"/>
                  </a:cubicBezTo>
                  <a:cubicBezTo>
                    <a:pt x="56" y="28"/>
                    <a:pt x="55" y="26"/>
                    <a:pt x="53" y="26"/>
                  </a:cubicBezTo>
                  <a:cubicBezTo>
                    <a:pt x="53" y="26"/>
                    <a:pt x="53" y="23"/>
                    <a:pt x="52" y="22"/>
                  </a:cubicBezTo>
                  <a:cubicBezTo>
                    <a:pt x="47" y="17"/>
                    <a:pt x="57" y="23"/>
                    <a:pt x="57" y="19"/>
                  </a:cubicBezTo>
                  <a:cubicBezTo>
                    <a:pt x="57" y="17"/>
                    <a:pt x="56" y="17"/>
                    <a:pt x="54" y="15"/>
                  </a:cubicBezTo>
                  <a:cubicBezTo>
                    <a:pt x="53" y="14"/>
                    <a:pt x="53" y="13"/>
                    <a:pt x="55" y="12"/>
                  </a:cubicBezTo>
                  <a:cubicBezTo>
                    <a:pt x="57" y="12"/>
                    <a:pt x="56" y="9"/>
                    <a:pt x="58" y="8"/>
                  </a:cubicBezTo>
                  <a:cubicBezTo>
                    <a:pt x="59" y="7"/>
                    <a:pt x="61" y="6"/>
                    <a:pt x="60" y="4"/>
                  </a:cubicBezTo>
                  <a:cubicBezTo>
                    <a:pt x="58" y="1"/>
                    <a:pt x="53" y="0"/>
                    <a:pt x="50" y="2"/>
                  </a:cubicBezTo>
                  <a:cubicBezTo>
                    <a:pt x="49" y="3"/>
                    <a:pt x="49" y="3"/>
                    <a:pt x="47" y="4"/>
                  </a:cubicBezTo>
                  <a:cubicBezTo>
                    <a:pt x="46" y="4"/>
                    <a:pt x="46" y="6"/>
                    <a:pt x="45" y="7"/>
                  </a:cubicBezTo>
                  <a:cubicBezTo>
                    <a:pt x="43" y="8"/>
                    <a:pt x="41" y="7"/>
                    <a:pt x="40" y="8"/>
                  </a:cubicBezTo>
                  <a:cubicBezTo>
                    <a:pt x="39" y="9"/>
                    <a:pt x="37" y="9"/>
                    <a:pt x="35" y="8"/>
                  </a:cubicBezTo>
                  <a:cubicBezTo>
                    <a:pt x="33" y="8"/>
                    <a:pt x="32" y="7"/>
                    <a:pt x="30" y="8"/>
                  </a:cubicBezTo>
                  <a:cubicBezTo>
                    <a:pt x="28" y="8"/>
                    <a:pt x="29" y="11"/>
                    <a:pt x="30" y="12"/>
                  </a:cubicBezTo>
                  <a:cubicBezTo>
                    <a:pt x="30" y="14"/>
                    <a:pt x="30" y="16"/>
                    <a:pt x="30" y="17"/>
                  </a:cubicBezTo>
                  <a:cubicBezTo>
                    <a:pt x="31" y="19"/>
                    <a:pt x="33" y="19"/>
                    <a:pt x="35" y="20"/>
                  </a:cubicBezTo>
                  <a:cubicBezTo>
                    <a:pt x="36" y="22"/>
                    <a:pt x="34" y="22"/>
                    <a:pt x="33" y="22"/>
                  </a:cubicBezTo>
                  <a:cubicBezTo>
                    <a:pt x="32" y="24"/>
                    <a:pt x="33" y="26"/>
                    <a:pt x="33" y="28"/>
                  </a:cubicBezTo>
                  <a:cubicBezTo>
                    <a:pt x="33" y="29"/>
                    <a:pt x="31" y="29"/>
                    <a:pt x="31" y="29"/>
                  </a:cubicBezTo>
                  <a:cubicBezTo>
                    <a:pt x="29" y="30"/>
                    <a:pt x="31" y="33"/>
                    <a:pt x="29" y="33"/>
                  </a:cubicBezTo>
                  <a:cubicBezTo>
                    <a:pt x="27" y="34"/>
                    <a:pt x="26" y="35"/>
                    <a:pt x="26" y="36"/>
                  </a:cubicBezTo>
                  <a:cubicBezTo>
                    <a:pt x="25" y="38"/>
                    <a:pt x="24" y="38"/>
                    <a:pt x="22" y="39"/>
                  </a:cubicBezTo>
                  <a:cubicBezTo>
                    <a:pt x="20" y="40"/>
                    <a:pt x="20" y="43"/>
                    <a:pt x="19" y="44"/>
                  </a:cubicBezTo>
                  <a:cubicBezTo>
                    <a:pt x="18" y="46"/>
                    <a:pt x="16" y="45"/>
                    <a:pt x="15" y="47"/>
                  </a:cubicBezTo>
                  <a:cubicBezTo>
                    <a:pt x="13" y="48"/>
                    <a:pt x="12" y="44"/>
                    <a:pt x="11" y="46"/>
                  </a:cubicBezTo>
                  <a:cubicBezTo>
                    <a:pt x="10" y="47"/>
                    <a:pt x="6" y="49"/>
                    <a:pt x="7" y="50"/>
                  </a:cubicBezTo>
                  <a:cubicBezTo>
                    <a:pt x="7" y="52"/>
                    <a:pt x="10" y="52"/>
                    <a:pt x="10" y="54"/>
                  </a:cubicBezTo>
                  <a:cubicBezTo>
                    <a:pt x="9" y="57"/>
                    <a:pt x="11" y="57"/>
                    <a:pt x="13" y="58"/>
                  </a:cubicBezTo>
                  <a:cubicBezTo>
                    <a:pt x="13" y="60"/>
                    <a:pt x="14" y="62"/>
                    <a:pt x="14" y="64"/>
                  </a:cubicBezTo>
                  <a:cubicBezTo>
                    <a:pt x="14" y="64"/>
                    <a:pt x="11" y="64"/>
                    <a:pt x="10" y="64"/>
                  </a:cubicBezTo>
                  <a:cubicBezTo>
                    <a:pt x="9" y="64"/>
                    <a:pt x="8" y="65"/>
                    <a:pt x="7" y="65"/>
                  </a:cubicBezTo>
                  <a:cubicBezTo>
                    <a:pt x="7" y="65"/>
                    <a:pt x="6" y="64"/>
                    <a:pt x="5" y="64"/>
                  </a:cubicBezTo>
                  <a:cubicBezTo>
                    <a:pt x="4" y="64"/>
                    <a:pt x="0" y="66"/>
                    <a:pt x="0" y="67"/>
                  </a:cubicBezTo>
                  <a:cubicBezTo>
                    <a:pt x="2" y="69"/>
                    <a:pt x="3" y="70"/>
                    <a:pt x="5" y="72"/>
                  </a:cubicBezTo>
                  <a:cubicBezTo>
                    <a:pt x="5" y="72"/>
                    <a:pt x="11" y="72"/>
                    <a:pt x="11" y="72"/>
                  </a:cubicBezTo>
                  <a:cubicBezTo>
                    <a:pt x="11" y="73"/>
                    <a:pt x="9" y="74"/>
                    <a:pt x="8" y="74"/>
                  </a:cubicBezTo>
                  <a:cubicBezTo>
                    <a:pt x="7" y="75"/>
                    <a:pt x="4" y="73"/>
                    <a:pt x="4" y="75"/>
                  </a:cubicBezTo>
                  <a:cubicBezTo>
                    <a:pt x="4" y="77"/>
                    <a:pt x="9" y="80"/>
                    <a:pt x="11" y="82"/>
                  </a:cubicBezTo>
                  <a:cubicBezTo>
                    <a:pt x="12" y="83"/>
                    <a:pt x="13" y="83"/>
                    <a:pt x="15" y="83"/>
                  </a:cubicBezTo>
                  <a:cubicBezTo>
                    <a:pt x="17" y="82"/>
                    <a:pt x="20" y="81"/>
                    <a:pt x="21" y="79"/>
                  </a:cubicBezTo>
                  <a:cubicBezTo>
                    <a:pt x="21" y="79"/>
                    <a:pt x="20" y="78"/>
                    <a:pt x="19" y="78"/>
                  </a:cubicBezTo>
                  <a:cubicBezTo>
                    <a:pt x="19" y="77"/>
                    <a:pt x="20" y="77"/>
                    <a:pt x="20" y="77"/>
                  </a:cubicBezTo>
                  <a:cubicBezTo>
                    <a:pt x="21" y="76"/>
                    <a:pt x="20" y="75"/>
                    <a:pt x="21" y="75"/>
                  </a:cubicBezTo>
                  <a:cubicBezTo>
                    <a:pt x="21" y="75"/>
                    <a:pt x="23" y="75"/>
                    <a:pt x="23" y="75"/>
                  </a:cubicBezTo>
                  <a:cubicBezTo>
                    <a:pt x="23" y="76"/>
                    <a:pt x="21" y="76"/>
                    <a:pt x="22" y="77"/>
                  </a:cubicBezTo>
                  <a:cubicBezTo>
                    <a:pt x="22" y="77"/>
                    <a:pt x="23" y="77"/>
                    <a:pt x="23" y="77"/>
                  </a:cubicBezTo>
                  <a:cubicBezTo>
                    <a:pt x="23" y="78"/>
                    <a:pt x="22" y="78"/>
                    <a:pt x="22" y="78"/>
                  </a:cubicBezTo>
                  <a:cubicBezTo>
                    <a:pt x="21" y="78"/>
                    <a:pt x="23" y="78"/>
                    <a:pt x="23" y="78"/>
                  </a:cubicBezTo>
                  <a:cubicBezTo>
                    <a:pt x="23" y="79"/>
                    <a:pt x="22" y="79"/>
                    <a:pt x="22" y="80"/>
                  </a:cubicBezTo>
                  <a:cubicBezTo>
                    <a:pt x="21" y="80"/>
                    <a:pt x="23" y="81"/>
                    <a:pt x="24" y="82"/>
                  </a:cubicBezTo>
                  <a:cubicBezTo>
                    <a:pt x="25" y="83"/>
                    <a:pt x="23" y="85"/>
                    <a:pt x="22" y="87"/>
                  </a:cubicBezTo>
                  <a:cubicBezTo>
                    <a:pt x="22" y="88"/>
                    <a:pt x="23" y="89"/>
                    <a:pt x="24" y="90"/>
                  </a:cubicBezTo>
                  <a:cubicBezTo>
                    <a:pt x="24" y="92"/>
                    <a:pt x="24" y="93"/>
                    <a:pt x="24" y="95"/>
                  </a:cubicBezTo>
                  <a:cubicBezTo>
                    <a:pt x="24" y="97"/>
                    <a:pt x="23" y="100"/>
                    <a:pt x="23" y="101"/>
                  </a:cubicBezTo>
                  <a:cubicBezTo>
                    <a:pt x="23" y="101"/>
                    <a:pt x="24" y="99"/>
                    <a:pt x="24" y="99"/>
                  </a:cubicBezTo>
                  <a:cubicBezTo>
                    <a:pt x="25" y="100"/>
                    <a:pt x="26" y="106"/>
                    <a:pt x="26" y="107"/>
                  </a:cubicBezTo>
                  <a:cubicBezTo>
                    <a:pt x="27" y="109"/>
                    <a:pt x="29" y="112"/>
                    <a:pt x="30" y="115"/>
                  </a:cubicBezTo>
                  <a:cubicBezTo>
                    <a:pt x="31" y="118"/>
                    <a:pt x="31" y="121"/>
                    <a:pt x="32" y="124"/>
                  </a:cubicBezTo>
                  <a:cubicBezTo>
                    <a:pt x="34" y="128"/>
                    <a:pt x="37" y="131"/>
                    <a:pt x="39" y="134"/>
                  </a:cubicBezTo>
                  <a:cubicBezTo>
                    <a:pt x="40" y="137"/>
                    <a:pt x="40" y="140"/>
                    <a:pt x="41" y="143"/>
                  </a:cubicBezTo>
                  <a:cubicBezTo>
                    <a:pt x="43" y="146"/>
                    <a:pt x="45" y="149"/>
                    <a:pt x="48" y="146"/>
                  </a:cubicBezTo>
                  <a:cubicBezTo>
                    <a:pt x="50" y="145"/>
                    <a:pt x="50" y="144"/>
                    <a:pt x="50" y="143"/>
                  </a:cubicBezTo>
                  <a:cubicBezTo>
                    <a:pt x="50" y="141"/>
                    <a:pt x="52" y="140"/>
                    <a:pt x="53" y="139"/>
                  </a:cubicBezTo>
                  <a:cubicBezTo>
                    <a:pt x="54" y="138"/>
                    <a:pt x="56" y="138"/>
                    <a:pt x="57" y="137"/>
                  </a:cubicBezTo>
                  <a:cubicBezTo>
                    <a:pt x="58" y="136"/>
                    <a:pt x="57" y="133"/>
                    <a:pt x="57" y="132"/>
                  </a:cubicBezTo>
                  <a:cubicBezTo>
                    <a:pt x="56" y="128"/>
                    <a:pt x="61" y="125"/>
                    <a:pt x="60" y="122"/>
                  </a:cubicBezTo>
                  <a:cubicBezTo>
                    <a:pt x="59" y="119"/>
                    <a:pt x="58" y="116"/>
                    <a:pt x="58" y="113"/>
                  </a:cubicBezTo>
                  <a:cubicBezTo>
                    <a:pt x="58" y="109"/>
                    <a:pt x="62" y="108"/>
                    <a:pt x="65" y="107"/>
                  </a:cubicBezTo>
                  <a:cubicBezTo>
                    <a:pt x="66" y="106"/>
                    <a:pt x="69" y="106"/>
                    <a:pt x="69" y="105"/>
                  </a:cubicBezTo>
                  <a:cubicBezTo>
                    <a:pt x="70" y="103"/>
                    <a:pt x="71" y="102"/>
                    <a:pt x="72" y="101"/>
                  </a:cubicBezTo>
                  <a:cubicBezTo>
                    <a:pt x="75" y="98"/>
                    <a:pt x="78" y="95"/>
                    <a:pt x="81" y="93"/>
                  </a:cubicBezTo>
                  <a:cubicBezTo>
                    <a:pt x="82" y="92"/>
                    <a:pt x="83" y="90"/>
                    <a:pt x="84" y="89"/>
                  </a:cubicBezTo>
                  <a:cubicBezTo>
                    <a:pt x="85" y="88"/>
                    <a:pt x="87" y="88"/>
                    <a:pt x="88" y="87"/>
                  </a:cubicBezTo>
                  <a:cubicBezTo>
                    <a:pt x="89" y="86"/>
                    <a:pt x="90" y="85"/>
                    <a:pt x="91" y="84"/>
                  </a:cubicBezTo>
                  <a:cubicBezTo>
                    <a:pt x="92" y="83"/>
                    <a:pt x="90" y="82"/>
                    <a:pt x="90" y="81"/>
                  </a:cubicBezTo>
                  <a:cubicBezTo>
                    <a:pt x="91" y="79"/>
                    <a:pt x="94" y="79"/>
                    <a:pt x="95" y="78"/>
                  </a:cubicBezTo>
                  <a:cubicBezTo>
                    <a:pt x="96" y="78"/>
                    <a:pt x="98" y="75"/>
                    <a:pt x="98" y="74"/>
                  </a:cubicBezTo>
                  <a:cubicBezTo>
                    <a:pt x="98" y="76"/>
                    <a:pt x="96" y="76"/>
                    <a:pt x="97" y="78"/>
                  </a:cubicBezTo>
                  <a:cubicBezTo>
                    <a:pt x="99" y="79"/>
                    <a:pt x="100" y="76"/>
                    <a:pt x="100" y="76"/>
                  </a:cubicBezTo>
                  <a:cubicBezTo>
                    <a:pt x="101" y="77"/>
                    <a:pt x="100" y="78"/>
                    <a:pt x="101" y="78"/>
                  </a:cubicBezTo>
                  <a:cubicBezTo>
                    <a:pt x="102" y="75"/>
                    <a:pt x="101" y="72"/>
                    <a:pt x="99" y="69"/>
                  </a:cubicBezTo>
                  <a:cubicBezTo>
                    <a:pt x="98" y="67"/>
                    <a:pt x="96" y="65"/>
                    <a:pt x="97" y="62"/>
                  </a:cubicBezTo>
                  <a:cubicBezTo>
                    <a:pt x="98" y="59"/>
                    <a:pt x="103" y="61"/>
                    <a:pt x="100" y="58"/>
                  </a:cubicBezTo>
                  <a:cubicBezTo>
                    <a:pt x="99" y="57"/>
                    <a:pt x="97" y="56"/>
                    <a:pt x="98" y="54"/>
                  </a:cubicBezTo>
                  <a:cubicBezTo>
                    <a:pt x="99" y="53"/>
                    <a:pt x="100" y="54"/>
                    <a:pt x="102" y="55"/>
                  </a:cubicBezTo>
                  <a:cubicBezTo>
                    <a:pt x="103" y="56"/>
                    <a:pt x="104" y="55"/>
                    <a:pt x="104" y="57"/>
                  </a:cubicBezTo>
                  <a:cubicBezTo>
                    <a:pt x="104" y="58"/>
                    <a:pt x="104" y="59"/>
                    <a:pt x="106" y="60"/>
                  </a:cubicBezTo>
                  <a:cubicBezTo>
                    <a:pt x="107" y="60"/>
                    <a:pt x="109" y="60"/>
                    <a:pt x="110" y="60"/>
                  </a:cubicBezTo>
                  <a:cubicBezTo>
                    <a:pt x="111" y="60"/>
                    <a:pt x="113" y="61"/>
                    <a:pt x="114" y="60"/>
                  </a:cubicBezTo>
                  <a:cubicBezTo>
                    <a:pt x="119" y="59"/>
                    <a:pt x="115" y="65"/>
                    <a:pt x="113" y="66"/>
                  </a:cubicBezTo>
                  <a:cubicBezTo>
                    <a:pt x="110" y="66"/>
                    <a:pt x="112" y="70"/>
                    <a:pt x="112" y="71"/>
                  </a:cubicBezTo>
                  <a:cubicBezTo>
                    <a:pt x="113" y="71"/>
                    <a:pt x="115" y="67"/>
                    <a:pt x="115" y="68"/>
                  </a:cubicBezTo>
                  <a:cubicBezTo>
                    <a:pt x="115" y="71"/>
                    <a:pt x="117" y="74"/>
                    <a:pt x="117" y="7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18" name="Freeform 702">
              <a:extLst>
                <a:ext uri="{FF2B5EF4-FFF2-40B4-BE49-F238E27FC236}">
                  <a16:creationId xmlns:a16="http://schemas.microsoft.com/office/drawing/2014/main" id="{9068846F-6D67-4EF1-81D8-F315A251FE2E}"/>
                </a:ext>
              </a:extLst>
            </p:cNvPr>
            <p:cNvSpPr>
              <a:spLocks/>
            </p:cNvSpPr>
            <p:nvPr/>
          </p:nvSpPr>
          <p:spPr bwMode="auto">
            <a:xfrm>
              <a:off x="7975248" y="3690993"/>
              <a:ext cx="191131" cy="458722"/>
            </a:xfrm>
            <a:custGeom>
              <a:avLst/>
              <a:gdLst>
                <a:gd name="T0" fmla="*/ 37 w 41"/>
                <a:gd name="T1" fmla="*/ 37 h 98"/>
                <a:gd name="T2" fmla="*/ 34 w 41"/>
                <a:gd name="T3" fmla="*/ 35 h 98"/>
                <a:gd name="T4" fmla="*/ 31 w 41"/>
                <a:gd name="T5" fmla="*/ 29 h 98"/>
                <a:gd name="T6" fmla="*/ 32 w 41"/>
                <a:gd name="T7" fmla="*/ 25 h 98"/>
                <a:gd name="T8" fmla="*/ 25 w 41"/>
                <a:gd name="T9" fmla="*/ 22 h 98"/>
                <a:gd name="T10" fmla="*/ 30 w 41"/>
                <a:gd name="T11" fmla="*/ 10 h 98"/>
                <a:gd name="T12" fmla="*/ 28 w 41"/>
                <a:gd name="T13" fmla="*/ 6 h 98"/>
                <a:gd name="T14" fmla="*/ 23 w 41"/>
                <a:gd name="T15" fmla="*/ 2 h 98"/>
                <a:gd name="T16" fmla="*/ 22 w 41"/>
                <a:gd name="T17" fmla="*/ 9 h 98"/>
                <a:gd name="T18" fmla="*/ 18 w 41"/>
                <a:gd name="T19" fmla="*/ 9 h 98"/>
                <a:gd name="T20" fmla="*/ 13 w 41"/>
                <a:gd name="T21" fmla="*/ 15 h 98"/>
                <a:gd name="T22" fmla="*/ 11 w 41"/>
                <a:gd name="T23" fmla="*/ 21 h 98"/>
                <a:gd name="T24" fmla="*/ 6 w 41"/>
                <a:gd name="T25" fmla="*/ 25 h 98"/>
                <a:gd name="T26" fmla="*/ 2 w 41"/>
                <a:gd name="T27" fmla="*/ 35 h 98"/>
                <a:gd name="T28" fmla="*/ 0 w 41"/>
                <a:gd name="T29" fmla="*/ 40 h 98"/>
                <a:gd name="T30" fmla="*/ 4 w 41"/>
                <a:gd name="T31" fmla="*/ 44 h 98"/>
                <a:gd name="T32" fmla="*/ 7 w 41"/>
                <a:gd name="T33" fmla="*/ 52 h 98"/>
                <a:gd name="T34" fmla="*/ 11 w 41"/>
                <a:gd name="T35" fmla="*/ 58 h 98"/>
                <a:gd name="T36" fmla="*/ 11 w 41"/>
                <a:gd name="T37" fmla="*/ 64 h 98"/>
                <a:gd name="T38" fmla="*/ 12 w 41"/>
                <a:gd name="T39" fmla="*/ 66 h 98"/>
                <a:gd name="T40" fmla="*/ 14 w 41"/>
                <a:gd name="T41" fmla="*/ 66 h 98"/>
                <a:gd name="T42" fmla="*/ 17 w 41"/>
                <a:gd name="T43" fmla="*/ 65 h 98"/>
                <a:gd name="T44" fmla="*/ 22 w 41"/>
                <a:gd name="T45" fmla="*/ 64 h 98"/>
                <a:gd name="T46" fmla="*/ 25 w 41"/>
                <a:gd name="T47" fmla="*/ 72 h 98"/>
                <a:gd name="T48" fmla="*/ 29 w 41"/>
                <a:gd name="T49" fmla="*/ 80 h 98"/>
                <a:gd name="T50" fmla="*/ 30 w 41"/>
                <a:gd name="T51" fmla="*/ 85 h 98"/>
                <a:gd name="T52" fmla="*/ 29 w 41"/>
                <a:gd name="T53" fmla="*/ 88 h 98"/>
                <a:gd name="T54" fmla="*/ 29 w 41"/>
                <a:gd name="T55" fmla="*/ 98 h 98"/>
                <a:gd name="T56" fmla="*/ 34 w 41"/>
                <a:gd name="T57" fmla="*/ 85 h 98"/>
                <a:gd name="T58" fmla="*/ 28 w 41"/>
                <a:gd name="T59" fmla="*/ 71 h 98"/>
                <a:gd name="T60" fmla="*/ 30 w 41"/>
                <a:gd name="T61" fmla="*/ 65 h 98"/>
                <a:gd name="T62" fmla="*/ 26 w 41"/>
                <a:gd name="T63" fmla="*/ 49 h 98"/>
                <a:gd name="T64" fmla="*/ 34 w 41"/>
                <a:gd name="T65" fmla="*/ 44 h 98"/>
                <a:gd name="T66" fmla="*/ 41 w 41"/>
                <a:gd name="T67" fmla="*/ 38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41" h="98">
                  <a:moveTo>
                    <a:pt x="39" y="38"/>
                  </a:moveTo>
                  <a:cubicBezTo>
                    <a:pt x="38" y="38"/>
                    <a:pt x="37" y="39"/>
                    <a:pt x="37" y="37"/>
                  </a:cubicBezTo>
                  <a:cubicBezTo>
                    <a:pt x="37" y="37"/>
                    <a:pt x="37" y="36"/>
                    <a:pt x="37" y="36"/>
                  </a:cubicBezTo>
                  <a:cubicBezTo>
                    <a:pt x="37" y="35"/>
                    <a:pt x="34" y="35"/>
                    <a:pt x="34" y="35"/>
                  </a:cubicBezTo>
                  <a:cubicBezTo>
                    <a:pt x="33" y="34"/>
                    <a:pt x="34" y="32"/>
                    <a:pt x="34" y="31"/>
                  </a:cubicBezTo>
                  <a:cubicBezTo>
                    <a:pt x="35" y="29"/>
                    <a:pt x="32" y="30"/>
                    <a:pt x="31" y="29"/>
                  </a:cubicBezTo>
                  <a:cubicBezTo>
                    <a:pt x="31" y="28"/>
                    <a:pt x="30" y="28"/>
                    <a:pt x="30" y="27"/>
                  </a:cubicBezTo>
                  <a:cubicBezTo>
                    <a:pt x="30" y="26"/>
                    <a:pt x="32" y="25"/>
                    <a:pt x="32" y="25"/>
                  </a:cubicBezTo>
                  <a:cubicBezTo>
                    <a:pt x="31" y="23"/>
                    <a:pt x="25" y="26"/>
                    <a:pt x="24" y="25"/>
                  </a:cubicBezTo>
                  <a:cubicBezTo>
                    <a:pt x="24" y="25"/>
                    <a:pt x="25" y="23"/>
                    <a:pt x="25" y="22"/>
                  </a:cubicBezTo>
                  <a:cubicBezTo>
                    <a:pt x="24" y="21"/>
                    <a:pt x="27" y="19"/>
                    <a:pt x="27" y="18"/>
                  </a:cubicBezTo>
                  <a:cubicBezTo>
                    <a:pt x="29" y="15"/>
                    <a:pt x="31" y="13"/>
                    <a:pt x="30" y="10"/>
                  </a:cubicBezTo>
                  <a:cubicBezTo>
                    <a:pt x="30" y="9"/>
                    <a:pt x="31" y="8"/>
                    <a:pt x="31" y="7"/>
                  </a:cubicBezTo>
                  <a:cubicBezTo>
                    <a:pt x="31" y="5"/>
                    <a:pt x="29" y="7"/>
                    <a:pt x="28" y="6"/>
                  </a:cubicBezTo>
                  <a:cubicBezTo>
                    <a:pt x="28" y="4"/>
                    <a:pt x="27" y="3"/>
                    <a:pt x="27" y="2"/>
                  </a:cubicBezTo>
                  <a:cubicBezTo>
                    <a:pt x="25" y="0"/>
                    <a:pt x="25" y="3"/>
                    <a:pt x="23" y="2"/>
                  </a:cubicBezTo>
                  <a:cubicBezTo>
                    <a:pt x="24" y="4"/>
                    <a:pt x="22" y="4"/>
                    <a:pt x="22" y="5"/>
                  </a:cubicBezTo>
                  <a:cubicBezTo>
                    <a:pt x="22" y="5"/>
                    <a:pt x="22" y="9"/>
                    <a:pt x="22" y="9"/>
                  </a:cubicBezTo>
                  <a:cubicBezTo>
                    <a:pt x="21" y="9"/>
                    <a:pt x="21" y="7"/>
                    <a:pt x="21" y="7"/>
                  </a:cubicBezTo>
                  <a:cubicBezTo>
                    <a:pt x="19" y="7"/>
                    <a:pt x="18" y="8"/>
                    <a:pt x="18" y="9"/>
                  </a:cubicBezTo>
                  <a:cubicBezTo>
                    <a:pt x="17" y="10"/>
                    <a:pt x="15" y="10"/>
                    <a:pt x="14" y="11"/>
                  </a:cubicBezTo>
                  <a:cubicBezTo>
                    <a:pt x="13" y="12"/>
                    <a:pt x="14" y="14"/>
                    <a:pt x="13" y="15"/>
                  </a:cubicBezTo>
                  <a:cubicBezTo>
                    <a:pt x="13" y="16"/>
                    <a:pt x="12" y="17"/>
                    <a:pt x="11" y="18"/>
                  </a:cubicBezTo>
                  <a:cubicBezTo>
                    <a:pt x="11" y="19"/>
                    <a:pt x="11" y="20"/>
                    <a:pt x="11" y="21"/>
                  </a:cubicBezTo>
                  <a:cubicBezTo>
                    <a:pt x="11" y="23"/>
                    <a:pt x="10" y="25"/>
                    <a:pt x="9" y="25"/>
                  </a:cubicBezTo>
                  <a:cubicBezTo>
                    <a:pt x="8" y="25"/>
                    <a:pt x="7" y="25"/>
                    <a:pt x="6" y="25"/>
                  </a:cubicBezTo>
                  <a:cubicBezTo>
                    <a:pt x="5" y="27"/>
                    <a:pt x="6" y="35"/>
                    <a:pt x="4" y="35"/>
                  </a:cubicBezTo>
                  <a:cubicBezTo>
                    <a:pt x="4" y="35"/>
                    <a:pt x="2" y="35"/>
                    <a:pt x="2" y="35"/>
                  </a:cubicBezTo>
                  <a:cubicBezTo>
                    <a:pt x="2" y="36"/>
                    <a:pt x="2" y="37"/>
                    <a:pt x="2" y="37"/>
                  </a:cubicBezTo>
                  <a:cubicBezTo>
                    <a:pt x="2" y="38"/>
                    <a:pt x="1" y="39"/>
                    <a:pt x="0" y="40"/>
                  </a:cubicBezTo>
                  <a:cubicBezTo>
                    <a:pt x="0" y="41"/>
                    <a:pt x="4" y="46"/>
                    <a:pt x="5" y="47"/>
                  </a:cubicBezTo>
                  <a:cubicBezTo>
                    <a:pt x="5" y="47"/>
                    <a:pt x="4" y="44"/>
                    <a:pt x="4" y="44"/>
                  </a:cubicBezTo>
                  <a:cubicBezTo>
                    <a:pt x="4" y="44"/>
                    <a:pt x="7" y="48"/>
                    <a:pt x="7" y="48"/>
                  </a:cubicBezTo>
                  <a:cubicBezTo>
                    <a:pt x="8" y="50"/>
                    <a:pt x="6" y="50"/>
                    <a:pt x="7" y="52"/>
                  </a:cubicBezTo>
                  <a:cubicBezTo>
                    <a:pt x="6" y="51"/>
                    <a:pt x="8" y="51"/>
                    <a:pt x="9" y="52"/>
                  </a:cubicBezTo>
                  <a:cubicBezTo>
                    <a:pt x="10" y="54"/>
                    <a:pt x="11" y="56"/>
                    <a:pt x="11" y="58"/>
                  </a:cubicBezTo>
                  <a:cubicBezTo>
                    <a:pt x="11" y="58"/>
                    <a:pt x="10" y="67"/>
                    <a:pt x="10" y="67"/>
                  </a:cubicBezTo>
                  <a:cubicBezTo>
                    <a:pt x="11" y="67"/>
                    <a:pt x="11" y="64"/>
                    <a:pt x="11" y="64"/>
                  </a:cubicBezTo>
                  <a:cubicBezTo>
                    <a:pt x="11" y="64"/>
                    <a:pt x="11" y="67"/>
                    <a:pt x="11" y="67"/>
                  </a:cubicBezTo>
                  <a:cubicBezTo>
                    <a:pt x="11" y="67"/>
                    <a:pt x="12" y="66"/>
                    <a:pt x="12" y="66"/>
                  </a:cubicBezTo>
                  <a:cubicBezTo>
                    <a:pt x="12" y="66"/>
                    <a:pt x="12" y="68"/>
                    <a:pt x="12" y="68"/>
                  </a:cubicBezTo>
                  <a:cubicBezTo>
                    <a:pt x="13" y="68"/>
                    <a:pt x="13" y="66"/>
                    <a:pt x="14" y="66"/>
                  </a:cubicBezTo>
                  <a:cubicBezTo>
                    <a:pt x="14" y="66"/>
                    <a:pt x="14" y="67"/>
                    <a:pt x="14" y="67"/>
                  </a:cubicBezTo>
                  <a:cubicBezTo>
                    <a:pt x="14" y="67"/>
                    <a:pt x="17" y="66"/>
                    <a:pt x="17" y="65"/>
                  </a:cubicBezTo>
                  <a:cubicBezTo>
                    <a:pt x="18" y="65"/>
                    <a:pt x="23" y="62"/>
                    <a:pt x="21" y="61"/>
                  </a:cubicBezTo>
                  <a:cubicBezTo>
                    <a:pt x="22" y="61"/>
                    <a:pt x="21" y="63"/>
                    <a:pt x="22" y="64"/>
                  </a:cubicBezTo>
                  <a:cubicBezTo>
                    <a:pt x="23" y="64"/>
                    <a:pt x="24" y="64"/>
                    <a:pt x="24" y="65"/>
                  </a:cubicBezTo>
                  <a:cubicBezTo>
                    <a:pt x="25" y="67"/>
                    <a:pt x="25" y="70"/>
                    <a:pt x="25" y="72"/>
                  </a:cubicBezTo>
                  <a:cubicBezTo>
                    <a:pt x="26" y="75"/>
                    <a:pt x="26" y="77"/>
                    <a:pt x="28" y="79"/>
                  </a:cubicBezTo>
                  <a:cubicBezTo>
                    <a:pt x="28" y="79"/>
                    <a:pt x="29" y="80"/>
                    <a:pt x="29" y="80"/>
                  </a:cubicBezTo>
                  <a:cubicBezTo>
                    <a:pt x="29" y="82"/>
                    <a:pt x="30" y="82"/>
                    <a:pt x="30" y="82"/>
                  </a:cubicBezTo>
                  <a:cubicBezTo>
                    <a:pt x="31" y="83"/>
                    <a:pt x="29" y="85"/>
                    <a:pt x="30" y="85"/>
                  </a:cubicBezTo>
                  <a:cubicBezTo>
                    <a:pt x="30" y="85"/>
                    <a:pt x="30" y="85"/>
                    <a:pt x="31" y="85"/>
                  </a:cubicBezTo>
                  <a:cubicBezTo>
                    <a:pt x="31" y="86"/>
                    <a:pt x="29" y="87"/>
                    <a:pt x="29" y="88"/>
                  </a:cubicBezTo>
                  <a:cubicBezTo>
                    <a:pt x="29" y="90"/>
                    <a:pt x="30" y="88"/>
                    <a:pt x="31" y="89"/>
                  </a:cubicBezTo>
                  <a:cubicBezTo>
                    <a:pt x="31" y="89"/>
                    <a:pt x="29" y="97"/>
                    <a:pt x="29" y="98"/>
                  </a:cubicBezTo>
                  <a:cubicBezTo>
                    <a:pt x="31" y="96"/>
                    <a:pt x="32" y="92"/>
                    <a:pt x="33" y="90"/>
                  </a:cubicBezTo>
                  <a:cubicBezTo>
                    <a:pt x="34" y="88"/>
                    <a:pt x="35" y="87"/>
                    <a:pt x="34" y="85"/>
                  </a:cubicBezTo>
                  <a:cubicBezTo>
                    <a:pt x="33" y="83"/>
                    <a:pt x="33" y="82"/>
                    <a:pt x="33" y="80"/>
                  </a:cubicBezTo>
                  <a:cubicBezTo>
                    <a:pt x="32" y="78"/>
                    <a:pt x="27" y="74"/>
                    <a:pt x="28" y="71"/>
                  </a:cubicBezTo>
                  <a:cubicBezTo>
                    <a:pt x="28" y="71"/>
                    <a:pt x="30" y="70"/>
                    <a:pt x="30" y="69"/>
                  </a:cubicBezTo>
                  <a:cubicBezTo>
                    <a:pt x="29" y="67"/>
                    <a:pt x="30" y="67"/>
                    <a:pt x="30" y="65"/>
                  </a:cubicBezTo>
                  <a:cubicBezTo>
                    <a:pt x="31" y="62"/>
                    <a:pt x="27" y="60"/>
                    <a:pt x="26" y="58"/>
                  </a:cubicBezTo>
                  <a:cubicBezTo>
                    <a:pt x="23" y="56"/>
                    <a:pt x="25" y="52"/>
                    <a:pt x="26" y="49"/>
                  </a:cubicBezTo>
                  <a:cubicBezTo>
                    <a:pt x="26" y="47"/>
                    <a:pt x="27" y="47"/>
                    <a:pt x="29" y="47"/>
                  </a:cubicBezTo>
                  <a:cubicBezTo>
                    <a:pt x="31" y="47"/>
                    <a:pt x="33" y="45"/>
                    <a:pt x="34" y="44"/>
                  </a:cubicBezTo>
                  <a:cubicBezTo>
                    <a:pt x="36" y="43"/>
                    <a:pt x="37" y="44"/>
                    <a:pt x="39" y="42"/>
                  </a:cubicBezTo>
                  <a:cubicBezTo>
                    <a:pt x="40" y="40"/>
                    <a:pt x="41" y="39"/>
                    <a:pt x="41" y="38"/>
                  </a:cubicBezTo>
                  <a:cubicBezTo>
                    <a:pt x="41" y="38"/>
                    <a:pt x="40" y="38"/>
                    <a:pt x="39" y="38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19" name="Freeform 703">
              <a:extLst>
                <a:ext uri="{FF2B5EF4-FFF2-40B4-BE49-F238E27FC236}">
                  <a16:creationId xmlns:a16="http://schemas.microsoft.com/office/drawing/2014/main" id="{0CA48D2C-A42A-4FE3-A131-09EE91336F77}"/>
                </a:ext>
              </a:extLst>
            </p:cNvPr>
            <p:cNvSpPr>
              <a:spLocks/>
            </p:cNvSpPr>
            <p:nvPr/>
          </p:nvSpPr>
          <p:spPr bwMode="auto">
            <a:xfrm>
              <a:off x="7886052" y="3746739"/>
              <a:ext cx="106717" cy="130609"/>
            </a:xfrm>
            <a:custGeom>
              <a:avLst/>
              <a:gdLst>
                <a:gd name="T0" fmla="*/ 21 w 23"/>
                <a:gd name="T1" fmla="*/ 26 h 28"/>
                <a:gd name="T2" fmla="*/ 20 w 23"/>
                <a:gd name="T3" fmla="*/ 17 h 28"/>
                <a:gd name="T4" fmla="*/ 18 w 23"/>
                <a:gd name="T5" fmla="*/ 16 h 28"/>
                <a:gd name="T6" fmla="*/ 16 w 23"/>
                <a:gd name="T7" fmla="*/ 18 h 28"/>
                <a:gd name="T8" fmla="*/ 17 w 23"/>
                <a:gd name="T9" fmla="*/ 13 h 28"/>
                <a:gd name="T10" fmla="*/ 18 w 23"/>
                <a:gd name="T11" fmla="*/ 7 h 28"/>
                <a:gd name="T12" fmla="*/ 14 w 23"/>
                <a:gd name="T13" fmla="*/ 7 h 28"/>
                <a:gd name="T14" fmla="*/ 10 w 23"/>
                <a:gd name="T15" fmla="*/ 7 h 28"/>
                <a:gd name="T16" fmla="*/ 8 w 23"/>
                <a:gd name="T17" fmla="*/ 4 h 28"/>
                <a:gd name="T18" fmla="*/ 6 w 23"/>
                <a:gd name="T19" fmla="*/ 2 h 28"/>
                <a:gd name="T20" fmla="*/ 2 w 23"/>
                <a:gd name="T21" fmla="*/ 1 h 28"/>
                <a:gd name="T22" fmla="*/ 4 w 23"/>
                <a:gd name="T23" fmla="*/ 5 h 28"/>
                <a:gd name="T24" fmla="*/ 1 w 23"/>
                <a:gd name="T25" fmla="*/ 9 h 28"/>
                <a:gd name="T26" fmla="*/ 3 w 23"/>
                <a:gd name="T27" fmla="*/ 16 h 28"/>
                <a:gd name="T28" fmla="*/ 5 w 23"/>
                <a:gd name="T29" fmla="*/ 25 h 28"/>
                <a:gd name="T30" fmla="*/ 6 w 23"/>
                <a:gd name="T31" fmla="*/ 22 h 28"/>
                <a:gd name="T32" fmla="*/ 7 w 23"/>
                <a:gd name="T33" fmla="*/ 24 h 28"/>
                <a:gd name="T34" fmla="*/ 7 w 23"/>
                <a:gd name="T35" fmla="*/ 23 h 28"/>
                <a:gd name="T36" fmla="*/ 8 w 23"/>
                <a:gd name="T37" fmla="*/ 21 h 28"/>
                <a:gd name="T38" fmla="*/ 13 w 23"/>
                <a:gd name="T39" fmla="*/ 22 h 28"/>
                <a:gd name="T40" fmla="*/ 11 w 23"/>
                <a:gd name="T41" fmla="*/ 16 h 28"/>
                <a:gd name="T42" fmla="*/ 13 w 23"/>
                <a:gd name="T43" fmla="*/ 19 h 28"/>
                <a:gd name="T44" fmla="*/ 17 w 23"/>
                <a:gd name="T45" fmla="*/ 20 h 28"/>
                <a:gd name="T46" fmla="*/ 18 w 23"/>
                <a:gd name="T47" fmla="*/ 22 h 28"/>
                <a:gd name="T48" fmla="*/ 19 w 23"/>
                <a:gd name="T49" fmla="*/ 28 h 28"/>
                <a:gd name="T50" fmla="*/ 21 w 23"/>
                <a:gd name="T51" fmla="*/ 26 h 28"/>
                <a:gd name="T52" fmla="*/ 21 w 23"/>
                <a:gd name="T53" fmla="*/ 26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3" h="28">
                  <a:moveTo>
                    <a:pt x="21" y="26"/>
                  </a:moveTo>
                  <a:cubicBezTo>
                    <a:pt x="22" y="24"/>
                    <a:pt x="20" y="19"/>
                    <a:pt x="20" y="17"/>
                  </a:cubicBezTo>
                  <a:cubicBezTo>
                    <a:pt x="20" y="17"/>
                    <a:pt x="19" y="13"/>
                    <a:pt x="18" y="16"/>
                  </a:cubicBezTo>
                  <a:cubicBezTo>
                    <a:pt x="18" y="16"/>
                    <a:pt x="17" y="17"/>
                    <a:pt x="16" y="18"/>
                  </a:cubicBezTo>
                  <a:cubicBezTo>
                    <a:pt x="16" y="17"/>
                    <a:pt x="14" y="13"/>
                    <a:pt x="17" y="13"/>
                  </a:cubicBezTo>
                  <a:cubicBezTo>
                    <a:pt x="19" y="12"/>
                    <a:pt x="23" y="6"/>
                    <a:pt x="18" y="7"/>
                  </a:cubicBezTo>
                  <a:cubicBezTo>
                    <a:pt x="17" y="8"/>
                    <a:pt x="15" y="7"/>
                    <a:pt x="14" y="7"/>
                  </a:cubicBezTo>
                  <a:cubicBezTo>
                    <a:pt x="13" y="7"/>
                    <a:pt x="11" y="7"/>
                    <a:pt x="10" y="7"/>
                  </a:cubicBezTo>
                  <a:cubicBezTo>
                    <a:pt x="8" y="6"/>
                    <a:pt x="8" y="5"/>
                    <a:pt x="8" y="4"/>
                  </a:cubicBezTo>
                  <a:cubicBezTo>
                    <a:pt x="8" y="2"/>
                    <a:pt x="7" y="3"/>
                    <a:pt x="6" y="2"/>
                  </a:cubicBezTo>
                  <a:cubicBezTo>
                    <a:pt x="4" y="1"/>
                    <a:pt x="3" y="0"/>
                    <a:pt x="2" y="1"/>
                  </a:cubicBezTo>
                  <a:cubicBezTo>
                    <a:pt x="1" y="3"/>
                    <a:pt x="3" y="4"/>
                    <a:pt x="4" y="5"/>
                  </a:cubicBezTo>
                  <a:cubicBezTo>
                    <a:pt x="7" y="8"/>
                    <a:pt x="2" y="6"/>
                    <a:pt x="1" y="9"/>
                  </a:cubicBezTo>
                  <a:cubicBezTo>
                    <a:pt x="0" y="12"/>
                    <a:pt x="2" y="14"/>
                    <a:pt x="3" y="16"/>
                  </a:cubicBezTo>
                  <a:cubicBezTo>
                    <a:pt x="5" y="19"/>
                    <a:pt x="6" y="22"/>
                    <a:pt x="5" y="25"/>
                  </a:cubicBezTo>
                  <a:cubicBezTo>
                    <a:pt x="6" y="26"/>
                    <a:pt x="6" y="23"/>
                    <a:pt x="6" y="22"/>
                  </a:cubicBezTo>
                  <a:cubicBezTo>
                    <a:pt x="6" y="23"/>
                    <a:pt x="6" y="24"/>
                    <a:pt x="7" y="24"/>
                  </a:cubicBezTo>
                  <a:cubicBezTo>
                    <a:pt x="7" y="24"/>
                    <a:pt x="7" y="23"/>
                    <a:pt x="7" y="23"/>
                  </a:cubicBezTo>
                  <a:cubicBezTo>
                    <a:pt x="8" y="26"/>
                    <a:pt x="8" y="23"/>
                    <a:pt x="8" y="21"/>
                  </a:cubicBezTo>
                  <a:cubicBezTo>
                    <a:pt x="8" y="22"/>
                    <a:pt x="12" y="25"/>
                    <a:pt x="13" y="22"/>
                  </a:cubicBezTo>
                  <a:cubicBezTo>
                    <a:pt x="13" y="21"/>
                    <a:pt x="12" y="16"/>
                    <a:pt x="11" y="16"/>
                  </a:cubicBezTo>
                  <a:cubicBezTo>
                    <a:pt x="12" y="16"/>
                    <a:pt x="13" y="18"/>
                    <a:pt x="13" y="19"/>
                  </a:cubicBezTo>
                  <a:cubicBezTo>
                    <a:pt x="14" y="20"/>
                    <a:pt x="17" y="18"/>
                    <a:pt x="17" y="20"/>
                  </a:cubicBezTo>
                  <a:cubicBezTo>
                    <a:pt x="17" y="21"/>
                    <a:pt x="18" y="20"/>
                    <a:pt x="18" y="22"/>
                  </a:cubicBezTo>
                  <a:cubicBezTo>
                    <a:pt x="18" y="24"/>
                    <a:pt x="18" y="26"/>
                    <a:pt x="19" y="28"/>
                  </a:cubicBezTo>
                  <a:cubicBezTo>
                    <a:pt x="20" y="27"/>
                    <a:pt x="20" y="27"/>
                    <a:pt x="21" y="26"/>
                  </a:cubicBezTo>
                  <a:cubicBezTo>
                    <a:pt x="22" y="25"/>
                    <a:pt x="20" y="27"/>
                    <a:pt x="21" y="2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20" name="Freeform 704">
              <a:extLst>
                <a:ext uri="{FF2B5EF4-FFF2-40B4-BE49-F238E27FC236}">
                  <a16:creationId xmlns:a16="http://schemas.microsoft.com/office/drawing/2014/main" id="{ECF4C4A6-5080-42CC-A080-00BD1EBCFC2B}"/>
                </a:ext>
              </a:extLst>
            </p:cNvPr>
            <p:cNvSpPr>
              <a:spLocks/>
            </p:cNvSpPr>
            <p:nvPr/>
          </p:nvSpPr>
          <p:spPr bwMode="auto">
            <a:xfrm>
              <a:off x="8086741" y="3891683"/>
              <a:ext cx="195910" cy="359970"/>
            </a:xfrm>
            <a:custGeom>
              <a:avLst/>
              <a:gdLst>
                <a:gd name="T0" fmla="*/ 40 w 42"/>
                <a:gd name="T1" fmla="*/ 30 h 77"/>
                <a:gd name="T2" fmla="*/ 41 w 42"/>
                <a:gd name="T3" fmla="*/ 27 h 77"/>
                <a:gd name="T4" fmla="*/ 39 w 42"/>
                <a:gd name="T5" fmla="*/ 24 h 77"/>
                <a:gd name="T6" fmla="*/ 36 w 42"/>
                <a:gd name="T7" fmla="*/ 20 h 77"/>
                <a:gd name="T8" fmla="*/ 35 w 42"/>
                <a:gd name="T9" fmla="*/ 15 h 77"/>
                <a:gd name="T10" fmla="*/ 30 w 42"/>
                <a:gd name="T11" fmla="*/ 12 h 77"/>
                <a:gd name="T12" fmla="*/ 25 w 42"/>
                <a:gd name="T13" fmla="*/ 14 h 77"/>
                <a:gd name="T14" fmla="*/ 21 w 42"/>
                <a:gd name="T15" fmla="*/ 14 h 77"/>
                <a:gd name="T16" fmla="*/ 17 w 42"/>
                <a:gd name="T17" fmla="*/ 16 h 77"/>
                <a:gd name="T18" fmla="*/ 19 w 42"/>
                <a:gd name="T19" fmla="*/ 12 h 77"/>
                <a:gd name="T20" fmla="*/ 19 w 42"/>
                <a:gd name="T21" fmla="*/ 9 h 77"/>
                <a:gd name="T22" fmla="*/ 18 w 42"/>
                <a:gd name="T23" fmla="*/ 5 h 77"/>
                <a:gd name="T24" fmla="*/ 15 w 42"/>
                <a:gd name="T25" fmla="*/ 4 h 77"/>
                <a:gd name="T26" fmla="*/ 9 w 42"/>
                <a:gd name="T27" fmla="*/ 1 h 77"/>
                <a:gd name="T28" fmla="*/ 4 w 42"/>
                <a:gd name="T29" fmla="*/ 4 h 77"/>
                <a:gd name="T30" fmla="*/ 1 w 42"/>
                <a:gd name="T31" fmla="*/ 8 h 77"/>
                <a:gd name="T32" fmla="*/ 0 w 42"/>
                <a:gd name="T33" fmla="*/ 13 h 77"/>
                <a:gd name="T34" fmla="*/ 3 w 42"/>
                <a:gd name="T35" fmla="*/ 16 h 77"/>
                <a:gd name="T36" fmla="*/ 6 w 42"/>
                <a:gd name="T37" fmla="*/ 20 h 77"/>
                <a:gd name="T38" fmla="*/ 5 w 42"/>
                <a:gd name="T39" fmla="*/ 24 h 77"/>
                <a:gd name="T40" fmla="*/ 5 w 42"/>
                <a:gd name="T41" fmla="*/ 27 h 77"/>
                <a:gd name="T42" fmla="*/ 4 w 42"/>
                <a:gd name="T43" fmla="*/ 28 h 77"/>
                <a:gd name="T44" fmla="*/ 6 w 42"/>
                <a:gd name="T45" fmla="*/ 33 h 77"/>
                <a:gd name="T46" fmla="*/ 9 w 42"/>
                <a:gd name="T47" fmla="*/ 37 h 77"/>
                <a:gd name="T48" fmla="*/ 10 w 42"/>
                <a:gd name="T49" fmla="*/ 42 h 77"/>
                <a:gd name="T50" fmla="*/ 6 w 42"/>
                <a:gd name="T51" fmla="*/ 52 h 77"/>
                <a:gd name="T52" fmla="*/ 5 w 42"/>
                <a:gd name="T53" fmla="*/ 55 h 77"/>
                <a:gd name="T54" fmla="*/ 4 w 42"/>
                <a:gd name="T55" fmla="*/ 58 h 77"/>
                <a:gd name="T56" fmla="*/ 5 w 42"/>
                <a:gd name="T57" fmla="*/ 62 h 77"/>
                <a:gd name="T58" fmla="*/ 11 w 42"/>
                <a:gd name="T59" fmla="*/ 69 h 77"/>
                <a:gd name="T60" fmla="*/ 13 w 42"/>
                <a:gd name="T61" fmla="*/ 72 h 77"/>
                <a:gd name="T62" fmla="*/ 16 w 42"/>
                <a:gd name="T63" fmla="*/ 72 h 77"/>
                <a:gd name="T64" fmla="*/ 18 w 42"/>
                <a:gd name="T65" fmla="*/ 74 h 77"/>
                <a:gd name="T66" fmla="*/ 19 w 42"/>
                <a:gd name="T67" fmla="*/ 76 h 77"/>
                <a:gd name="T68" fmla="*/ 21 w 42"/>
                <a:gd name="T69" fmla="*/ 76 h 77"/>
                <a:gd name="T70" fmla="*/ 23 w 42"/>
                <a:gd name="T71" fmla="*/ 74 h 77"/>
                <a:gd name="T72" fmla="*/ 16 w 42"/>
                <a:gd name="T73" fmla="*/ 69 h 77"/>
                <a:gd name="T74" fmla="*/ 13 w 42"/>
                <a:gd name="T75" fmla="*/ 67 h 77"/>
                <a:gd name="T76" fmla="*/ 15 w 42"/>
                <a:gd name="T77" fmla="*/ 67 h 77"/>
                <a:gd name="T78" fmla="*/ 12 w 42"/>
                <a:gd name="T79" fmla="*/ 60 h 77"/>
                <a:gd name="T80" fmla="*/ 11 w 42"/>
                <a:gd name="T81" fmla="*/ 58 h 77"/>
                <a:gd name="T82" fmla="*/ 9 w 42"/>
                <a:gd name="T83" fmla="*/ 56 h 77"/>
                <a:gd name="T84" fmla="*/ 11 w 42"/>
                <a:gd name="T85" fmla="*/ 48 h 77"/>
                <a:gd name="T86" fmla="*/ 13 w 42"/>
                <a:gd name="T87" fmla="*/ 43 h 77"/>
                <a:gd name="T88" fmla="*/ 14 w 42"/>
                <a:gd name="T89" fmla="*/ 36 h 77"/>
                <a:gd name="T90" fmla="*/ 17 w 42"/>
                <a:gd name="T91" fmla="*/ 40 h 77"/>
                <a:gd name="T92" fmla="*/ 22 w 42"/>
                <a:gd name="T93" fmla="*/ 41 h 77"/>
                <a:gd name="T94" fmla="*/ 27 w 42"/>
                <a:gd name="T95" fmla="*/ 44 h 77"/>
                <a:gd name="T96" fmla="*/ 24 w 42"/>
                <a:gd name="T97" fmla="*/ 38 h 77"/>
                <a:gd name="T98" fmla="*/ 28 w 42"/>
                <a:gd name="T99" fmla="*/ 33 h 77"/>
                <a:gd name="T100" fmla="*/ 34 w 42"/>
                <a:gd name="T101" fmla="*/ 32 h 77"/>
                <a:gd name="T102" fmla="*/ 38 w 42"/>
                <a:gd name="T103" fmla="*/ 33 h 77"/>
                <a:gd name="T104" fmla="*/ 40 w 42"/>
                <a:gd name="T105" fmla="*/ 30 h 77"/>
                <a:gd name="T106" fmla="*/ 40 w 42"/>
                <a:gd name="T107" fmla="*/ 3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42" h="77">
                  <a:moveTo>
                    <a:pt x="40" y="30"/>
                  </a:moveTo>
                  <a:cubicBezTo>
                    <a:pt x="41" y="30"/>
                    <a:pt x="40" y="28"/>
                    <a:pt x="41" y="27"/>
                  </a:cubicBezTo>
                  <a:cubicBezTo>
                    <a:pt x="42" y="26"/>
                    <a:pt x="40" y="24"/>
                    <a:pt x="39" y="24"/>
                  </a:cubicBezTo>
                  <a:cubicBezTo>
                    <a:pt x="38" y="23"/>
                    <a:pt x="36" y="22"/>
                    <a:pt x="36" y="20"/>
                  </a:cubicBezTo>
                  <a:cubicBezTo>
                    <a:pt x="36" y="18"/>
                    <a:pt x="37" y="17"/>
                    <a:pt x="35" y="15"/>
                  </a:cubicBezTo>
                  <a:cubicBezTo>
                    <a:pt x="34" y="14"/>
                    <a:pt x="32" y="12"/>
                    <a:pt x="30" y="12"/>
                  </a:cubicBezTo>
                  <a:cubicBezTo>
                    <a:pt x="28" y="12"/>
                    <a:pt x="27" y="14"/>
                    <a:pt x="25" y="14"/>
                  </a:cubicBezTo>
                  <a:cubicBezTo>
                    <a:pt x="23" y="13"/>
                    <a:pt x="23" y="13"/>
                    <a:pt x="21" y="14"/>
                  </a:cubicBezTo>
                  <a:cubicBezTo>
                    <a:pt x="21" y="14"/>
                    <a:pt x="18" y="17"/>
                    <a:pt x="17" y="16"/>
                  </a:cubicBezTo>
                  <a:cubicBezTo>
                    <a:pt x="17" y="15"/>
                    <a:pt x="20" y="13"/>
                    <a:pt x="19" y="12"/>
                  </a:cubicBezTo>
                  <a:cubicBezTo>
                    <a:pt x="17" y="11"/>
                    <a:pt x="19" y="10"/>
                    <a:pt x="19" y="9"/>
                  </a:cubicBezTo>
                  <a:cubicBezTo>
                    <a:pt x="19" y="8"/>
                    <a:pt x="19" y="5"/>
                    <a:pt x="18" y="5"/>
                  </a:cubicBezTo>
                  <a:cubicBezTo>
                    <a:pt x="16" y="6"/>
                    <a:pt x="14" y="6"/>
                    <a:pt x="15" y="4"/>
                  </a:cubicBezTo>
                  <a:cubicBezTo>
                    <a:pt x="16" y="0"/>
                    <a:pt x="11" y="0"/>
                    <a:pt x="9" y="1"/>
                  </a:cubicBezTo>
                  <a:cubicBezTo>
                    <a:pt x="8" y="3"/>
                    <a:pt x="6" y="4"/>
                    <a:pt x="4" y="4"/>
                  </a:cubicBezTo>
                  <a:cubicBezTo>
                    <a:pt x="2" y="4"/>
                    <a:pt x="1" y="7"/>
                    <a:pt x="1" y="8"/>
                  </a:cubicBezTo>
                  <a:cubicBezTo>
                    <a:pt x="1" y="10"/>
                    <a:pt x="0" y="11"/>
                    <a:pt x="0" y="13"/>
                  </a:cubicBezTo>
                  <a:cubicBezTo>
                    <a:pt x="0" y="15"/>
                    <a:pt x="1" y="15"/>
                    <a:pt x="3" y="16"/>
                  </a:cubicBezTo>
                  <a:cubicBezTo>
                    <a:pt x="4" y="18"/>
                    <a:pt x="5" y="19"/>
                    <a:pt x="6" y="20"/>
                  </a:cubicBezTo>
                  <a:cubicBezTo>
                    <a:pt x="7" y="22"/>
                    <a:pt x="5" y="23"/>
                    <a:pt x="5" y="24"/>
                  </a:cubicBezTo>
                  <a:cubicBezTo>
                    <a:pt x="5" y="25"/>
                    <a:pt x="6" y="26"/>
                    <a:pt x="5" y="27"/>
                  </a:cubicBezTo>
                  <a:cubicBezTo>
                    <a:pt x="5" y="27"/>
                    <a:pt x="4" y="27"/>
                    <a:pt x="4" y="28"/>
                  </a:cubicBezTo>
                  <a:cubicBezTo>
                    <a:pt x="3" y="29"/>
                    <a:pt x="5" y="32"/>
                    <a:pt x="6" y="33"/>
                  </a:cubicBezTo>
                  <a:cubicBezTo>
                    <a:pt x="7" y="34"/>
                    <a:pt x="8" y="35"/>
                    <a:pt x="9" y="37"/>
                  </a:cubicBezTo>
                  <a:cubicBezTo>
                    <a:pt x="9" y="39"/>
                    <a:pt x="9" y="40"/>
                    <a:pt x="10" y="42"/>
                  </a:cubicBezTo>
                  <a:cubicBezTo>
                    <a:pt x="11" y="46"/>
                    <a:pt x="8" y="49"/>
                    <a:pt x="6" y="52"/>
                  </a:cubicBezTo>
                  <a:cubicBezTo>
                    <a:pt x="6" y="53"/>
                    <a:pt x="5" y="54"/>
                    <a:pt x="5" y="55"/>
                  </a:cubicBezTo>
                  <a:cubicBezTo>
                    <a:pt x="4" y="56"/>
                    <a:pt x="4" y="57"/>
                    <a:pt x="4" y="58"/>
                  </a:cubicBezTo>
                  <a:cubicBezTo>
                    <a:pt x="4" y="59"/>
                    <a:pt x="3" y="62"/>
                    <a:pt x="5" y="62"/>
                  </a:cubicBezTo>
                  <a:cubicBezTo>
                    <a:pt x="8" y="64"/>
                    <a:pt x="9" y="67"/>
                    <a:pt x="11" y="69"/>
                  </a:cubicBezTo>
                  <a:cubicBezTo>
                    <a:pt x="12" y="70"/>
                    <a:pt x="12" y="71"/>
                    <a:pt x="13" y="72"/>
                  </a:cubicBezTo>
                  <a:cubicBezTo>
                    <a:pt x="14" y="72"/>
                    <a:pt x="15" y="72"/>
                    <a:pt x="16" y="72"/>
                  </a:cubicBezTo>
                  <a:cubicBezTo>
                    <a:pt x="17" y="73"/>
                    <a:pt x="18" y="73"/>
                    <a:pt x="18" y="74"/>
                  </a:cubicBezTo>
                  <a:cubicBezTo>
                    <a:pt x="18" y="75"/>
                    <a:pt x="18" y="76"/>
                    <a:pt x="19" y="76"/>
                  </a:cubicBezTo>
                  <a:cubicBezTo>
                    <a:pt x="19" y="77"/>
                    <a:pt x="20" y="76"/>
                    <a:pt x="21" y="76"/>
                  </a:cubicBezTo>
                  <a:cubicBezTo>
                    <a:pt x="22" y="76"/>
                    <a:pt x="23" y="74"/>
                    <a:pt x="23" y="74"/>
                  </a:cubicBezTo>
                  <a:cubicBezTo>
                    <a:pt x="21" y="71"/>
                    <a:pt x="20" y="70"/>
                    <a:pt x="16" y="69"/>
                  </a:cubicBezTo>
                  <a:cubicBezTo>
                    <a:pt x="15" y="69"/>
                    <a:pt x="14" y="68"/>
                    <a:pt x="13" y="67"/>
                  </a:cubicBezTo>
                  <a:cubicBezTo>
                    <a:pt x="13" y="65"/>
                    <a:pt x="14" y="67"/>
                    <a:pt x="15" y="67"/>
                  </a:cubicBezTo>
                  <a:cubicBezTo>
                    <a:pt x="14" y="67"/>
                    <a:pt x="12" y="61"/>
                    <a:pt x="12" y="60"/>
                  </a:cubicBezTo>
                  <a:cubicBezTo>
                    <a:pt x="12" y="59"/>
                    <a:pt x="12" y="59"/>
                    <a:pt x="11" y="58"/>
                  </a:cubicBezTo>
                  <a:cubicBezTo>
                    <a:pt x="10" y="58"/>
                    <a:pt x="9" y="57"/>
                    <a:pt x="9" y="56"/>
                  </a:cubicBezTo>
                  <a:cubicBezTo>
                    <a:pt x="8" y="53"/>
                    <a:pt x="10" y="50"/>
                    <a:pt x="11" y="48"/>
                  </a:cubicBezTo>
                  <a:cubicBezTo>
                    <a:pt x="11" y="46"/>
                    <a:pt x="13" y="44"/>
                    <a:pt x="13" y="43"/>
                  </a:cubicBezTo>
                  <a:cubicBezTo>
                    <a:pt x="13" y="41"/>
                    <a:pt x="12" y="37"/>
                    <a:pt x="14" y="36"/>
                  </a:cubicBezTo>
                  <a:cubicBezTo>
                    <a:pt x="17" y="36"/>
                    <a:pt x="17" y="37"/>
                    <a:pt x="17" y="40"/>
                  </a:cubicBezTo>
                  <a:cubicBezTo>
                    <a:pt x="16" y="42"/>
                    <a:pt x="20" y="41"/>
                    <a:pt x="22" y="41"/>
                  </a:cubicBezTo>
                  <a:cubicBezTo>
                    <a:pt x="23" y="41"/>
                    <a:pt x="26" y="43"/>
                    <a:pt x="27" y="44"/>
                  </a:cubicBezTo>
                  <a:cubicBezTo>
                    <a:pt x="27" y="42"/>
                    <a:pt x="25" y="41"/>
                    <a:pt x="24" y="38"/>
                  </a:cubicBezTo>
                  <a:cubicBezTo>
                    <a:pt x="24" y="36"/>
                    <a:pt x="26" y="35"/>
                    <a:pt x="28" y="33"/>
                  </a:cubicBezTo>
                  <a:cubicBezTo>
                    <a:pt x="29" y="32"/>
                    <a:pt x="32" y="32"/>
                    <a:pt x="34" y="32"/>
                  </a:cubicBezTo>
                  <a:cubicBezTo>
                    <a:pt x="36" y="32"/>
                    <a:pt x="37" y="32"/>
                    <a:pt x="38" y="33"/>
                  </a:cubicBezTo>
                  <a:cubicBezTo>
                    <a:pt x="40" y="33"/>
                    <a:pt x="39" y="32"/>
                    <a:pt x="40" y="30"/>
                  </a:cubicBezTo>
                  <a:cubicBezTo>
                    <a:pt x="41" y="30"/>
                    <a:pt x="40" y="31"/>
                    <a:pt x="40" y="3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21" name="Freeform 705">
              <a:extLst>
                <a:ext uri="{FF2B5EF4-FFF2-40B4-BE49-F238E27FC236}">
                  <a16:creationId xmlns:a16="http://schemas.microsoft.com/office/drawing/2014/main" id="{623B52E0-0905-48B3-BB98-CC2C598F4D14}"/>
                </a:ext>
              </a:extLst>
            </p:cNvPr>
            <p:cNvSpPr>
              <a:spLocks/>
            </p:cNvSpPr>
            <p:nvPr/>
          </p:nvSpPr>
          <p:spPr bwMode="auto">
            <a:xfrm>
              <a:off x="8193457" y="3816823"/>
              <a:ext cx="178390" cy="364749"/>
            </a:xfrm>
            <a:custGeom>
              <a:avLst/>
              <a:gdLst>
                <a:gd name="T0" fmla="*/ 37 w 38"/>
                <a:gd name="T1" fmla="*/ 55 h 78"/>
                <a:gd name="T2" fmla="*/ 36 w 38"/>
                <a:gd name="T3" fmla="*/ 49 h 78"/>
                <a:gd name="T4" fmla="*/ 32 w 38"/>
                <a:gd name="T5" fmla="*/ 41 h 78"/>
                <a:gd name="T6" fmla="*/ 28 w 38"/>
                <a:gd name="T7" fmla="*/ 37 h 78"/>
                <a:gd name="T8" fmla="*/ 22 w 38"/>
                <a:gd name="T9" fmla="*/ 31 h 78"/>
                <a:gd name="T10" fmla="*/ 18 w 38"/>
                <a:gd name="T11" fmla="*/ 26 h 78"/>
                <a:gd name="T12" fmla="*/ 19 w 38"/>
                <a:gd name="T13" fmla="*/ 20 h 78"/>
                <a:gd name="T14" fmla="*/ 23 w 38"/>
                <a:gd name="T15" fmla="*/ 15 h 78"/>
                <a:gd name="T16" fmla="*/ 29 w 38"/>
                <a:gd name="T17" fmla="*/ 11 h 78"/>
                <a:gd name="T18" fmla="*/ 23 w 38"/>
                <a:gd name="T19" fmla="*/ 7 h 78"/>
                <a:gd name="T20" fmla="*/ 24 w 38"/>
                <a:gd name="T21" fmla="*/ 4 h 78"/>
                <a:gd name="T22" fmla="*/ 19 w 38"/>
                <a:gd name="T23" fmla="*/ 3 h 78"/>
                <a:gd name="T24" fmla="*/ 14 w 38"/>
                <a:gd name="T25" fmla="*/ 3 h 78"/>
                <a:gd name="T26" fmla="*/ 11 w 38"/>
                <a:gd name="T27" fmla="*/ 5 h 78"/>
                <a:gd name="T28" fmla="*/ 8 w 38"/>
                <a:gd name="T29" fmla="*/ 5 h 78"/>
                <a:gd name="T30" fmla="*/ 5 w 38"/>
                <a:gd name="T31" fmla="*/ 5 h 78"/>
                <a:gd name="T32" fmla="*/ 3 w 38"/>
                <a:gd name="T33" fmla="*/ 5 h 78"/>
                <a:gd name="T34" fmla="*/ 0 w 38"/>
                <a:gd name="T35" fmla="*/ 6 h 78"/>
                <a:gd name="T36" fmla="*/ 4 w 38"/>
                <a:gd name="T37" fmla="*/ 9 h 78"/>
                <a:gd name="T38" fmla="*/ 5 w 38"/>
                <a:gd name="T39" fmla="*/ 13 h 78"/>
                <a:gd name="T40" fmla="*/ 9 w 38"/>
                <a:gd name="T41" fmla="*/ 14 h 78"/>
                <a:gd name="T42" fmla="*/ 12 w 38"/>
                <a:gd name="T43" fmla="*/ 17 h 78"/>
                <a:gd name="T44" fmla="*/ 13 w 38"/>
                <a:gd name="T45" fmla="*/ 21 h 78"/>
                <a:gd name="T46" fmla="*/ 10 w 38"/>
                <a:gd name="T47" fmla="*/ 22 h 78"/>
                <a:gd name="T48" fmla="*/ 14 w 38"/>
                <a:gd name="T49" fmla="*/ 25 h 78"/>
                <a:gd name="T50" fmla="*/ 19 w 38"/>
                <a:gd name="T51" fmla="*/ 31 h 78"/>
                <a:gd name="T52" fmla="*/ 23 w 38"/>
                <a:gd name="T53" fmla="*/ 35 h 78"/>
                <a:gd name="T54" fmla="*/ 26 w 38"/>
                <a:gd name="T55" fmla="*/ 39 h 78"/>
                <a:gd name="T56" fmla="*/ 28 w 38"/>
                <a:gd name="T57" fmla="*/ 43 h 78"/>
                <a:gd name="T58" fmla="*/ 27 w 38"/>
                <a:gd name="T59" fmla="*/ 48 h 78"/>
                <a:gd name="T60" fmla="*/ 28 w 38"/>
                <a:gd name="T61" fmla="*/ 52 h 78"/>
                <a:gd name="T62" fmla="*/ 28 w 38"/>
                <a:gd name="T63" fmla="*/ 57 h 78"/>
                <a:gd name="T64" fmla="*/ 23 w 38"/>
                <a:gd name="T65" fmla="*/ 60 h 78"/>
                <a:gd name="T66" fmla="*/ 20 w 38"/>
                <a:gd name="T67" fmla="*/ 62 h 78"/>
                <a:gd name="T68" fmla="*/ 20 w 38"/>
                <a:gd name="T69" fmla="*/ 65 h 78"/>
                <a:gd name="T70" fmla="*/ 18 w 38"/>
                <a:gd name="T71" fmla="*/ 66 h 78"/>
                <a:gd name="T72" fmla="*/ 14 w 38"/>
                <a:gd name="T73" fmla="*/ 67 h 78"/>
                <a:gd name="T74" fmla="*/ 15 w 38"/>
                <a:gd name="T75" fmla="*/ 70 h 78"/>
                <a:gd name="T76" fmla="*/ 14 w 38"/>
                <a:gd name="T77" fmla="*/ 74 h 78"/>
                <a:gd name="T78" fmla="*/ 14 w 38"/>
                <a:gd name="T79" fmla="*/ 77 h 78"/>
                <a:gd name="T80" fmla="*/ 18 w 38"/>
                <a:gd name="T81" fmla="*/ 75 h 78"/>
                <a:gd name="T82" fmla="*/ 19 w 38"/>
                <a:gd name="T83" fmla="*/ 71 h 78"/>
                <a:gd name="T84" fmla="*/ 22 w 38"/>
                <a:gd name="T85" fmla="*/ 72 h 78"/>
                <a:gd name="T86" fmla="*/ 21 w 38"/>
                <a:gd name="T87" fmla="*/ 70 h 78"/>
                <a:gd name="T88" fmla="*/ 23 w 38"/>
                <a:gd name="T89" fmla="*/ 71 h 78"/>
                <a:gd name="T90" fmla="*/ 24 w 38"/>
                <a:gd name="T91" fmla="*/ 67 h 78"/>
                <a:gd name="T92" fmla="*/ 26 w 38"/>
                <a:gd name="T93" fmla="*/ 68 h 78"/>
                <a:gd name="T94" fmla="*/ 30 w 38"/>
                <a:gd name="T95" fmla="*/ 66 h 78"/>
                <a:gd name="T96" fmla="*/ 36 w 38"/>
                <a:gd name="T97" fmla="*/ 61 h 78"/>
                <a:gd name="T98" fmla="*/ 36 w 38"/>
                <a:gd name="T99" fmla="*/ 57 h 78"/>
                <a:gd name="T100" fmla="*/ 37 w 38"/>
                <a:gd name="T101" fmla="*/ 55 h 78"/>
                <a:gd name="T102" fmla="*/ 37 w 38"/>
                <a:gd name="T103" fmla="*/ 55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38" h="78">
                  <a:moveTo>
                    <a:pt x="37" y="55"/>
                  </a:moveTo>
                  <a:cubicBezTo>
                    <a:pt x="36" y="54"/>
                    <a:pt x="36" y="52"/>
                    <a:pt x="36" y="49"/>
                  </a:cubicBezTo>
                  <a:cubicBezTo>
                    <a:pt x="35" y="46"/>
                    <a:pt x="34" y="44"/>
                    <a:pt x="32" y="41"/>
                  </a:cubicBezTo>
                  <a:cubicBezTo>
                    <a:pt x="31" y="39"/>
                    <a:pt x="30" y="38"/>
                    <a:pt x="28" y="37"/>
                  </a:cubicBezTo>
                  <a:cubicBezTo>
                    <a:pt x="26" y="35"/>
                    <a:pt x="23" y="34"/>
                    <a:pt x="22" y="31"/>
                  </a:cubicBezTo>
                  <a:cubicBezTo>
                    <a:pt x="22" y="29"/>
                    <a:pt x="20" y="28"/>
                    <a:pt x="18" y="26"/>
                  </a:cubicBezTo>
                  <a:cubicBezTo>
                    <a:pt x="17" y="25"/>
                    <a:pt x="18" y="21"/>
                    <a:pt x="19" y="20"/>
                  </a:cubicBezTo>
                  <a:cubicBezTo>
                    <a:pt x="21" y="19"/>
                    <a:pt x="23" y="17"/>
                    <a:pt x="23" y="15"/>
                  </a:cubicBezTo>
                  <a:cubicBezTo>
                    <a:pt x="24" y="14"/>
                    <a:pt x="28" y="12"/>
                    <a:pt x="29" y="11"/>
                  </a:cubicBezTo>
                  <a:cubicBezTo>
                    <a:pt x="27" y="10"/>
                    <a:pt x="25" y="9"/>
                    <a:pt x="23" y="7"/>
                  </a:cubicBezTo>
                  <a:cubicBezTo>
                    <a:pt x="21" y="6"/>
                    <a:pt x="24" y="6"/>
                    <a:pt x="24" y="4"/>
                  </a:cubicBezTo>
                  <a:cubicBezTo>
                    <a:pt x="24" y="4"/>
                    <a:pt x="19" y="3"/>
                    <a:pt x="19" y="3"/>
                  </a:cubicBezTo>
                  <a:cubicBezTo>
                    <a:pt x="17" y="2"/>
                    <a:pt x="15" y="0"/>
                    <a:pt x="14" y="3"/>
                  </a:cubicBezTo>
                  <a:cubicBezTo>
                    <a:pt x="13" y="4"/>
                    <a:pt x="12" y="4"/>
                    <a:pt x="11" y="5"/>
                  </a:cubicBezTo>
                  <a:cubicBezTo>
                    <a:pt x="9" y="8"/>
                    <a:pt x="9" y="4"/>
                    <a:pt x="8" y="5"/>
                  </a:cubicBezTo>
                  <a:cubicBezTo>
                    <a:pt x="6" y="6"/>
                    <a:pt x="6" y="5"/>
                    <a:pt x="5" y="5"/>
                  </a:cubicBezTo>
                  <a:cubicBezTo>
                    <a:pt x="4" y="6"/>
                    <a:pt x="3" y="6"/>
                    <a:pt x="3" y="5"/>
                  </a:cubicBezTo>
                  <a:cubicBezTo>
                    <a:pt x="3" y="4"/>
                    <a:pt x="1" y="6"/>
                    <a:pt x="0" y="6"/>
                  </a:cubicBezTo>
                  <a:cubicBezTo>
                    <a:pt x="0" y="7"/>
                    <a:pt x="3" y="9"/>
                    <a:pt x="4" y="9"/>
                  </a:cubicBezTo>
                  <a:cubicBezTo>
                    <a:pt x="5" y="11"/>
                    <a:pt x="4" y="12"/>
                    <a:pt x="5" y="13"/>
                  </a:cubicBezTo>
                  <a:cubicBezTo>
                    <a:pt x="5" y="15"/>
                    <a:pt x="8" y="15"/>
                    <a:pt x="9" y="14"/>
                  </a:cubicBezTo>
                  <a:cubicBezTo>
                    <a:pt x="11" y="13"/>
                    <a:pt x="12" y="16"/>
                    <a:pt x="12" y="17"/>
                  </a:cubicBezTo>
                  <a:cubicBezTo>
                    <a:pt x="13" y="19"/>
                    <a:pt x="15" y="19"/>
                    <a:pt x="13" y="21"/>
                  </a:cubicBezTo>
                  <a:cubicBezTo>
                    <a:pt x="11" y="22"/>
                    <a:pt x="10" y="19"/>
                    <a:pt x="10" y="22"/>
                  </a:cubicBezTo>
                  <a:cubicBezTo>
                    <a:pt x="10" y="24"/>
                    <a:pt x="13" y="24"/>
                    <a:pt x="14" y="25"/>
                  </a:cubicBezTo>
                  <a:cubicBezTo>
                    <a:pt x="16" y="27"/>
                    <a:pt x="17" y="29"/>
                    <a:pt x="19" y="31"/>
                  </a:cubicBezTo>
                  <a:cubicBezTo>
                    <a:pt x="20" y="33"/>
                    <a:pt x="22" y="33"/>
                    <a:pt x="23" y="35"/>
                  </a:cubicBezTo>
                  <a:cubicBezTo>
                    <a:pt x="24" y="37"/>
                    <a:pt x="24" y="38"/>
                    <a:pt x="26" y="39"/>
                  </a:cubicBezTo>
                  <a:cubicBezTo>
                    <a:pt x="27" y="40"/>
                    <a:pt x="26" y="42"/>
                    <a:pt x="28" y="43"/>
                  </a:cubicBezTo>
                  <a:cubicBezTo>
                    <a:pt x="29" y="44"/>
                    <a:pt x="28" y="47"/>
                    <a:pt x="27" y="48"/>
                  </a:cubicBezTo>
                  <a:cubicBezTo>
                    <a:pt x="26" y="49"/>
                    <a:pt x="27" y="51"/>
                    <a:pt x="28" y="52"/>
                  </a:cubicBezTo>
                  <a:cubicBezTo>
                    <a:pt x="28" y="54"/>
                    <a:pt x="28" y="55"/>
                    <a:pt x="28" y="57"/>
                  </a:cubicBezTo>
                  <a:cubicBezTo>
                    <a:pt x="26" y="59"/>
                    <a:pt x="26" y="59"/>
                    <a:pt x="23" y="60"/>
                  </a:cubicBezTo>
                  <a:cubicBezTo>
                    <a:pt x="21" y="60"/>
                    <a:pt x="24" y="63"/>
                    <a:pt x="20" y="62"/>
                  </a:cubicBezTo>
                  <a:cubicBezTo>
                    <a:pt x="18" y="62"/>
                    <a:pt x="20" y="64"/>
                    <a:pt x="20" y="65"/>
                  </a:cubicBezTo>
                  <a:cubicBezTo>
                    <a:pt x="21" y="67"/>
                    <a:pt x="19" y="66"/>
                    <a:pt x="18" y="66"/>
                  </a:cubicBezTo>
                  <a:cubicBezTo>
                    <a:pt x="16" y="66"/>
                    <a:pt x="15" y="66"/>
                    <a:pt x="14" y="67"/>
                  </a:cubicBezTo>
                  <a:cubicBezTo>
                    <a:pt x="11" y="69"/>
                    <a:pt x="13" y="69"/>
                    <a:pt x="15" y="70"/>
                  </a:cubicBezTo>
                  <a:cubicBezTo>
                    <a:pt x="16" y="70"/>
                    <a:pt x="14" y="73"/>
                    <a:pt x="14" y="74"/>
                  </a:cubicBezTo>
                  <a:cubicBezTo>
                    <a:pt x="13" y="74"/>
                    <a:pt x="13" y="78"/>
                    <a:pt x="14" y="77"/>
                  </a:cubicBezTo>
                  <a:cubicBezTo>
                    <a:pt x="16" y="76"/>
                    <a:pt x="17" y="75"/>
                    <a:pt x="18" y="75"/>
                  </a:cubicBezTo>
                  <a:cubicBezTo>
                    <a:pt x="22" y="74"/>
                    <a:pt x="20" y="73"/>
                    <a:pt x="19" y="71"/>
                  </a:cubicBezTo>
                  <a:cubicBezTo>
                    <a:pt x="20" y="71"/>
                    <a:pt x="21" y="73"/>
                    <a:pt x="22" y="72"/>
                  </a:cubicBezTo>
                  <a:cubicBezTo>
                    <a:pt x="23" y="71"/>
                    <a:pt x="21" y="70"/>
                    <a:pt x="21" y="70"/>
                  </a:cubicBezTo>
                  <a:cubicBezTo>
                    <a:pt x="21" y="69"/>
                    <a:pt x="23" y="71"/>
                    <a:pt x="23" y="71"/>
                  </a:cubicBezTo>
                  <a:cubicBezTo>
                    <a:pt x="22" y="71"/>
                    <a:pt x="23" y="67"/>
                    <a:pt x="24" y="67"/>
                  </a:cubicBezTo>
                  <a:cubicBezTo>
                    <a:pt x="24" y="66"/>
                    <a:pt x="26" y="68"/>
                    <a:pt x="26" y="68"/>
                  </a:cubicBezTo>
                  <a:cubicBezTo>
                    <a:pt x="28" y="68"/>
                    <a:pt x="29" y="67"/>
                    <a:pt x="30" y="66"/>
                  </a:cubicBezTo>
                  <a:cubicBezTo>
                    <a:pt x="31" y="65"/>
                    <a:pt x="36" y="63"/>
                    <a:pt x="36" y="61"/>
                  </a:cubicBezTo>
                  <a:cubicBezTo>
                    <a:pt x="36" y="60"/>
                    <a:pt x="35" y="59"/>
                    <a:pt x="36" y="57"/>
                  </a:cubicBezTo>
                  <a:cubicBezTo>
                    <a:pt x="36" y="56"/>
                    <a:pt x="38" y="57"/>
                    <a:pt x="37" y="55"/>
                  </a:cubicBezTo>
                  <a:cubicBezTo>
                    <a:pt x="36" y="54"/>
                    <a:pt x="38" y="56"/>
                    <a:pt x="37" y="5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22" name="Freeform 706">
              <a:extLst>
                <a:ext uri="{FF2B5EF4-FFF2-40B4-BE49-F238E27FC236}">
                  <a16:creationId xmlns:a16="http://schemas.microsoft.com/office/drawing/2014/main" id="{1EC11BC7-2FD7-433C-B8A1-BFDC398A8813}"/>
                </a:ext>
              </a:extLst>
            </p:cNvPr>
            <p:cNvSpPr>
              <a:spLocks/>
            </p:cNvSpPr>
            <p:nvPr/>
          </p:nvSpPr>
          <p:spPr bwMode="auto">
            <a:xfrm>
              <a:off x="8152045" y="3845494"/>
              <a:ext cx="172019" cy="210247"/>
            </a:xfrm>
            <a:custGeom>
              <a:avLst/>
              <a:gdLst>
                <a:gd name="T0" fmla="*/ 37 w 37"/>
                <a:gd name="T1" fmla="*/ 38 h 45"/>
                <a:gd name="T2" fmla="*/ 35 w 37"/>
                <a:gd name="T3" fmla="*/ 35 h 45"/>
                <a:gd name="T4" fmla="*/ 33 w 37"/>
                <a:gd name="T5" fmla="*/ 32 h 45"/>
                <a:gd name="T6" fmla="*/ 30 w 37"/>
                <a:gd name="T7" fmla="*/ 28 h 45"/>
                <a:gd name="T8" fmla="*/ 26 w 37"/>
                <a:gd name="T9" fmla="*/ 22 h 45"/>
                <a:gd name="T10" fmla="*/ 22 w 37"/>
                <a:gd name="T11" fmla="*/ 18 h 45"/>
                <a:gd name="T12" fmla="*/ 19 w 37"/>
                <a:gd name="T13" fmla="*/ 15 h 45"/>
                <a:gd name="T14" fmla="*/ 22 w 37"/>
                <a:gd name="T15" fmla="*/ 14 h 45"/>
                <a:gd name="T16" fmla="*/ 21 w 37"/>
                <a:gd name="T17" fmla="*/ 10 h 45"/>
                <a:gd name="T18" fmla="*/ 14 w 37"/>
                <a:gd name="T19" fmla="*/ 8 h 45"/>
                <a:gd name="T20" fmla="*/ 13 w 37"/>
                <a:gd name="T21" fmla="*/ 4 h 45"/>
                <a:gd name="T22" fmla="*/ 9 w 37"/>
                <a:gd name="T23" fmla="*/ 0 h 45"/>
                <a:gd name="T24" fmla="*/ 7 w 37"/>
                <a:gd name="T25" fmla="*/ 0 h 45"/>
                <a:gd name="T26" fmla="*/ 8 w 37"/>
                <a:gd name="T27" fmla="*/ 4 h 45"/>
                <a:gd name="T28" fmla="*/ 8 w 37"/>
                <a:gd name="T29" fmla="*/ 7 h 45"/>
                <a:gd name="T30" fmla="*/ 4 w 37"/>
                <a:gd name="T31" fmla="*/ 5 h 45"/>
                <a:gd name="T32" fmla="*/ 0 w 37"/>
                <a:gd name="T33" fmla="*/ 10 h 45"/>
                <a:gd name="T34" fmla="*/ 4 w 37"/>
                <a:gd name="T35" fmla="*/ 15 h 45"/>
                <a:gd name="T36" fmla="*/ 4 w 37"/>
                <a:gd name="T37" fmla="*/ 22 h 45"/>
                <a:gd name="T38" fmla="*/ 3 w 37"/>
                <a:gd name="T39" fmla="*/ 26 h 45"/>
                <a:gd name="T40" fmla="*/ 7 w 37"/>
                <a:gd name="T41" fmla="*/ 25 h 45"/>
                <a:gd name="T42" fmla="*/ 10 w 37"/>
                <a:gd name="T43" fmla="*/ 23 h 45"/>
                <a:gd name="T44" fmla="*/ 15 w 37"/>
                <a:gd name="T45" fmla="*/ 22 h 45"/>
                <a:gd name="T46" fmla="*/ 23 w 37"/>
                <a:gd name="T47" fmla="*/ 28 h 45"/>
                <a:gd name="T48" fmla="*/ 27 w 37"/>
                <a:gd name="T49" fmla="*/ 36 h 45"/>
                <a:gd name="T50" fmla="*/ 27 w 37"/>
                <a:gd name="T51" fmla="*/ 39 h 45"/>
                <a:gd name="T52" fmla="*/ 25 w 37"/>
                <a:gd name="T53" fmla="*/ 43 h 45"/>
                <a:gd name="T54" fmla="*/ 29 w 37"/>
                <a:gd name="T55" fmla="*/ 43 h 45"/>
                <a:gd name="T56" fmla="*/ 32 w 37"/>
                <a:gd name="T57" fmla="*/ 42 h 45"/>
                <a:gd name="T58" fmla="*/ 35 w 37"/>
                <a:gd name="T59" fmla="*/ 42 h 45"/>
                <a:gd name="T60" fmla="*/ 37 w 37"/>
                <a:gd name="T61" fmla="*/ 38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37" h="45">
                  <a:moveTo>
                    <a:pt x="37" y="38"/>
                  </a:moveTo>
                  <a:cubicBezTo>
                    <a:pt x="37" y="37"/>
                    <a:pt x="36" y="37"/>
                    <a:pt x="35" y="35"/>
                  </a:cubicBezTo>
                  <a:cubicBezTo>
                    <a:pt x="35" y="33"/>
                    <a:pt x="34" y="34"/>
                    <a:pt x="33" y="32"/>
                  </a:cubicBezTo>
                  <a:cubicBezTo>
                    <a:pt x="32" y="30"/>
                    <a:pt x="32" y="29"/>
                    <a:pt x="30" y="28"/>
                  </a:cubicBezTo>
                  <a:cubicBezTo>
                    <a:pt x="28" y="26"/>
                    <a:pt x="27" y="24"/>
                    <a:pt x="26" y="22"/>
                  </a:cubicBezTo>
                  <a:cubicBezTo>
                    <a:pt x="25" y="21"/>
                    <a:pt x="23" y="19"/>
                    <a:pt x="22" y="18"/>
                  </a:cubicBezTo>
                  <a:cubicBezTo>
                    <a:pt x="20" y="17"/>
                    <a:pt x="19" y="18"/>
                    <a:pt x="19" y="15"/>
                  </a:cubicBezTo>
                  <a:cubicBezTo>
                    <a:pt x="19" y="14"/>
                    <a:pt x="21" y="16"/>
                    <a:pt x="22" y="14"/>
                  </a:cubicBezTo>
                  <a:cubicBezTo>
                    <a:pt x="24" y="13"/>
                    <a:pt x="22" y="12"/>
                    <a:pt x="21" y="10"/>
                  </a:cubicBezTo>
                  <a:cubicBezTo>
                    <a:pt x="19" y="5"/>
                    <a:pt x="16" y="11"/>
                    <a:pt x="14" y="8"/>
                  </a:cubicBezTo>
                  <a:cubicBezTo>
                    <a:pt x="13" y="7"/>
                    <a:pt x="14" y="5"/>
                    <a:pt x="13" y="4"/>
                  </a:cubicBezTo>
                  <a:cubicBezTo>
                    <a:pt x="12" y="3"/>
                    <a:pt x="10" y="2"/>
                    <a:pt x="9" y="0"/>
                  </a:cubicBezTo>
                  <a:cubicBezTo>
                    <a:pt x="9" y="0"/>
                    <a:pt x="7" y="0"/>
                    <a:pt x="7" y="0"/>
                  </a:cubicBezTo>
                  <a:cubicBezTo>
                    <a:pt x="6" y="1"/>
                    <a:pt x="8" y="3"/>
                    <a:pt x="8" y="4"/>
                  </a:cubicBezTo>
                  <a:cubicBezTo>
                    <a:pt x="8" y="5"/>
                    <a:pt x="9" y="7"/>
                    <a:pt x="8" y="7"/>
                  </a:cubicBezTo>
                  <a:cubicBezTo>
                    <a:pt x="6" y="7"/>
                    <a:pt x="6" y="5"/>
                    <a:pt x="4" y="5"/>
                  </a:cubicBezTo>
                  <a:cubicBezTo>
                    <a:pt x="3" y="4"/>
                    <a:pt x="0" y="10"/>
                    <a:pt x="0" y="10"/>
                  </a:cubicBezTo>
                  <a:cubicBezTo>
                    <a:pt x="1" y="13"/>
                    <a:pt x="0" y="17"/>
                    <a:pt x="4" y="15"/>
                  </a:cubicBezTo>
                  <a:cubicBezTo>
                    <a:pt x="6" y="14"/>
                    <a:pt x="4" y="22"/>
                    <a:pt x="4" y="22"/>
                  </a:cubicBezTo>
                  <a:cubicBezTo>
                    <a:pt x="6" y="23"/>
                    <a:pt x="4" y="24"/>
                    <a:pt x="3" y="26"/>
                  </a:cubicBezTo>
                  <a:cubicBezTo>
                    <a:pt x="3" y="27"/>
                    <a:pt x="6" y="25"/>
                    <a:pt x="7" y="25"/>
                  </a:cubicBezTo>
                  <a:cubicBezTo>
                    <a:pt x="7" y="24"/>
                    <a:pt x="9" y="23"/>
                    <a:pt x="10" y="23"/>
                  </a:cubicBezTo>
                  <a:cubicBezTo>
                    <a:pt x="12" y="24"/>
                    <a:pt x="13" y="24"/>
                    <a:pt x="15" y="22"/>
                  </a:cubicBezTo>
                  <a:cubicBezTo>
                    <a:pt x="17" y="21"/>
                    <a:pt x="24" y="25"/>
                    <a:pt x="23" y="28"/>
                  </a:cubicBezTo>
                  <a:cubicBezTo>
                    <a:pt x="21" y="32"/>
                    <a:pt x="25" y="33"/>
                    <a:pt x="27" y="36"/>
                  </a:cubicBezTo>
                  <a:cubicBezTo>
                    <a:pt x="27" y="37"/>
                    <a:pt x="27" y="38"/>
                    <a:pt x="27" y="39"/>
                  </a:cubicBezTo>
                  <a:cubicBezTo>
                    <a:pt x="27" y="40"/>
                    <a:pt x="26" y="42"/>
                    <a:pt x="25" y="43"/>
                  </a:cubicBezTo>
                  <a:cubicBezTo>
                    <a:pt x="26" y="43"/>
                    <a:pt x="29" y="45"/>
                    <a:pt x="29" y="43"/>
                  </a:cubicBezTo>
                  <a:cubicBezTo>
                    <a:pt x="29" y="42"/>
                    <a:pt x="31" y="41"/>
                    <a:pt x="32" y="42"/>
                  </a:cubicBezTo>
                  <a:cubicBezTo>
                    <a:pt x="33" y="43"/>
                    <a:pt x="34" y="43"/>
                    <a:pt x="35" y="42"/>
                  </a:cubicBezTo>
                  <a:cubicBezTo>
                    <a:pt x="37" y="42"/>
                    <a:pt x="37" y="40"/>
                    <a:pt x="37" y="38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23" name="Freeform 707">
              <a:extLst>
                <a:ext uri="{FF2B5EF4-FFF2-40B4-BE49-F238E27FC236}">
                  <a16:creationId xmlns:a16="http://schemas.microsoft.com/office/drawing/2014/main" id="{377B1DED-2269-4732-8661-FDC16A9ADF0C}"/>
                </a:ext>
              </a:extLst>
            </p:cNvPr>
            <p:cNvSpPr>
              <a:spLocks/>
            </p:cNvSpPr>
            <p:nvPr/>
          </p:nvSpPr>
          <p:spPr bwMode="auto">
            <a:xfrm>
              <a:off x="8889495" y="4415709"/>
              <a:ext cx="210245" cy="178392"/>
            </a:xfrm>
            <a:custGeom>
              <a:avLst/>
              <a:gdLst>
                <a:gd name="T0" fmla="*/ 45 w 45"/>
                <a:gd name="T1" fmla="*/ 29 h 38"/>
                <a:gd name="T2" fmla="*/ 45 w 45"/>
                <a:gd name="T3" fmla="*/ 26 h 38"/>
                <a:gd name="T4" fmla="*/ 45 w 45"/>
                <a:gd name="T5" fmla="*/ 24 h 38"/>
                <a:gd name="T6" fmla="*/ 45 w 45"/>
                <a:gd name="T7" fmla="*/ 15 h 38"/>
                <a:gd name="T8" fmla="*/ 45 w 45"/>
                <a:gd name="T9" fmla="*/ 6 h 38"/>
                <a:gd name="T10" fmla="*/ 35 w 45"/>
                <a:gd name="T11" fmla="*/ 3 h 38"/>
                <a:gd name="T12" fmla="*/ 30 w 45"/>
                <a:gd name="T13" fmla="*/ 0 h 38"/>
                <a:gd name="T14" fmla="*/ 26 w 45"/>
                <a:gd name="T15" fmla="*/ 3 h 38"/>
                <a:gd name="T16" fmla="*/ 22 w 45"/>
                <a:gd name="T17" fmla="*/ 5 h 38"/>
                <a:gd name="T18" fmla="*/ 18 w 45"/>
                <a:gd name="T19" fmla="*/ 10 h 38"/>
                <a:gd name="T20" fmla="*/ 14 w 45"/>
                <a:gd name="T21" fmla="*/ 8 h 38"/>
                <a:gd name="T22" fmla="*/ 11 w 45"/>
                <a:gd name="T23" fmla="*/ 5 h 38"/>
                <a:gd name="T24" fmla="*/ 9 w 45"/>
                <a:gd name="T25" fmla="*/ 6 h 38"/>
                <a:gd name="T26" fmla="*/ 7 w 45"/>
                <a:gd name="T27" fmla="*/ 5 h 38"/>
                <a:gd name="T28" fmla="*/ 4 w 45"/>
                <a:gd name="T29" fmla="*/ 6 h 38"/>
                <a:gd name="T30" fmla="*/ 0 w 45"/>
                <a:gd name="T31" fmla="*/ 7 h 38"/>
                <a:gd name="T32" fmla="*/ 3 w 45"/>
                <a:gd name="T33" fmla="*/ 8 h 38"/>
                <a:gd name="T34" fmla="*/ 4 w 45"/>
                <a:gd name="T35" fmla="*/ 11 h 38"/>
                <a:gd name="T36" fmla="*/ 7 w 45"/>
                <a:gd name="T37" fmla="*/ 14 h 38"/>
                <a:gd name="T38" fmla="*/ 9 w 45"/>
                <a:gd name="T39" fmla="*/ 8 h 38"/>
                <a:gd name="T40" fmla="*/ 10 w 45"/>
                <a:gd name="T41" fmla="*/ 12 h 38"/>
                <a:gd name="T42" fmla="*/ 15 w 45"/>
                <a:gd name="T43" fmla="*/ 12 h 38"/>
                <a:gd name="T44" fmla="*/ 18 w 45"/>
                <a:gd name="T45" fmla="*/ 15 h 38"/>
                <a:gd name="T46" fmla="*/ 27 w 45"/>
                <a:gd name="T47" fmla="*/ 19 h 38"/>
                <a:gd name="T48" fmla="*/ 32 w 45"/>
                <a:gd name="T49" fmla="*/ 22 h 38"/>
                <a:gd name="T50" fmla="*/ 34 w 45"/>
                <a:gd name="T51" fmla="*/ 26 h 38"/>
                <a:gd name="T52" fmla="*/ 36 w 45"/>
                <a:gd name="T53" fmla="*/ 27 h 38"/>
                <a:gd name="T54" fmla="*/ 34 w 45"/>
                <a:gd name="T55" fmla="*/ 28 h 38"/>
                <a:gd name="T56" fmla="*/ 36 w 45"/>
                <a:gd name="T57" fmla="*/ 29 h 38"/>
                <a:gd name="T58" fmla="*/ 35 w 45"/>
                <a:gd name="T59" fmla="*/ 30 h 38"/>
                <a:gd name="T60" fmla="*/ 32 w 45"/>
                <a:gd name="T61" fmla="*/ 31 h 38"/>
                <a:gd name="T62" fmla="*/ 29 w 45"/>
                <a:gd name="T63" fmla="*/ 34 h 38"/>
                <a:gd name="T64" fmla="*/ 34 w 45"/>
                <a:gd name="T65" fmla="*/ 35 h 38"/>
                <a:gd name="T66" fmla="*/ 36 w 45"/>
                <a:gd name="T67" fmla="*/ 31 h 38"/>
                <a:gd name="T68" fmla="*/ 36 w 45"/>
                <a:gd name="T69" fmla="*/ 33 h 38"/>
                <a:gd name="T70" fmla="*/ 40 w 45"/>
                <a:gd name="T71" fmla="*/ 32 h 38"/>
                <a:gd name="T72" fmla="*/ 45 w 45"/>
                <a:gd name="T73" fmla="*/ 38 h 38"/>
                <a:gd name="T74" fmla="*/ 45 w 45"/>
                <a:gd name="T75" fmla="*/ 29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45" h="38">
                  <a:moveTo>
                    <a:pt x="45" y="29"/>
                  </a:moveTo>
                  <a:cubicBezTo>
                    <a:pt x="45" y="28"/>
                    <a:pt x="44" y="27"/>
                    <a:pt x="45" y="26"/>
                  </a:cubicBezTo>
                  <a:cubicBezTo>
                    <a:pt x="45" y="25"/>
                    <a:pt x="45" y="25"/>
                    <a:pt x="45" y="24"/>
                  </a:cubicBezTo>
                  <a:cubicBezTo>
                    <a:pt x="45" y="21"/>
                    <a:pt x="45" y="18"/>
                    <a:pt x="45" y="15"/>
                  </a:cubicBezTo>
                  <a:cubicBezTo>
                    <a:pt x="45" y="12"/>
                    <a:pt x="45" y="9"/>
                    <a:pt x="45" y="6"/>
                  </a:cubicBezTo>
                  <a:cubicBezTo>
                    <a:pt x="45" y="6"/>
                    <a:pt x="36" y="3"/>
                    <a:pt x="35" y="3"/>
                  </a:cubicBezTo>
                  <a:cubicBezTo>
                    <a:pt x="33" y="2"/>
                    <a:pt x="32" y="1"/>
                    <a:pt x="30" y="0"/>
                  </a:cubicBezTo>
                  <a:cubicBezTo>
                    <a:pt x="27" y="0"/>
                    <a:pt x="27" y="2"/>
                    <a:pt x="26" y="3"/>
                  </a:cubicBezTo>
                  <a:cubicBezTo>
                    <a:pt x="26" y="4"/>
                    <a:pt x="23" y="4"/>
                    <a:pt x="22" y="5"/>
                  </a:cubicBezTo>
                  <a:cubicBezTo>
                    <a:pt x="21" y="7"/>
                    <a:pt x="20" y="9"/>
                    <a:pt x="18" y="10"/>
                  </a:cubicBezTo>
                  <a:cubicBezTo>
                    <a:pt x="16" y="11"/>
                    <a:pt x="14" y="10"/>
                    <a:pt x="14" y="8"/>
                  </a:cubicBezTo>
                  <a:cubicBezTo>
                    <a:pt x="13" y="6"/>
                    <a:pt x="12" y="6"/>
                    <a:pt x="11" y="5"/>
                  </a:cubicBezTo>
                  <a:cubicBezTo>
                    <a:pt x="11" y="3"/>
                    <a:pt x="10" y="5"/>
                    <a:pt x="9" y="6"/>
                  </a:cubicBezTo>
                  <a:cubicBezTo>
                    <a:pt x="8" y="6"/>
                    <a:pt x="7" y="5"/>
                    <a:pt x="7" y="5"/>
                  </a:cubicBezTo>
                  <a:cubicBezTo>
                    <a:pt x="6" y="5"/>
                    <a:pt x="5" y="6"/>
                    <a:pt x="4" y="6"/>
                  </a:cubicBezTo>
                  <a:cubicBezTo>
                    <a:pt x="4" y="7"/>
                    <a:pt x="0" y="6"/>
                    <a:pt x="0" y="7"/>
                  </a:cubicBezTo>
                  <a:cubicBezTo>
                    <a:pt x="0" y="8"/>
                    <a:pt x="2" y="8"/>
                    <a:pt x="3" y="8"/>
                  </a:cubicBezTo>
                  <a:cubicBezTo>
                    <a:pt x="4" y="9"/>
                    <a:pt x="4" y="10"/>
                    <a:pt x="4" y="11"/>
                  </a:cubicBezTo>
                  <a:cubicBezTo>
                    <a:pt x="4" y="13"/>
                    <a:pt x="7" y="13"/>
                    <a:pt x="7" y="14"/>
                  </a:cubicBezTo>
                  <a:cubicBezTo>
                    <a:pt x="7" y="12"/>
                    <a:pt x="7" y="9"/>
                    <a:pt x="9" y="8"/>
                  </a:cubicBezTo>
                  <a:cubicBezTo>
                    <a:pt x="7" y="9"/>
                    <a:pt x="8" y="11"/>
                    <a:pt x="10" y="12"/>
                  </a:cubicBezTo>
                  <a:cubicBezTo>
                    <a:pt x="12" y="13"/>
                    <a:pt x="13" y="13"/>
                    <a:pt x="15" y="12"/>
                  </a:cubicBezTo>
                  <a:cubicBezTo>
                    <a:pt x="12" y="13"/>
                    <a:pt x="17" y="15"/>
                    <a:pt x="18" y="15"/>
                  </a:cubicBezTo>
                  <a:cubicBezTo>
                    <a:pt x="21" y="16"/>
                    <a:pt x="24" y="18"/>
                    <a:pt x="27" y="19"/>
                  </a:cubicBezTo>
                  <a:cubicBezTo>
                    <a:pt x="29" y="20"/>
                    <a:pt x="31" y="21"/>
                    <a:pt x="32" y="22"/>
                  </a:cubicBezTo>
                  <a:cubicBezTo>
                    <a:pt x="32" y="24"/>
                    <a:pt x="33" y="25"/>
                    <a:pt x="34" y="26"/>
                  </a:cubicBezTo>
                  <a:cubicBezTo>
                    <a:pt x="34" y="26"/>
                    <a:pt x="36" y="27"/>
                    <a:pt x="36" y="27"/>
                  </a:cubicBezTo>
                  <a:cubicBezTo>
                    <a:pt x="36" y="27"/>
                    <a:pt x="34" y="28"/>
                    <a:pt x="34" y="28"/>
                  </a:cubicBezTo>
                  <a:cubicBezTo>
                    <a:pt x="34" y="28"/>
                    <a:pt x="36" y="28"/>
                    <a:pt x="36" y="29"/>
                  </a:cubicBezTo>
                  <a:cubicBezTo>
                    <a:pt x="36" y="28"/>
                    <a:pt x="35" y="29"/>
                    <a:pt x="35" y="30"/>
                  </a:cubicBezTo>
                  <a:cubicBezTo>
                    <a:pt x="34" y="31"/>
                    <a:pt x="33" y="30"/>
                    <a:pt x="32" y="31"/>
                  </a:cubicBezTo>
                  <a:cubicBezTo>
                    <a:pt x="31" y="31"/>
                    <a:pt x="28" y="34"/>
                    <a:pt x="29" y="34"/>
                  </a:cubicBezTo>
                  <a:cubicBezTo>
                    <a:pt x="30" y="35"/>
                    <a:pt x="32" y="35"/>
                    <a:pt x="34" y="35"/>
                  </a:cubicBezTo>
                  <a:cubicBezTo>
                    <a:pt x="34" y="34"/>
                    <a:pt x="35" y="30"/>
                    <a:pt x="36" y="31"/>
                  </a:cubicBezTo>
                  <a:cubicBezTo>
                    <a:pt x="36" y="32"/>
                    <a:pt x="33" y="33"/>
                    <a:pt x="36" y="33"/>
                  </a:cubicBezTo>
                  <a:cubicBezTo>
                    <a:pt x="38" y="34"/>
                    <a:pt x="39" y="34"/>
                    <a:pt x="40" y="32"/>
                  </a:cubicBezTo>
                  <a:cubicBezTo>
                    <a:pt x="39" y="34"/>
                    <a:pt x="44" y="37"/>
                    <a:pt x="45" y="38"/>
                  </a:cubicBezTo>
                  <a:cubicBezTo>
                    <a:pt x="45" y="35"/>
                    <a:pt x="45" y="32"/>
                    <a:pt x="45" y="29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24" name="Freeform 708">
              <a:extLst>
                <a:ext uri="{FF2B5EF4-FFF2-40B4-BE49-F238E27FC236}">
                  <a16:creationId xmlns:a16="http://schemas.microsoft.com/office/drawing/2014/main" id="{00CD66E7-A179-44E8-9C7D-B7EBA42F8E76}"/>
                </a:ext>
              </a:extLst>
            </p:cNvPr>
            <p:cNvSpPr>
              <a:spLocks/>
            </p:cNvSpPr>
            <p:nvPr/>
          </p:nvSpPr>
          <p:spPr bwMode="auto">
            <a:xfrm>
              <a:off x="9094963" y="4444380"/>
              <a:ext cx="238915" cy="191133"/>
            </a:xfrm>
            <a:custGeom>
              <a:avLst/>
              <a:gdLst>
                <a:gd name="T0" fmla="*/ 50 w 51"/>
                <a:gd name="T1" fmla="*/ 39 h 41"/>
                <a:gd name="T2" fmla="*/ 45 w 51"/>
                <a:gd name="T3" fmla="*/ 37 h 41"/>
                <a:gd name="T4" fmla="*/ 47 w 51"/>
                <a:gd name="T5" fmla="*/ 36 h 41"/>
                <a:gd name="T6" fmla="*/ 42 w 51"/>
                <a:gd name="T7" fmla="*/ 34 h 41"/>
                <a:gd name="T8" fmla="*/ 38 w 51"/>
                <a:gd name="T9" fmla="*/ 30 h 41"/>
                <a:gd name="T10" fmla="*/ 37 w 51"/>
                <a:gd name="T11" fmla="*/ 28 h 41"/>
                <a:gd name="T12" fmla="*/ 34 w 51"/>
                <a:gd name="T13" fmla="*/ 26 h 41"/>
                <a:gd name="T14" fmla="*/ 29 w 51"/>
                <a:gd name="T15" fmla="*/ 21 h 41"/>
                <a:gd name="T16" fmla="*/ 34 w 51"/>
                <a:gd name="T17" fmla="*/ 21 h 41"/>
                <a:gd name="T18" fmla="*/ 34 w 51"/>
                <a:gd name="T19" fmla="*/ 18 h 41"/>
                <a:gd name="T20" fmla="*/ 31 w 51"/>
                <a:gd name="T21" fmla="*/ 17 h 41"/>
                <a:gd name="T22" fmla="*/ 25 w 51"/>
                <a:gd name="T23" fmla="*/ 12 h 41"/>
                <a:gd name="T24" fmla="*/ 19 w 51"/>
                <a:gd name="T25" fmla="*/ 7 h 41"/>
                <a:gd name="T26" fmla="*/ 16 w 51"/>
                <a:gd name="T27" fmla="*/ 6 h 41"/>
                <a:gd name="T28" fmla="*/ 13 w 51"/>
                <a:gd name="T29" fmla="*/ 4 h 41"/>
                <a:gd name="T30" fmla="*/ 8 w 51"/>
                <a:gd name="T31" fmla="*/ 2 h 41"/>
                <a:gd name="T32" fmla="*/ 1 w 51"/>
                <a:gd name="T33" fmla="*/ 0 h 41"/>
                <a:gd name="T34" fmla="*/ 1 w 51"/>
                <a:gd name="T35" fmla="*/ 10 h 41"/>
                <a:gd name="T36" fmla="*/ 1 w 51"/>
                <a:gd name="T37" fmla="*/ 20 h 41"/>
                <a:gd name="T38" fmla="*/ 1 w 51"/>
                <a:gd name="T39" fmla="*/ 25 h 41"/>
                <a:gd name="T40" fmla="*/ 1 w 51"/>
                <a:gd name="T41" fmla="*/ 30 h 41"/>
                <a:gd name="T42" fmla="*/ 4 w 51"/>
                <a:gd name="T43" fmla="*/ 33 h 41"/>
                <a:gd name="T44" fmla="*/ 13 w 51"/>
                <a:gd name="T45" fmla="*/ 31 h 41"/>
                <a:gd name="T46" fmla="*/ 9 w 51"/>
                <a:gd name="T47" fmla="*/ 28 h 41"/>
                <a:gd name="T48" fmla="*/ 14 w 51"/>
                <a:gd name="T49" fmla="*/ 30 h 41"/>
                <a:gd name="T50" fmla="*/ 13 w 51"/>
                <a:gd name="T51" fmla="*/ 26 h 41"/>
                <a:gd name="T52" fmla="*/ 15 w 51"/>
                <a:gd name="T53" fmla="*/ 27 h 41"/>
                <a:gd name="T54" fmla="*/ 18 w 51"/>
                <a:gd name="T55" fmla="*/ 25 h 41"/>
                <a:gd name="T56" fmla="*/ 26 w 51"/>
                <a:gd name="T57" fmla="*/ 27 h 41"/>
                <a:gd name="T58" fmla="*/ 31 w 51"/>
                <a:gd name="T59" fmla="*/ 33 h 41"/>
                <a:gd name="T60" fmla="*/ 36 w 51"/>
                <a:gd name="T61" fmla="*/ 38 h 41"/>
                <a:gd name="T62" fmla="*/ 45 w 51"/>
                <a:gd name="T63" fmla="*/ 40 h 41"/>
                <a:gd name="T64" fmla="*/ 48 w 51"/>
                <a:gd name="T65" fmla="*/ 40 h 41"/>
                <a:gd name="T66" fmla="*/ 50 w 51"/>
                <a:gd name="T67" fmla="*/ 39 h 41"/>
                <a:gd name="T68" fmla="*/ 50 w 51"/>
                <a:gd name="T69" fmla="*/ 39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1" h="41">
                  <a:moveTo>
                    <a:pt x="50" y="39"/>
                  </a:moveTo>
                  <a:cubicBezTo>
                    <a:pt x="48" y="38"/>
                    <a:pt x="46" y="38"/>
                    <a:pt x="45" y="37"/>
                  </a:cubicBezTo>
                  <a:cubicBezTo>
                    <a:pt x="44" y="36"/>
                    <a:pt x="46" y="35"/>
                    <a:pt x="47" y="36"/>
                  </a:cubicBezTo>
                  <a:cubicBezTo>
                    <a:pt x="45" y="35"/>
                    <a:pt x="42" y="36"/>
                    <a:pt x="42" y="34"/>
                  </a:cubicBezTo>
                  <a:cubicBezTo>
                    <a:pt x="42" y="32"/>
                    <a:pt x="39" y="32"/>
                    <a:pt x="38" y="30"/>
                  </a:cubicBezTo>
                  <a:cubicBezTo>
                    <a:pt x="37" y="29"/>
                    <a:pt x="38" y="29"/>
                    <a:pt x="37" y="28"/>
                  </a:cubicBezTo>
                  <a:cubicBezTo>
                    <a:pt x="36" y="27"/>
                    <a:pt x="35" y="27"/>
                    <a:pt x="34" y="26"/>
                  </a:cubicBezTo>
                  <a:cubicBezTo>
                    <a:pt x="34" y="26"/>
                    <a:pt x="30" y="21"/>
                    <a:pt x="29" y="21"/>
                  </a:cubicBezTo>
                  <a:cubicBezTo>
                    <a:pt x="30" y="20"/>
                    <a:pt x="33" y="21"/>
                    <a:pt x="34" y="21"/>
                  </a:cubicBezTo>
                  <a:cubicBezTo>
                    <a:pt x="36" y="21"/>
                    <a:pt x="35" y="20"/>
                    <a:pt x="34" y="18"/>
                  </a:cubicBezTo>
                  <a:cubicBezTo>
                    <a:pt x="34" y="17"/>
                    <a:pt x="32" y="17"/>
                    <a:pt x="31" y="17"/>
                  </a:cubicBezTo>
                  <a:cubicBezTo>
                    <a:pt x="28" y="15"/>
                    <a:pt x="26" y="14"/>
                    <a:pt x="25" y="12"/>
                  </a:cubicBezTo>
                  <a:cubicBezTo>
                    <a:pt x="24" y="10"/>
                    <a:pt x="21" y="8"/>
                    <a:pt x="19" y="7"/>
                  </a:cubicBezTo>
                  <a:cubicBezTo>
                    <a:pt x="18" y="6"/>
                    <a:pt x="17" y="6"/>
                    <a:pt x="16" y="6"/>
                  </a:cubicBezTo>
                  <a:cubicBezTo>
                    <a:pt x="15" y="6"/>
                    <a:pt x="14" y="4"/>
                    <a:pt x="13" y="4"/>
                  </a:cubicBezTo>
                  <a:cubicBezTo>
                    <a:pt x="12" y="3"/>
                    <a:pt x="10" y="3"/>
                    <a:pt x="8" y="2"/>
                  </a:cubicBezTo>
                  <a:cubicBezTo>
                    <a:pt x="6" y="2"/>
                    <a:pt x="4" y="0"/>
                    <a:pt x="1" y="0"/>
                  </a:cubicBezTo>
                  <a:cubicBezTo>
                    <a:pt x="1" y="3"/>
                    <a:pt x="1" y="7"/>
                    <a:pt x="1" y="10"/>
                  </a:cubicBezTo>
                  <a:cubicBezTo>
                    <a:pt x="1" y="13"/>
                    <a:pt x="2" y="17"/>
                    <a:pt x="1" y="20"/>
                  </a:cubicBezTo>
                  <a:cubicBezTo>
                    <a:pt x="0" y="21"/>
                    <a:pt x="1" y="23"/>
                    <a:pt x="1" y="25"/>
                  </a:cubicBezTo>
                  <a:cubicBezTo>
                    <a:pt x="1" y="27"/>
                    <a:pt x="1" y="28"/>
                    <a:pt x="1" y="30"/>
                  </a:cubicBezTo>
                  <a:cubicBezTo>
                    <a:pt x="1" y="33"/>
                    <a:pt x="2" y="33"/>
                    <a:pt x="4" y="33"/>
                  </a:cubicBezTo>
                  <a:cubicBezTo>
                    <a:pt x="7" y="33"/>
                    <a:pt x="10" y="33"/>
                    <a:pt x="13" y="31"/>
                  </a:cubicBezTo>
                  <a:cubicBezTo>
                    <a:pt x="14" y="31"/>
                    <a:pt x="9" y="28"/>
                    <a:pt x="9" y="28"/>
                  </a:cubicBezTo>
                  <a:cubicBezTo>
                    <a:pt x="10" y="28"/>
                    <a:pt x="14" y="31"/>
                    <a:pt x="14" y="30"/>
                  </a:cubicBezTo>
                  <a:cubicBezTo>
                    <a:pt x="14" y="29"/>
                    <a:pt x="13" y="28"/>
                    <a:pt x="13" y="26"/>
                  </a:cubicBezTo>
                  <a:cubicBezTo>
                    <a:pt x="13" y="26"/>
                    <a:pt x="16" y="28"/>
                    <a:pt x="15" y="27"/>
                  </a:cubicBezTo>
                  <a:cubicBezTo>
                    <a:pt x="15" y="25"/>
                    <a:pt x="17" y="25"/>
                    <a:pt x="18" y="25"/>
                  </a:cubicBezTo>
                  <a:cubicBezTo>
                    <a:pt x="19" y="25"/>
                    <a:pt x="26" y="28"/>
                    <a:pt x="26" y="27"/>
                  </a:cubicBezTo>
                  <a:cubicBezTo>
                    <a:pt x="26" y="29"/>
                    <a:pt x="30" y="31"/>
                    <a:pt x="31" y="33"/>
                  </a:cubicBezTo>
                  <a:cubicBezTo>
                    <a:pt x="32" y="35"/>
                    <a:pt x="34" y="38"/>
                    <a:pt x="36" y="38"/>
                  </a:cubicBezTo>
                  <a:cubicBezTo>
                    <a:pt x="39" y="38"/>
                    <a:pt x="42" y="39"/>
                    <a:pt x="45" y="40"/>
                  </a:cubicBezTo>
                  <a:cubicBezTo>
                    <a:pt x="46" y="40"/>
                    <a:pt x="48" y="41"/>
                    <a:pt x="48" y="40"/>
                  </a:cubicBezTo>
                  <a:cubicBezTo>
                    <a:pt x="48" y="39"/>
                    <a:pt x="51" y="39"/>
                    <a:pt x="50" y="39"/>
                  </a:cubicBezTo>
                  <a:cubicBezTo>
                    <a:pt x="49" y="38"/>
                    <a:pt x="51" y="39"/>
                    <a:pt x="50" y="39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25" name="Freeform 709">
              <a:extLst>
                <a:ext uri="{FF2B5EF4-FFF2-40B4-BE49-F238E27FC236}">
                  <a16:creationId xmlns:a16="http://schemas.microsoft.com/office/drawing/2014/main" id="{DDBE7C88-C9C9-4D87-BCCB-954DD8FF69EC}"/>
                </a:ext>
              </a:extLst>
            </p:cNvPr>
            <p:cNvSpPr>
              <a:spLocks/>
            </p:cNvSpPr>
            <p:nvPr/>
          </p:nvSpPr>
          <p:spPr bwMode="auto">
            <a:xfrm>
              <a:off x="8352733" y="4270767"/>
              <a:ext cx="238915" cy="210247"/>
            </a:xfrm>
            <a:custGeom>
              <a:avLst/>
              <a:gdLst>
                <a:gd name="T0" fmla="*/ 33 w 51"/>
                <a:gd name="T1" fmla="*/ 5 h 45"/>
                <a:gd name="T2" fmla="*/ 29 w 51"/>
                <a:gd name="T3" fmla="*/ 13 h 45"/>
                <a:gd name="T4" fmla="*/ 20 w 51"/>
                <a:gd name="T5" fmla="*/ 16 h 45"/>
                <a:gd name="T6" fmla="*/ 15 w 51"/>
                <a:gd name="T7" fmla="*/ 18 h 45"/>
                <a:gd name="T8" fmla="*/ 10 w 51"/>
                <a:gd name="T9" fmla="*/ 19 h 45"/>
                <a:gd name="T10" fmla="*/ 7 w 51"/>
                <a:gd name="T11" fmla="*/ 18 h 45"/>
                <a:gd name="T12" fmla="*/ 3 w 51"/>
                <a:gd name="T13" fmla="*/ 14 h 45"/>
                <a:gd name="T14" fmla="*/ 0 w 51"/>
                <a:gd name="T15" fmla="*/ 20 h 45"/>
                <a:gd name="T16" fmla="*/ 4 w 51"/>
                <a:gd name="T17" fmla="*/ 29 h 45"/>
                <a:gd name="T18" fmla="*/ 8 w 51"/>
                <a:gd name="T19" fmla="*/ 37 h 45"/>
                <a:gd name="T20" fmla="*/ 13 w 51"/>
                <a:gd name="T21" fmla="*/ 39 h 45"/>
                <a:gd name="T22" fmla="*/ 14 w 51"/>
                <a:gd name="T23" fmla="*/ 41 h 45"/>
                <a:gd name="T24" fmla="*/ 19 w 51"/>
                <a:gd name="T25" fmla="*/ 41 h 45"/>
                <a:gd name="T26" fmla="*/ 21 w 51"/>
                <a:gd name="T27" fmla="*/ 39 h 45"/>
                <a:gd name="T28" fmla="*/ 25 w 51"/>
                <a:gd name="T29" fmla="*/ 40 h 45"/>
                <a:gd name="T30" fmla="*/ 28 w 51"/>
                <a:gd name="T31" fmla="*/ 40 h 45"/>
                <a:gd name="T32" fmla="*/ 31 w 51"/>
                <a:gd name="T33" fmla="*/ 43 h 45"/>
                <a:gd name="T34" fmla="*/ 34 w 51"/>
                <a:gd name="T35" fmla="*/ 42 h 45"/>
                <a:gd name="T36" fmla="*/ 36 w 51"/>
                <a:gd name="T37" fmla="*/ 43 h 45"/>
                <a:gd name="T38" fmla="*/ 37 w 51"/>
                <a:gd name="T39" fmla="*/ 37 h 45"/>
                <a:gd name="T40" fmla="*/ 37 w 51"/>
                <a:gd name="T41" fmla="*/ 33 h 45"/>
                <a:gd name="T42" fmla="*/ 39 w 51"/>
                <a:gd name="T43" fmla="*/ 30 h 45"/>
                <a:gd name="T44" fmla="*/ 42 w 51"/>
                <a:gd name="T45" fmla="*/ 24 h 45"/>
                <a:gd name="T46" fmla="*/ 47 w 51"/>
                <a:gd name="T47" fmla="*/ 19 h 45"/>
                <a:gd name="T48" fmla="*/ 49 w 51"/>
                <a:gd name="T49" fmla="*/ 18 h 45"/>
                <a:gd name="T50" fmla="*/ 45 w 51"/>
                <a:gd name="T51" fmla="*/ 13 h 45"/>
                <a:gd name="T52" fmla="*/ 42 w 51"/>
                <a:gd name="T53" fmla="*/ 7 h 45"/>
                <a:gd name="T54" fmla="*/ 44 w 51"/>
                <a:gd name="T55" fmla="*/ 6 h 45"/>
                <a:gd name="T56" fmla="*/ 44 w 51"/>
                <a:gd name="T57" fmla="*/ 3 h 45"/>
                <a:gd name="T58" fmla="*/ 33 w 51"/>
                <a:gd name="T59" fmla="*/ 5 h 45"/>
                <a:gd name="T60" fmla="*/ 33 w 51"/>
                <a:gd name="T61" fmla="*/ 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51" h="45">
                  <a:moveTo>
                    <a:pt x="33" y="5"/>
                  </a:moveTo>
                  <a:cubicBezTo>
                    <a:pt x="32" y="8"/>
                    <a:pt x="31" y="10"/>
                    <a:pt x="29" y="13"/>
                  </a:cubicBezTo>
                  <a:cubicBezTo>
                    <a:pt x="28" y="17"/>
                    <a:pt x="23" y="17"/>
                    <a:pt x="20" y="16"/>
                  </a:cubicBezTo>
                  <a:cubicBezTo>
                    <a:pt x="18" y="15"/>
                    <a:pt x="16" y="17"/>
                    <a:pt x="15" y="18"/>
                  </a:cubicBezTo>
                  <a:cubicBezTo>
                    <a:pt x="14" y="19"/>
                    <a:pt x="11" y="18"/>
                    <a:pt x="10" y="19"/>
                  </a:cubicBezTo>
                  <a:cubicBezTo>
                    <a:pt x="8" y="20"/>
                    <a:pt x="8" y="20"/>
                    <a:pt x="7" y="18"/>
                  </a:cubicBezTo>
                  <a:cubicBezTo>
                    <a:pt x="5" y="17"/>
                    <a:pt x="4" y="16"/>
                    <a:pt x="3" y="14"/>
                  </a:cubicBezTo>
                  <a:cubicBezTo>
                    <a:pt x="2" y="13"/>
                    <a:pt x="0" y="19"/>
                    <a:pt x="0" y="20"/>
                  </a:cubicBezTo>
                  <a:cubicBezTo>
                    <a:pt x="0" y="23"/>
                    <a:pt x="3" y="26"/>
                    <a:pt x="4" y="29"/>
                  </a:cubicBezTo>
                  <a:cubicBezTo>
                    <a:pt x="6" y="32"/>
                    <a:pt x="5" y="35"/>
                    <a:pt x="8" y="37"/>
                  </a:cubicBezTo>
                  <a:cubicBezTo>
                    <a:pt x="10" y="38"/>
                    <a:pt x="12" y="39"/>
                    <a:pt x="13" y="39"/>
                  </a:cubicBezTo>
                  <a:cubicBezTo>
                    <a:pt x="16" y="38"/>
                    <a:pt x="13" y="40"/>
                    <a:pt x="14" y="41"/>
                  </a:cubicBezTo>
                  <a:cubicBezTo>
                    <a:pt x="15" y="41"/>
                    <a:pt x="18" y="41"/>
                    <a:pt x="19" y="41"/>
                  </a:cubicBezTo>
                  <a:cubicBezTo>
                    <a:pt x="20" y="40"/>
                    <a:pt x="20" y="38"/>
                    <a:pt x="21" y="39"/>
                  </a:cubicBezTo>
                  <a:cubicBezTo>
                    <a:pt x="22" y="40"/>
                    <a:pt x="24" y="41"/>
                    <a:pt x="25" y="40"/>
                  </a:cubicBezTo>
                  <a:cubicBezTo>
                    <a:pt x="26" y="40"/>
                    <a:pt x="28" y="39"/>
                    <a:pt x="28" y="40"/>
                  </a:cubicBezTo>
                  <a:cubicBezTo>
                    <a:pt x="29" y="43"/>
                    <a:pt x="27" y="45"/>
                    <a:pt x="31" y="43"/>
                  </a:cubicBezTo>
                  <a:cubicBezTo>
                    <a:pt x="32" y="43"/>
                    <a:pt x="33" y="42"/>
                    <a:pt x="34" y="42"/>
                  </a:cubicBezTo>
                  <a:cubicBezTo>
                    <a:pt x="35" y="42"/>
                    <a:pt x="36" y="43"/>
                    <a:pt x="36" y="43"/>
                  </a:cubicBezTo>
                  <a:cubicBezTo>
                    <a:pt x="37" y="41"/>
                    <a:pt x="35" y="39"/>
                    <a:pt x="37" y="37"/>
                  </a:cubicBezTo>
                  <a:cubicBezTo>
                    <a:pt x="38" y="36"/>
                    <a:pt x="37" y="35"/>
                    <a:pt x="37" y="33"/>
                  </a:cubicBezTo>
                  <a:cubicBezTo>
                    <a:pt x="37" y="32"/>
                    <a:pt x="38" y="31"/>
                    <a:pt x="39" y="30"/>
                  </a:cubicBezTo>
                  <a:cubicBezTo>
                    <a:pt x="41" y="28"/>
                    <a:pt x="43" y="27"/>
                    <a:pt x="42" y="24"/>
                  </a:cubicBezTo>
                  <a:cubicBezTo>
                    <a:pt x="42" y="22"/>
                    <a:pt x="45" y="18"/>
                    <a:pt x="47" y="19"/>
                  </a:cubicBezTo>
                  <a:cubicBezTo>
                    <a:pt x="48" y="20"/>
                    <a:pt x="51" y="19"/>
                    <a:pt x="49" y="18"/>
                  </a:cubicBezTo>
                  <a:cubicBezTo>
                    <a:pt x="48" y="16"/>
                    <a:pt x="45" y="15"/>
                    <a:pt x="45" y="13"/>
                  </a:cubicBezTo>
                  <a:cubicBezTo>
                    <a:pt x="45" y="11"/>
                    <a:pt x="43" y="9"/>
                    <a:pt x="42" y="7"/>
                  </a:cubicBezTo>
                  <a:cubicBezTo>
                    <a:pt x="41" y="4"/>
                    <a:pt x="44" y="7"/>
                    <a:pt x="44" y="6"/>
                  </a:cubicBezTo>
                  <a:cubicBezTo>
                    <a:pt x="45" y="5"/>
                    <a:pt x="41" y="4"/>
                    <a:pt x="44" y="3"/>
                  </a:cubicBezTo>
                  <a:cubicBezTo>
                    <a:pt x="40" y="2"/>
                    <a:pt x="34" y="0"/>
                    <a:pt x="33" y="5"/>
                  </a:cubicBezTo>
                  <a:cubicBezTo>
                    <a:pt x="32" y="7"/>
                    <a:pt x="34" y="3"/>
                    <a:pt x="33" y="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26" name="Freeform 710">
              <a:extLst>
                <a:ext uri="{FF2B5EF4-FFF2-40B4-BE49-F238E27FC236}">
                  <a16:creationId xmlns:a16="http://schemas.microsoft.com/office/drawing/2014/main" id="{1714C8B6-2B57-45E4-B7A9-783EF73FF033}"/>
                </a:ext>
              </a:extLst>
            </p:cNvPr>
            <p:cNvSpPr>
              <a:spLocks/>
            </p:cNvSpPr>
            <p:nvPr/>
          </p:nvSpPr>
          <p:spPr bwMode="auto">
            <a:xfrm>
              <a:off x="8367067" y="4215018"/>
              <a:ext cx="229359" cy="149722"/>
            </a:xfrm>
            <a:custGeom>
              <a:avLst/>
              <a:gdLst>
                <a:gd name="T0" fmla="*/ 45 w 49"/>
                <a:gd name="T1" fmla="*/ 10 h 32"/>
                <a:gd name="T2" fmla="*/ 47 w 49"/>
                <a:gd name="T3" fmla="*/ 8 h 32"/>
                <a:gd name="T4" fmla="*/ 43 w 49"/>
                <a:gd name="T5" fmla="*/ 7 h 32"/>
                <a:gd name="T6" fmla="*/ 42 w 49"/>
                <a:gd name="T7" fmla="*/ 6 h 32"/>
                <a:gd name="T8" fmla="*/ 41 w 49"/>
                <a:gd name="T9" fmla="*/ 6 h 32"/>
                <a:gd name="T10" fmla="*/ 41 w 49"/>
                <a:gd name="T11" fmla="*/ 4 h 32"/>
                <a:gd name="T12" fmla="*/ 39 w 49"/>
                <a:gd name="T13" fmla="*/ 2 h 32"/>
                <a:gd name="T14" fmla="*/ 37 w 49"/>
                <a:gd name="T15" fmla="*/ 2 h 32"/>
                <a:gd name="T16" fmla="*/ 36 w 49"/>
                <a:gd name="T17" fmla="*/ 1 h 32"/>
                <a:gd name="T18" fmla="*/ 32 w 49"/>
                <a:gd name="T19" fmla="*/ 6 h 32"/>
                <a:gd name="T20" fmla="*/ 30 w 49"/>
                <a:gd name="T21" fmla="*/ 8 h 32"/>
                <a:gd name="T22" fmla="*/ 29 w 49"/>
                <a:gd name="T23" fmla="*/ 9 h 32"/>
                <a:gd name="T24" fmla="*/ 29 w 49"/>
                <a:gd name="T25" fmla="*/ 10 h 32"/>
                <a:gd name="T26" fmla="*/ 25 w 49"/>
                <a:gd name="T27" fmla="*/ 12 h 32"/>
                <a:gd name="T28" fmla="*/ 25 w 49"/>
                <a:gd name="T29" fmla="*/ 15 h 32"/>
                <a:gd name="T30" fmla="*/ 27 w 49"/>
                <a:gd name="T31" fmla="*/ 14 h 32"/>
                <a:gd name="T32" fmla="*/ 29 w 49"/>
                <a:gd name="T33" fmla="*/ 13 h 32"/>
                <a:gd name="T34" fmla="*/ 28 w 49"/>
                <a:gd name="T35" fmla="*/ 11 h 32"/>
                <a:gd name="T36" fmla="*/ 29 w 49"/>
                <a:gd name="T37" fmla="*/ 13 h 32"/>
                <a:gd name="T38" fmla="*/ 26 w 49"/>
                <a:gd name="T39" fmla="*/ 14 h 32"/>
                <a:gd name="T40" fmla="*/ 23 w 49"/>
                <a:gd name="T41" fmla="*/ 13 h 32"/>
                <a:gd name="T42" fmla="*/ 14 w 49"/>
                <a:gd name="T43" fmla="*/ 20 h 32"/>
                <a:gd name="T44" fmla="*/ 9 w 49"/>
                <a:gd name="T45" fmla="*/ 23 h 32"/>
                <a:gd name="T46" fmla="*/ 7 w 49"/>
                <a:gd name="T47" fmla="*/ 26 h 32"/>
                <a:gd name="T48" fmla="*/ 9 w 49"/>
                <a:gd name="T49" fmla="*/ 28 h 32"/>
                <a:gd name="T50" fmla="*/ 0 w 49"/>
                <a:gd name="T51" fmla="*/ 26 h 32"/>
                <a:gd name="T52" fmla="*/ 5 w 49"/>
                <a:gd name="T53" fmla="*/ 32 h 32"/>
                <a:gd name="T54" fmla="*/ 7 w 49"/>
                <a:gd name="T55" fmla="*/ 31 h 32"/>
                <a:gd name="T56" fmla="*/ 12 w 49"/>
                <a:gd name="T57" fmla="*/ 30 h 32"/>
                <a:gd name="T58" fmla="*/ 20 w 49"/>
                <a:gd name="T59" fmla="*/ 29 h 32"/>
                <a:gd name="T60" fmla="*/ 27 w 49"/>
                <a:gd name="T61" fmla="*/ 24 h 32"/>
                <a:gd name="T62" fmla="*/ 30 w 49"/>
                <a:gd name="T63" fmla="*/ 18 h 32"/>
                <a:gd name="T64" fmla="*/ 34 w 49"/>
                <a:gd name="T65" fmla="*/ 14 h 32"/>
                <a:gd name="T66" fmla="*/ 43 w 49"/>
                <a:gd name="T67" fmla="*/ 14 h 32"/>
                <a:gd name="T68" fmla="*/ 45 w 49"/>
                <a:gd name="T69" fmla="*/ 1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9" h="32">
                  <a:moveTo>
                    <a:pt x="45" y="10"/>
                  </a:moveTo>
                  <a:cubicBezTo>
                    <a:pt x="48" y="10"/>
                    <a:pt x="49" y="9"/>
                    <a:pt x="47" y="8"/>
                  </a:cubicBezTo>
                  <a:cubicBezTo>
                    <a:pt x="45" y="7"/>
                    <a:pt x="45" y="6"/>
                    <a:pt x="43" y="7"/>
                  </a:cubicBezTo>
                  <a:cubicBezTo>
                    <a:pt x="42" y="8"/>
                    <a:pt x="43" y="7"/>
                    <a:pt x="42" y="6"/>
                  </a:cubicBezTo>
                  <a:cubicBezTo>
                    <a:pt x="42" y="6"/>
                    <a:pt x="41" y="6"/>
                    <a:pt x="41" y="6"/>
                  </a:cubicBezTo>
                  <a:cubicBezTo>
                    <a:pt x="41" y="6"/>
                    <a:pt x="41" y="4"/>
                    <a:pt x="41" y="4"/>
                  </a:cubicBezTo>
                  <a:cubicBezTo>
                    <a:pt x="40" y="3"/>
                    <a:pt x="39" y="2"/>
                    <a:pt x="39" y="2"/>
                  </a:cubicBezTo>
                  <a:cubicBezTo>
                    <a:pt x="37" y="0"/>
                    <a:pt x="38" y="1"/>
                    <a:pt x="37" y="2"/>
                  </a:cubicBezTo>
                  <a:cubicBezTo>
                    <a:pt x="36" y="3"/>
                    <a:pt x="36" y="1"/>
                    <a:pt x="36" y="1"/>
                  </a:cubicBezTo>
                  <a:cubicBezTo>
                    <a:pt x="35" y="1"/>
                    <a:pt x="32" y="5"/>
                    <a:pt x="32" y="6"/>
                  </a:cubicBezTo>
                  <a:cubicBezTo>
                    <a:pt x="31" y="6"/>
                    <a:pt x="30" y="7"/>
                    <a:pt x="30" y="8"/>
                  </a:cubicBezTo>
                  <a:cubicBezTo>
                    <a:pt x="29" y="8"/>
                    <a:pt x="29" y="9"/>
                    <a:pt x="29" y="9"/>
                  </a:cubicBezTo>
                  <a:cubicBezTo>
                    <a:pt x="29" y="10"/>
                    <a:pt x="29" y="10"/>
                    <a:pt x="29" y="10"/>
                  </a:cubicBezTo>
                  <a:cubicBezTo>
                    <a:pt x="29" y="11"/>
                    <a:pt x="26" y="11"/>
                    <a:pt x="25" y="12"/>
                  </a:cubicBezTo>
                  <a:cubicBezTo>
                    <a:pt x="22" y="12"/>
                    <a:pt x="23" y="14"/>
                    <a:pt x="25" y="15"/>
                  </a:cubicBezTo>
                  <a:cubicBezTo>
                    <a:pt x="27" y="17"/>
                    <a:pt x="26" y="15"/>
                    <a:pt x="27" y="14"/>
                  </a:cubicBezTo>
                  <a:cubicBezTo>
                    <a:pt x="27" y="13"/>
                    <a:pt x="29" y="13"/>
                    <a:pt x="29" y="13"/>
                  </a:cubicBezTo>
                  <a:cubicBezTo>
                    <a:pt x="29" y="13"/>
                    <a:pt x="28" y="12"/>
                    <a:pt x="28" y="11"/>
                  </a:cubicBezTo>
                  <a:cubicBezTo>
                    <a:pt x="28" y="12"/>
                    <a:pt x="29" y="13"/>
                    <a:pt x="29" y="13"/>
                  </a:cubicBezTo>
                  <a:cubicBezTo>
                    <a:pt x="29" y="13"/>
                    <a:pt x="27" y="13"/>
                    <a:pt x="26" y="14"/>
                  </a:cubicBezTo>
                  <a:cubicBezTo>
                    <a:pt x="26" y="17"/>
                    <a:pt x="24" y="14"/>
                    <a:pt x="23" y="13"/>
                  </a:cubicBezTo>
                  <a:cubicBezTo>
                    <a:pt x="20" y="16"/>
                    <a:pt x="18" y="19"/>
                    <a:pt x="14" y="20"/>
                  </a:cubicBezTo>
                  <a:cubicBezTo>
                    <a:pt x="12" y="21"/>
                    <a:pt x="10" y="21"/>
                    <a:pt x="9" y="23"/>
                  </a:cubicBezTo>
                  <a:cubicBezTo>
                    <a:pt x="8" y="24"/>
                    <a:pt x="8" y="25"/>
                    <a:pt x="7" y="26"/>
                  </a:cubicBezTo>
                  <a:cubicBezTo>
                    <a:pt x="7" y="27"/>
                    <a:pt x="9" y="28"/>
                    <a:pt x="9" y="28"/>
                  </a:cubicBezTo>
                  <a:cubicBezTo>
                    <a:pt x="8" y="29"/>
                    <a:pt x="1" y="26"/>
                    <a:pt x="0" y="26"/>
                  </a:cubicBezTo>
                  <a:cubicBezTo>
                    <a:pt x="1" y="28"/>
                    <a:pt x="3" y="31"/>
                    <a:pt x="5" y="32"/>
                  </a:cubicBezTo>
                  <a:cubicBezTo>
                    <a:pt x="6" y="32"/>
                    <a:pt x="7" y="31"/>
                    <a:pt x="7" y="31"/>
                  </a:cubicBezTo>
                  <a:cubicBezTo>
                    <a:pt x="9" y="30"/>
                    <a:pt x="12" y="31"/>
                    <a:pt x="12" y="30"/>
                  </a:cubicBezTo>
                  <a:cubicBezTo>
                    <a:pt x="15" y="27"/>
                    <a:pt x="17" y="28"/>
                    <a:pt x="20" y="29"/>
                  </a:cubicBezTo>
                  <a:cubicBezTo>
                    <a:pt x="23" y="29"/>
                    <a:pt x="26" y="27"/>
                    <a:pt x="27" y="24"/>
                  </a:cubicBezTo>
                  <a:cubicBezTo>
                    <a:pt x="28" y="22"/>
                    <a:pt x="29" y="20"/>
                    <a:pt x="30" y="18"/>
                  </a:cubicBezTo>
                  <a:cubicBezTo>
                    <a:pt x="30" y="15"/>
                    <a:pt x="31" y="14"/>
                    <a:pt x="34" y="14"/>
                  </a:cubicBezTo>
                  <a:cubicBezTo>
                    <a:pt x="37" y="14"/>
                    <a:pt x="40" y="15"/>
                    <a:pt x="43" y="14"/>
                  </a:cubicBezTo>
                  <a:cubicBezTo>
                    <a:pt x="47" y="13"/>
                    <a:pt x="40" y="10"/>
                    <a:pt x="45" y="1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27" name="Freeform 711">
              <a:extLst>
                <a:ext uri="{FF2B5EF4-FFF2-40B4-BE49-F238E27FC236}">
                  <a16:creationId xmlns:a16="http://schemas.microsoft.com/office/drawing/2014/main" id="{6B67AA3E-7D0A-473A-8981-DD2D57763834}"/>
                </a:ext>
              </a:extLst>
            </p:cNvPr>
            <p:cNvSpPr>
              <a:spLocks/>
            </p:cNvSpPr>
            <p:nvPr/>
          </p:nvSpPr>
          <p:spPr bwMode="auto">
            <a:xfrm>
              <a:off x="7900388" y="3695771"/>
              <a:ext cx="79637" cy="46190"/>
            </a:xfrm>
            <a:custGeom>
              <a:avLst/>
              <a:gdLst>
                <a:gd name="T0" fmla="*/ 2 w 17"/>
                <a:gd name="T1" fmla="*/ 8 h 10"/>
                <a:gd name="T2" fmla="*/ 7 w 17"/>
                <a:gd name="T3" fmla="*/ 9 h 10"/>
                <a:gd name="T4" fmla="*/ 12 w 17"/>
                <a:gd name="T5" fmla="*/ 9 h 10"/>
                <a:gd name="T6" fmla="*/ 16 w 17"/>
                <a:gd name="T7" fmla="*/ 8 h 10"/>
                <a:gd name="T8" fmla="*/ 15 w 17"/>
                <a:gd name="T9" fmla="*/ 3 h 10"/>
                <a:gd name="T10" fmla="*/ 10 w 17"/>
                <a:gd name="T11" fmla="*/ 3 h 10"/>
                <a:gd name="T12" fmla="*/ 6 w 17"/>
                <a:gd name="T13" fmla="*/ 1 h 10"/>
                <a:gd name="T14" fmla="*/ 2 w 17"/>
                <a:gd name="T15" fmla="*/ 8 h 10"/>
                <a:gd name="T16" fmla="*/ 2 w 17"/>
                <a:gd name="T17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" h="10">
                  <a:moveTo>
                    <a:pt x="2" y="8"/>
                  </a:moveTo>
                  <a:cubicBezTo>
                    <a:pt x="3" y="9"/>
                    <a:pt x="6" y="10"/>
                    <a:pt x="7" y="9"/>
                  </a:cubicBezTo>
                  <a:cubicBezTo>
                    <a:pt x="9" y="8"/>
                    <a:pt x="10" y="10"/>
                    <a:pt x="12" y="9"/>
                  </a:cubicBezTo>
                  <a:cubicBezTo>
                    <a:pt x="13" y="9"/>
                    <a:pt x="17" y="9"/>
                    <a:pt x="16" y="8"/>
                  </a:cubicBezTo>
                  <a:cubicBezTo>
                    <a:pt x="15" y="6"/>
                    <a:pt x="14" y="5"/>
                    <a:pt x="15" y="3"/>
                  </a:cubicBezTo>
                  <a:cubicBezTo>
                    <a:pt x="13" y="2"/>
                    <a:pt x="11" y="4"/>
                    <a:pt x="10" y="3"/>
                  </a:cubicBezTo>
                  <a:cubicBezTo>
                    <a:pt x="9" y="2"/>
                    <a:pt x="7" y="0"/>
                    <a:pt x="6" y="1"/>
                  </a:cubicBezTo>
                  <a:cubicBezTo>
                    <a:pt x="4" y="3"/>
                    <a:pt x="0" y="6"/>
                    <a:pt x="2" y="8"/>
                  </a:cubicBezTo>
                  <a:cubicBezTo>
                    <a:pt x="3" y="9"/>
                    <a:pt x="1" y="7"/>
                    <a:pt x="2" y="8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28" name="Freeform 712">
              <a:extLst>
                <a:ext uri="{FF2B5EF4-FFF2-40B4-BE49-F238E27FC236}">
                  <a16:creationId xmlns:a16="http://schemas.microsoft.com/office/drawing/2014/main" id="{B1AC9546-7927-4A37-B16C-4C2925810999}"/>
                </a:ext>
              </a:extLst>
            </p:cNvPr>
            <p:cNvSpPr>
              <a:spLocks/>
            </p:cNvSpPr>
            <p:nvPr/>
          </p:nvSpPr>
          <p:spPr bwMode="auto">
            <a:xfrm>
              <a:off x="7717220" y="3643210"/>
              <a:ext cx="173611" cy="108309"/>
            </a:xfrm>
            <a:custGeom>
              <a:avLst/>
              <a:gdLst>
                <a:gd name="T0" fmla="*/ 1 w 37"/>
                <a:gd name="T1" fmla="*/ 3 h 23"/>
                <a:gd name="T2" fmla="*/ 0 w 37"/>
                <a:gd name="T3" fmla="*/ 9 h 23"/>
                <a:gd name="T4" fmla="*/ 5 w 37"/>
                <a:gd name="T5" fmla="*/ 13 h 23"/>
                <a:gd name="T6" fmla="*/ 7 w 37"/>
                <a:gd name="T7" fmla="*/ 14 h 23"/>
                <a:gd name="T8" fmla="*/ 12 w 37"/>
                <a:gd name="T9" fmla="*/ 15 h 23"/>
                <a:gd name="T10" fmla="*/ 15 w 37"/>
                <a:gd name="T11" fmla="*/ 16 h 23"/>
                <a:gd name="T12" fmla="*/ 19 w 37"/>
                <a:gd name="T13" fmla="*/ 16 h 23"/>
                <a:gd name="T14" fmla="*/ 22 w 37"/>
                <a:gd name="T15" fmla="*/ 19 h 23"/>
                <a:gd name="T16" fmla="*/ 26 w 37"/>
                <a:gd name="T17" fmla="*/ 20 h 23"/>
                <a:gd name="T18" fmla="*/ 29 w 37"/>
                <a:gd name="T19" fmla="*/ 22 h 23"/>
                <a:gd name="T20" fmla="*/ 32 w 37"/>
                <a:gd name="T21" fmla="*/ 20 h 23"/>
                <a:gd name="T22" fmla="*/ 35 w 37"/>
                <a:gd name="T23" fmla="*/ 22 h 23"/>
                <a:gd name="T24" fmla="*/ 37 w 37"/>
                <a:gd name="T25" fmla="*/ 21 h 23"/>
                <a:gd name="T26" fmla="*/ 37 w 37"/>
                <a:gd name="T27" fmla="*/ 18 h 23"/>
                <a:gd name="T28" fmla="*/ 37 w 37"/>
                <a:gd name="T29" fmla="*/ 14 h 23"/>
                <a:gd name="T30" fmla="*/ 32 w 37"/>
                <a:gd name="T31" fmla="*/ 14 h 23"/>
                <a:gd name="T32" fmla="*/ 31 w 37"/>
                <a:gd name="T33" fmla="*/ 13 h 23"/>
                <a:gd name="T34" fmla="*/ 28 w 37"/>
                <a:gd name="T35" fmla="*/ 13 h 23"/>
                <a:gd name="T36" fmla="*/ 26 w 37"/>
                <a:gd name="T37" fmla="*/ 12 h 23"/>
                <a:gd name="T38" fmla="*/ 24 w 37"/>
                <a:gd name="T39" fmla="*/ 12 h 23"/>
                <a:gd name="T40" fmla="*/ 20 w 37"/>
                <a:gd name="T41" fmla="*/ 10 h 23"/>
                <a:gd name="T42" fmla="*/ 18 w 37"/>
                <a:gd name="T43" fmla="*/ 8 h 23"/>
                <a:gd name="T44" fmla="*/ 16 w 37"/>
                <a:gd name="T45" fmla="*/ 7 h 23"/>
                <a:gd name="T46" fmla="*/ 10 w 37"/>
                <a:gd name="T47" fmla="*/ 2 h 23"/>
                <a:gd name="T48" fmla="*/ 8 w 37"/>
                <a:gd name="T49" fmla="*/ 0 h 23"/>
                <a:gd name="T50" fmla="*/ 5 w 37"/>
                <a:gd name="T51" fmla="*/ 2 h 23"/>
                <a:gd name="T52" fmla="*/ 4 w 37"/>
                <a:gd name="T53" fmla="*/ 2 h 23"/>
                <a:gd name="T54" fmla="*/ 1 w 37"/>
                <a:gd name="T55" fmla="*/ 3 h 23"/>
                <a:gd name="T56" fmla="*/ 1 w 37"/>
                <a:gd name="T57" fmla="*/ 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7" h="23">
                  <a:moveTo>
                    <a:pt x="1" y="3"/>
                  </a:moveTo>
                  <a:cubicBezTo>
                    <a:pt x="0" y="4"/>
                    <a:pt x="0" y="8"/>
                    <a:pt x="0" y="9"/>
                  </a:cubicBezTo>
                  <a:cubicBezTo>
                    <a:pt x="1" y="10"/>
                    <a:pt x="4" y="11"/>
                    <a:pt x="5" y="13"/>
                  </a:cubicBezTo>
                  <a:cubicBezTo>
                    <a:pt x="6" y="13"/>
                    <a:pt x="7" y="14"/>
                    <a:pt x="7" y="14"/>
                  </a:cubicBezTo>
                  <a:cubicBezTo>
                    <a:pt x="9" y="15"/>
                    <a:pt x="10" y="14"/>
                    <a:pt x="12" y="15"/>
                  </a:cubicBezTo>
                  <a:cubicBezTo>
                    <a:pt x="13" y="15"/>
                    <a:pt x="14" y="16"/>
                    <a:pt x="15" y="16"/>
                  </a:cubicBezTo>
                  <a:cubicBezTo>
                    <a:pt x="16" y="16"/>
                    <a:pt x="18" y="16"/>
                    <a:pt x="19" y="16"/>
                  </a:cubicBezTo>
                  <a:cubicBezTo>
                    <a:pt x="20" y="17"/>
                    <a:pt x="21" y="18"/>
                    <a:pt x="22" y="19"/>
                  </a:cubicBezTo>
                  <a:cubicBezTo>
                    <a:pt x="23" y="19"/>
                    <a:pt x="25" y="19"/>
                    <a:pt x="26" y="20"/>
                  </a:cubicBezTo>
                  <a:cubicBezTo>
                    <a:pt x="27" y="20"/>
                    <a:pt x="28" y="22"/>
                    <a:pt x="29" y="22"/>
                  </a:cubicBezTo>
                  <a:cubicBezTo>
                    <a:pt x="30" y="22"/>
                    <a:pt x="31" y="20"/>
                    <a:pt x="32" y="20"/>
                  </a:cubicBezTo>
                  <a:cubicBezTo>
                    <a:pt x="33" y="21"/>
                    <a:pt x="33" y="23"/>
                    <a:pt x="35" y="22"/>
                  </a:cubicBezTo>
                  <a:cubicBezTo>
                    <a:pt x="35" y="22"/>
                    <a:pt x="37" y="21"/>
                    <a:pt x="37" y="21"/>
                  </a:cubicBezTo>
                  <a:cubicBezTo>
                    <a:pt x="37" y="20"/>
                    <a:pt x="37" y="19"/>
                    <a:pt x="37" y="18"/>
                  </a:cubicBezTo>
                  <a:cubicBezTo>
                    <a:pt x="36" y="17"/>
                    <a:pt x="37" y="16"/>
                    <a:pt x="37" y="14"/>
                  </a:cubicBezTo>
                  <a:cubicBezTo>
                    <a:pt x="35" y="14"/>
                    <a:pt x="34" y="15"/>
                    <a:pt x="32" y="14"/>
                  </a:cubicBezTo>
                  <a:cubicBezTo>
                    <a:pt x="32" y="14"/>
                    <a:pt x="31" y="13"/>
                    <a:pt x="31" y="13"/>
                  </a:cubicBezTo>
                  <a:cubicBezTo>
                    <a:pt x="30" y="13"/>
                    <a:pt x="29" y="14"/>
                    <a:pt x="28" y="13"/>
                  </a:cubicBezTo>
                  <a:cubicBezTo>
                    <a:pt x="28" y="13"/>
                    <a:pt x="27" y="12"/>
                    <a:pt x="26" y="12"/>
                  </a:cubicBezTo>
                  <a:cubicBezTo>
                    <a:pt x="25" y="12"/>
                    <a:pt x="24" y="14"/>
                    <a:pt x="24" y="12"/>
                  </a:cubicBezTo>
                  <a:cubicBezTo>
                    <a:pt x="22" y="10"/>
                    <a:pt x="21" y="11"/>
                    <a:pt x="20" y="10"/>
                  </a:cubicBezTo>
                  <a:cubicBezTo>
                    <a:pt x="19" y="9"/>
                    <a:pt x="19" y="8"/>
                    <a:pt x="18" y="8"/>
                  </a:cubicBezTo>
                  <a:cubicBezTo>
                    <a:pt x="17" y="7"/>
                    <a:pt x="16" y="7"/>
                    <a:pt x="16" y="7"/>
                  </a:cubicBezTo>
                  <a:cubicBezTo>
                    <a:pt x="14" y="6"/>
                    <a:pt x="11" y="4"/>
                    <a:pt x="10" y="2"/>
                  </a:cubicBezTo>
                  <a:cubicBezTo>
                    <a:pt x="10" y="1"/>
                    <a:pt x="9" y="0"/>
                    <a:pt x="8" y="0"/>
                  </a:cubicBezTo>
                  <a:cubicBezTo>
                    <a:pt x="6" y="0"/>
                    <a:pt x="6" y="1"/>
                    <a:pt x="5" y="2"/>
                  </a:cubicBezTo>
                  <a:cubicBezTo>
                    <a:pt x="5" y="3"/>
                    <a:pt x="4" y="2"/>
                    <a:pt x="4" y="2"/>
                  </a:cubicBezTo>
                  <a:cubicBezTo>
                    <a:pt x="3" y="3"/>
                    <a:pt x="2" y="3"/>
                    <a:pt x="1" y="3"/>
                  </a:cubicBezTo>
                  <a:cubicBezTo>
                    <a:pt x="0" y="4"/>
                    <a:pt x="2" y="3"/>
                    <a:pt x="1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29" name="Freeform 713">
              <a:extLst>
                <a:ext uri="{FF2B5EF4-FFF2-40B4-BE49-F238E27FC236}">
                  <a16:creationId xmlns:a16="http://schemas.microsoft.com/office/drawing/2014/main" id="{9501FAED-6905-438F-8C68-395864BCD5E0}"/>
                </a:ext>
              </a:extLst>
            </p:cNvPr>
            <p:cNvSpPr>
              <a:spLocks/>
            </p:cNvSpPr>
            <p:nvPr/>
          </p:nvSpPr>
          <p:spPr bwMode="auto">
            <a:xfrm>
              <a:off x="8198235" y="4036627"/>
              <a:ext cx="130606" cy="108309"/>
            </a:xfrm>
            <a:custGeom>
              <a:avLst/>
              <a:gdLst>
                <a:gd name="T0" fmla="*/ 14 w 28"/>
                <a:gd name="T1" fmla="*/ 19 h 23"/>
                <a:gd name="T2" fmla="*/ 19 w 28"/>
                <a:gd name="T3" fmla="*/ 18 h 23"/>
                <a:gd name="T4" fmla="*/ 19 w 28"/>
                <a:gd name="T5" fmla="*/ 15 h 23"/>
                <a:gd name="T6" fmla="*/ 21 w 28"/>
                <a:gd name="T7" fmla="*/ 14 h 23"/>
                <a:gd name="T8" fmla="*/ 24 w 28"/>
                <a:gd name="T9" fmla="*/ 12 h 23"/>
                <a:gd name="T10" fmla="*/ 27 w 28"/>
                <a:gd name="T11" fmla="*/ 9 h 23"/>
                <a:gd name="T12" fmla="*/ 26 w 28"/>
                <a:gd name="T13" fmla="*/ 1 h 23"/>
                <a:gd name="T14" fmla="*/ 22 w 28"/>
                <a:gd name="T15" fmla="*/ 1 h 23"/>
                <a:gd name="T16" fmla="*/ 19 w 28"/>
                <a:gd name="T17" fmla="*/ 2 h 23"/>
                <a:gd name="T18" fmla="*/ 17 w 28"/>
                <a:gd name="T19" fmla="*/ 2 h 23"/>
                <a:gd name="T20" fmla="*/ 3 w 28"/>
                <a:gd name="T21" fmla="*/ 3 h 23"/>
                <a:gd name="T22" fmla="*/ 0 w 28"/>
                <a:gd name="T23" fmla="*/ 7 h 23"/>
                <a:gd name="T24" fmla="*/ 1 w 28"/>
                <a:gd name="T25" fmla="*/ 10 h 23"/>
                <a:gd name="T26" fmla="*/ 3 w 28"/>
                <a:gd name="T27" fmla="*/ 14 h 23"/>
                <a:gd name="T28" fmla="*/ 5 w 28"/>
                <a:gd name="T29" fmla="*/ 18 h 23"/>
                <a:gd name="T30" fmla="*/ 6 w 28"/>
                <a:gd name="T31" fmla="*/ 19 h 23"/>
                <a:gd name="T32" fmla="*/ 7 w 28"/>
                <a:gd name="T33" fmla="*/ 21 h 23"/>
                <a:gd name="T34" fmla="*/ 8 w 28"/>
                <a:gd name="T35" fmla="*/ 23 h 23"/>
                <a:gd name="T36" fmla="*/ 14 w 28"/>
                <a:gd name="T37" fmla="*/ 19 h 23"/>
                <a:gd name="T38" fmla="*/ 14 w 28"/>
                <a:gd name="T39" fmla="*/ 19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8" h="23">
                  <a:moveTo>
                    <a:pt x="14" y="19"/>
                  </a:moveTo>
                  <a:cubicBezTo>
                    <a:pt x="14" y="18"/>
                    <a:pt x="20" y="20"/>
                    <a:pt x="19" y="18"/>
                  </a:cubicBezTo>
                  <a:cubicBezTo>
                    <a:pt x="19" y="18"/>
                    <a:pt x="18" y="15"/>
                    <a:pt x="19" y="15"/>
                  </a:cubicBezTo>
                  <a:cubicBezTo>
                    <a:pt x="20" y="15"/>
                    <a:pt x="21" y="16"/>
                    <a:pt x="21" y="14"/>
                  </a:cubicBezTo>
                  <a:cubicBezTo>
                    <a:pt x="21" y="12"/>
                    <a:pt x="23" y="13"/>
                    <a:pt x="24" y="12"/>
                  </a:cubicBezTo>
                  <a:cubicBezTo>
                    <a:pt x="26" y="12"/>
                    <a:pt x="26" y="10"/>
                    <a:pt x="27" y="9"/>
                  </a:cubicBezTo>
                  <a:cubicBezTo>
                    <a:pt x="28" y="7"/>
                    <a:pt x="25" y="2"/>
                    <a:pt x="26" y="1"/>
                  </a:cubicBezTo>
                  <a:cubicBezTo>
                    <a:pt x="24" y="2"/>
                    <a:pt x="24" y="2"/>
                    <a:pt x="22" y="1"/>
                  </a:cubicBezTo>
                  <a:cubicBezTo>
                    <a:pt x="21" y="0"/>
                    <a:pt x="19" y="2"/>
                    <a:pt x="19" y="2"/>
                  </a:cubicBezTo>
                  <a:cubicBezTo>
                    <a:pt x="19" y="4"/>
                    <a:pt x="17" y="2"/>
                    <a:pt x="17" y="2"/>
                  </a:cubicBezTo>
                  <a:cubicBezTo>
                    <a:pt x="13" y="1"/>
                    <a:pt x="6" y="0"/>
                    <a:pt x="3" y="3"/>
                  </a:cubicBezTo>
                  <a:cubicBezTo>
                    <a:pt x="2" y="4"/>
                    <a:pt x="0" y="5"/>
                    <a:pt x="0" y="7"/>
                  </a:cubicBezTo>
                  <a:cubicBezTo>
                    <a:pt x="0" y="8"/>
                    <a:pt x="1" y="9"/>
                    <a:pt x="1" y="10"/>
                  </a:cubicBezTo>
                  <a:cubicBezTo>
                    <a:pt x="3" y="11"/>
                    <a:pt x="3" y="13"/>
                    <a:pt x="3" y="14"/>
                  </a:cubicBezTo>
                  <a:cubicBezTo>
                    <a:pt x="4" y="16"/>
                    <a:pt x="4" y="17"/>
                    <a:pt x="5" y="18"/>
                  </a:cubicBezTo>
                  <a:cubicBezTo>
                    <a:pt x="5" y="19"/>
                    <a:pt x="6" y="18"/>
                    <a:pt x="6" y="19"/>
                  </a:cubicBezTo>
                  <a:cubicBezTo>
                    <a:pt x="7" y="19"/>
                    <a:pt x="6" y="20"/>
                    <a:pt x="7" y="21"/>
                  </a:cubicBezTo>
                  <a:cubicBezTo>
                    <a:pt x="9" y="21"/>
                    <a:pt x="8" y="22"/>
                    <a:pt x="8" y="23"/>
                  </a:cubicBezTo>
                  <a:cubicBezTo>
                    <a:pt x="8" y="22"/>
                    <a:pt x="14" y="20"/>
                    <a:pt x="14" y="19"/>
                  </a:cubicBezTo>
                  <a:cubicBezTo>
                    <a:pt x="14" y="19"/>
                    <a:pt x="14" y="20"/>
                    <a:pt x="14" y="19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30" name="Freeform 714">
              <a:extLst>
                <a:ext uri="{FF2B5EF4-FFF2-40B4-BE49-F238E27FC236}">
                  <a16:creationId xmlns:a16="http://schemas.microsoft.com/office/drawing/2014/main" id="{280E7E4C-1377-4696-9A3E-AEDBFD6A6121}"/>
                </a:ext>
              </a:extLst>
            </p:cNvPr>
            <p:cNvSpPr>
              <a:spLocks/>
            </p:cNvSpPr>
            <p:nvPr/>
          </p:nvSpPr>
          <p:spPr bwMode="auto">
            <a:xfrm>
              <a:off x="8147266" y="4227761"/>
              <a:ext cx="103529" cy="122646"/>
            </a:xfrm>
            <a:custGeom>
              <a:avLst/>
              <a:gdLst>
                <a:gd name="T0" fmla="*/ 10 w 22"/>
                <a:gd name="T1" fmla="*/ 3 h 26"/>
                <a:gd name="T2" fmla="*/ 7 w 22"/>
                <a:gd name="T3" fmla="*/ 4 h 26"/>
                <a:gd name="T4" fmla="*/ 6 w 22"/>
                <a:gd name="T5" fmla="*/ 4 h 26"/>
                <a:gd name="T6" fmla="*/ 5 w 22"/>
                <a:gd name="T7" fmla="*/ 1 h 26"/>
                <a:gd name="T8" fmla="*/ 0 w 22"/>
                <a:gd name="T9" fmla="*/ 0 h 26"/>
                <a:gd name="T10" fmla="*/ 1 w 22"/>
                <a:gd name="T11" fmla="*/ 6 h 26"/>
                <a:gd name="T12" fmla="*/ 4 w 22"/>
                <a:gd name="T13" fmla="*/ 14 h 26"/>
                <a:gd name="T14" fmla="*/ 9 w 22"/>
                <a:gd name="T15" fmla="*/ 21 h 26"/>
                <a:gd name="T16" fmla="*/ 19 w 22"/>
                <a:gd name="T17" fmla="*/ 26 h 26"/>
                <a:gd name="T18" fmla="*/ 20 w 22"/>
                <a:gd name="T19" fmla="*/ 23 h 26"/>
                <a:gd name="T20" fmla="*/ 16 w 22"/>
                <a:gd name="T21" fmla="*/ 14 h 26"/>
                <a:gd name="T22" fmla="*/ 16 w 22"/>
                <a:gd name="T23" fmla="*/ 6 h 26"/>
                <a:gd name="T24" fmla="*/ 10 w 22"/>
                <a:gd name="T25" fmla="*/ 3 h 26"/>
                <a:gd name="T26" fmla="*/ 10 w 22"/>
                <a:gd name="T27" fmla="*/ 3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2" h="26">
                  <a:moveTo>
                    <a:pt x="10" y="3"/>
                  </a:moveTo>
                  <a:cubicBezTo>
                    <a:pt x="9" y="3"/>
                    <a:pt x="8" y="4"/>
                    <a:pt x="7" y="4"/>
                  </a:cubicBezTo>
                  <a:cubicBezTo>
                    <a:pt x="7" y="3"/>
                    <a:pt x="6" y="4"/>
                    <a:pt x="6" y="4"/>
                  </a:cubicBezTo>
                  <a:cubicBezTo>
                    <a:pt x="5" y="4"/>
                    <a:pt x="5" y="2"/>
                    <a:pt x="5" y="1"/>
                  </a:cubicBezTo>
                  <a:cubicBezTo>
                    <a:pt x="4" y="0"/>
                    <a:pt x="2" y="0"/>
                    <a:pt x="0" y="0"/>
                  </a:cubicBezTo>
                  <a:cubicBezTo>
                    <a:pt x="1" y="1"/>
                    <a:pt x="1" y="4"/>
                    <a:pt x="1" y="6"/>
                  </a:cubicBezTo>
                  <a:cubicBezTo>
                    <a:pt x="2" y="8"/>
                    <a:pt x="3" y="11"/>
                    <a:pt x="4" y="14"/>
                  </a:cubicBezTo>
                  <a:cubicBezTo>
                    <a:pt x="6" y="16"/>
                    <a:pt x="7" y="19"/>
                    <a:pt x="9" y="21"/>
                  </a:cubicBezTo>
                  <a:cubicBezTo>
                    <a:pt x="12" y="22"/>
                    <a:pt x="15" y="26"/>
                    <a:pt x="19" y="26"/>
                  </a:cubicBezTo>
                  <a:cubicBezTo>
                    <a:pt x="22" y="26"/>
                    <a:pt x="21" y="25"/>
                    <a:pt x="20" y="23"/>
                  </a:cubicBezTo>
                  <a:cubicBezTo>
                    <a:pt x="18" y="20"/>
                    <a:pt x="16" y="18"/>
                    <a:pt x="16" y="14"/>
                  </a:cubicBezTo>
                  <a:cubicBezTo>
                    <a:pt x="16" y="11"/>
                    <a:pt x="18" y="9"/>
                    <a:pt x="16" y="6"/>
                  </a:cubicBezTo>
                  <a:cubicBezTo>
                    <a:pt x="15" y="5"/>
                    <a:pt x="11" y="0"/>
                    <a:pt x="10" y="3"/>
                  </a:cubicBezTo>
                  <a:cubicBezTo>
                    <a:pt x="9" y="4"/>
                    <a:pt x="10" y="2"/>
                    <a:pt x="10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31" name="Freeform 715">
              <a:extLst>
                <a:ext uri="{FF2B5EF4-FFF2-40B4-BE49-F238E27FC236}">
                  <a16:creationId xmlns:a16="http://schemas.microsoft.com/office/drawing/2014/main" id="{5B861A1D-721E-43FC-AD39-88B27E2C9254}"/>
                </a:ext>
              </a:extLst>
            </p:cNvPr>
            <p:cNvSpPr>
              <a:spLocks/>
            </p:cNvSpPr>
            <p:nvPr/>
          </p:nvSpPr>
          <p:spPr bwMode="auto">
            <a:xfrm>
              <a:off x="7564314" y="2988576"/>
              <a:ext cx="1400043" cy="912665"/>
            </a:xfrm>
            <a:custGeom>
              <a:avLst/>
              <a:gdLst>
                <a:gd name="T0" fmla="*/ 279 w 300"/>
                <a:gd name="T1" fmla="*/ 37 h 195"/>
                <a:gd name="T2" fmla="*/ 244 w 300"/>
                <a:gd name="T3" fmla="*/ 1 h 195"/>
                <a:gd name="T4" fmla="*/ 223 w 300"/>
                <a:gd name="T5" fmla="*/ 18 h 195"/>
                <a:gd name="T6" fmla="*/ 214 w 300"/>
                <a:gd name="T7" fmla="*/ 27 h 195"/>
                <a:gd name="T8" fmla="*/ 205 w 300"/>
                <a:gd name="T9" fmla="*/ 39 h 195"/>
                <a:gd name="T10" fmla="*/ 224 w 300"/>
                <a:gd name="T11" fmla="*/ 46 h 195"/>
                <a:gd name="T12" fmla="*/ 197 w 300"/>
                <a:gd name="T13" fmla="*/ 55 h 195"/>
                <a:gd name="T14" fmla="*/ 180 w 300"/>
                <a:gd name="T15" fmla="*/ 66 h 195"/>
                <a:gd name="T16" fmla="*/ 146 w 300"/>
                <a:gd name="T17" fmla="*/ 75 h 195"/>
                <a:gd name="T18" fmla="*/ 121 w 300"/>
                <a:gd name="T19" fmla="*/ 70 h 195"/>
                <a:gd name="T20" fmla="*/ 94 w 300"/>
                <a:gd name="T21" fmla="*/ 56 h 195"/>
                <a:gd name="T22" fmla="*/ 66 w 300"/>
                <a:gd name="T23" fmla="*/ 30 h 195"/>
                <a:gd name="T24" fmla="*/ 56 w 300"/>
                <a:gd name="T25" fmla="*/ 44 h 195"/>
                <a:gd name="T26" fmla="*/ 44 w 300"/>
                <a:gd name="T27" fmla="*/ 51 h 195"/>
                <a:gd name="T28" fmla="*/ 34 w 300"/>
                <a:gd name="T29" fmla="*/ 63 h 195"/>
                <a:gd name="T30" fmla="*/ 28 w 300"/>
                <a:gd name="T31" fmla="*/ 76 h 195"/>
                <a:gd name="T32" fmla="*/ 11 w 300"/>
                <a:gd name="T33" fmla="*/ 84 h 195"/>
                <a:gd name="T34" fmla="*/ 1 w 300"/>
                <a:gd name="T35" fmla="*/ 91 h 195"/>
                <a:gd name="T36" fmla="*/ 7 w 300"/>
                <a:gd name="T37" fmla="*/ 103 h 195"/>
                <a:gd name="T38" fmla="*/ 23 w 300"/>
                <a:gd name="T39" fmla="*/ 111 h 195"/>
                <a:gd name="T40" fmla="*/ 27 w 300"/>
                <a:gd name="T41" fmla="*/ 121 h 195"/>
                <a:gd name="T42" fmla="*/ 27 w 300"/>
                <a:gd name="T43" fmla="*/ 135 h 195"/>
                <a:gd name="T44" fmla="*/ 40 w 300"/>
                <a:gd name="T45" fmla="*/ 140 h 195"/>
                <a:gd name="T46" fmla="*/ 62 w 300"/>
                <a:gd name="T47" fmla="*/ 154 h 195"/>
                <a:gd name="T48" fmla="*/ 74 w 300"/>
                <a:gd name="T49" fmla="*/ 156 h 195"/>
                <a:gd name="T50" fmla="*/ 92 w 300"/>
                <a:gd name="T51" fmla="*/ 151 h 195"/>
                <a:gd name="T52" fmla="*/ 106 w 300"/>
                <a:gd name="T53" fmla="*/ 146 h 195"/>
                <a:gd name="T54" fmla="*/ 116 w 300"/>
                <a:gd name="T55" fmla="*/ 155 h 195"/>
                <a:gd name="T56" fmla="*/ 117 w 300"/>
                <a:gd name="T57" fmla="*/ 166 h 195"/>
                <a:gd name="T58" fmla="*/ 119 w 300"/>
                <a:gd name="T59" fmla="*/ 178 h 195"/>
                <a:gd name="T60" fmla="*/ 125 w 300"/>
                <a:gd name="T61" fmla="*/ 187 h 195"/>
                <a:gd name="T62" fmla="*/ 134 w 300"/>
                <a:gd name="T63" fmla="*/ 186 h 195"/>
                <a:gd name="T64" fmla="*/ 143 w 300"/>
                <a:gd name="T65" fmla="*/ 182 h 195"/>
                <a:gd name="T66" fmla="*/ 155 w 300"/>
                <a:gd name="T67" fmla="*/ 180 h 195"/>
                <a:gd name="T68" fmla="*/ 168 w 300"/>
                <a:gd name="T69" fmla="*/ 186 h 195"/>
                <a:gd name="T70" fmla="*/ 175 w 300"/>
                <a:gd name="T71" fmla="*/ 195 h 195"/>
                <a:gd name="T72" fmla="*/ 189 w 300"/>
                <a:gd name="T73" fmla="*/ 186 h 195"/>
                <a:gd name="T74" fmla="*/ 202 w 300"/>
                <a:gd name="T75" fmla="*/ 182 h 195"/>
                <a:gd name="T76" fmla="*/ 215 w 300"/>
                <a:gd name="T77" fmla="*/ 173 h 195"/>
                <a:gd name="T78" fmla="*/ 221 w 300"/>
                <a:gd name="T79" fmla="*/ 164 h 195"/>
                <a:gd name="T80" fmla="*/ 228 w 300"/>
                <a:gd name="T81" fmla="*/ 156 h 195"/>
                <a:gd name="T82" fmla="*/ 232 w 300"/>
                <a:gd name="T83" fmla="*/ 149 h 195"/>
                <a:gd name="T84" fmla="*/ 236 w 300"/>
                <a:gd name="T85" fmla="*/ 143 h 195"/>
                <a:gd name="T86" fmla="*/ 231 w 300"/>
                <a:gd name="T87" fmla="*/ 139 h 195"/>
                <a:gd name="T88" fmla="*/ 229 w 300"/>
                <a:gd name="T89" fmla="*/ 132 h 195"/>
                <a:gd name="T90" fmla="*/ 221 w 300"/>
                <a:gd name="T91" fmla="*/ 115 h 195"/>
                <a:gd name="T92" fmla="*/ 229 w 300"/>
                <a:gd name="T93" fmla="*/ 106 h 195"/>
                <a:gd name="T94" fmla="*/ 238 w 300"/>
                <a:gd name="T95" fmla="*/ 102 h 195"/>
                <a:gd name="T96" fmla="*/ 220 w 300"/>
                <a:gd name="T97" fmla="*/ 102 h 195"/>
                <a:gd name="T98" fmla="*/ 221 w 300"/>
                <a:gd name="T99" fmla="*/ 90 h 195"/>
                <a:gd name="T100" fmla="*/ 234 w 300"/>
                <a:gd name="T101" fmla="*/ 87 h 195"/>
                <a:gd name="T102" fmla="*/ 238 w 300"/>
                <a:gd name="T103" fmla="*/ 89 h 195"/>
                <a:gd name="T104" fmla="*/ 259 w 300"/>
                <a:gd name="T105" fmla="*/ 77 h 195"/>
                <a:gd name="T106" fmla="*/ 271 w 300"/>
                <a:gd name="T107" fmla="*/ 72 h 195"/>
                <a:gd name="T108" fmla="*/ 281 w 300"/>
                <a:gd name="T109" fmla="*/ 60 h 195"/>
                <a:gd name="T110" fmla="*/ 295 w 300"/>
                <a:gd name="T111" fmla="*/ 47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00" h="195">
                  <a:moveTo>
                    <a:pt x="298" y="37"/>
                  </a:moveTo>
                  <a:cubicBezTo>
                    <a:pt x="298" y="35"/>
                    <a:pt x="294" y="36"/>
                    <a:pt x="293" y="37"/>
                  </a:cubicBezTo>
                  <a:cubicBezTo>
                    <a:pt x="291" y="37"/>
                    <a:pt x="290" y="38"/>
                    <a:pt x="288" y="39"/>
                  </a:cubicBezTo>
                  <a:cubicBezTo>
                    <a:pt x="286" y="40"/>
                    <a:pt x="279" y="40"/>
                    <a:pt x="279" y="37"/>
                  </a:cubicBezTo>
                  <a:cubicBezTo>
                    <a:pt x="277" y="33"/>
                    <a:pt x="276" y="31"/>
                    <a:pt x="272" y="29"/>
                  </a:cubicBezTo>
                  <a:cubicBezTo>
                    <a:pt x="269" y="28"/>
                    <a:pt x="263" y="28"/>
                    <a:pt x="262" y="24"/>
                  </a:cubicBezTo>
                  <a:cubicBezTo>
                    <a:pt x="261" y="18"/>
                    <a:pt x="259" y="11"/>
                    <a:pt x="255" y="6"/>
                  </a:cubicBezTo>
                  <a:cubicBezTo>
                    <a:pt x="252" y="3"/>
                    <a:pt x="248" y="3"/>
                    <a:pt x="244" y="1"/>
                  </a:cubicBezTo>
                  <a:cubicBezTo>
                    <a:pt x="240" y="0"/>
                    <a:pt x="233" y="1"/>
                    <a:pt x="229" y="3"/>
                  </a:cubicBezTo>
                  <a:cubicBezTo>
                    <a:pt x="228" y="4"/>
                    <a:pt x="226" y="5"/>
                    <a:pt x="225" y="6"/>
                  </a:cubicBezTo>
                  <a:cubicBezTo>
                    <a:pt x="225" y="7"/>
                    <a:pt x="228" y="7"/>
                    <a:pt x="228" y="8"/>
                  </a:cubicBezTo>
                  <a:cubicBezTo>
                    <a:pt x="229" y="12"/>
                    <a:pt x="224" y="15"/>
                    <a:pt x="223" y="18"/>
                  </a:cubicBezTo>
                  <a:cubicBezTo>
                    <a:pt x="222" y="19"/>
                    <a:pt x="222" y="20"/>
                    <a:pt x="222" y="21"/>
                  </a:cubicBezTo>
                  <a:cubicBezTo>
                    <a:pt x="222" y="22"/>
                    <a:pt x="222" y="22"/>
                    <a:pt x="222" y="23"/>
                  </a:cubicBezTo>
                  <a:cubicBezTo>
                    <a:pt x="222" y="25"/>
                    <a:pt x="219" y="25"/>
                    <a:pt x="217" y="26"/>
                  </a:cubicBezTo>
                  <a:cubicBezTo>
                    <a:pt x="216" y="26"/>
                    <a:pt x="215" y="27"/>
                    <a:pt x="214" y="27"/>
                  </a:cubicBezTo>
                  <a:cubicBezTo>
                    <a:pt x="213" y="27"/>
                    <a:pt x="208" y="25"/>
                    <a:pt x="208" y="25"/>
                  </a:cubicBezTo>
                  <a:cubicBezTo>
                    <a:pt x="207" y="27"/>
                    <a:pt x="206" y="30"/>
                    <a:pt x="205" y="32"/>
                  </a:cubicBezTo>
                  <a:cubicBezTo>
                    <a:pt x="205" y="33"/>
                    <a:pt x="204" y="34"/>
                    <a:pt x="204" y="35"/>
                  </a:cubicBezTo>
                  <a:cubicBezTo>
                    <a:pt x="204" y="35"/>
                    <a:pt x="202" y="41"/>
                    <a:pt x="205" y="39"/>
                  </a:cubicBezTo>
                  <a:cubicBezTo>
                    <a:pt x="206" y="38"/>
                    <a:pt x="206" y="38"/>
                    <a:pt x="208" y="38"/>
                  </a:cubicBezTo>
                  <a:cubicBezTo>
                    <a:pt x="209" y="38"/>
                    <a:pt x="211" y="40"/>
                    <a:pt x="212" y="39"/>
                  </a:cubicBezTo>
                  <a:cubicBezTo>
                    <a:pt x="216" y="36"/>
                    <a:pt x="219" y="38"/>
                    <a:pt x="222" y="42"/>
                  </a:cubicBezTo>
                  <a:cubicBezTo>
                    <a:pt x="223" y="43"/>
                    <a:pt x="225" y="45"/>
                    <a:pt x="224" y="46"/>
                  </a:cubicBezTo>
                  <a:cubicBezTo>
                    <a:pt x="224" y="46"/>
                    <a:pt x="220" y="45"/>
                    <a:pt x="219" y="45"/>
                  </a:cubicBezTo>
                  <a:cubicBezTo>
                    <a:pt x="216" y="46"/>
                    <a:pt x="212" y="46"/>
                    <a:pt x="209" y="47"/>
                  </a:cubicBezTo>
                  <a:cubicBezTo>
                    <a:pt x="206" y="48"/>
                    <a:pt x="206" y="54"/>
                    <a:pt x="202" y="54"/>
                  </a:cubicBezTo>
                  <a:cubicBezTo>
                    <a:pt x="200" y="54"/>
                    <a:pt x="198" y="53"/>
                    <a:pt x="197" y="55"/>
                  </a:cubicBezTo>
                  <a:cubicBezTo>
                    <a:pt x="196" y="56"/>
                    <a:pt x="194" y="58"/>
                    <a:pt x="192" y="58"/>
                  </a:cubicBezTo>
                  <a:cubicBezTo>
                    <a:pt x="189" y="57"/>
                    <a:pt x="183" y="53"/>
                    <a:pt x="182" y="59"/>
                  </a:cubicBezTo>
                  <a:cubicBezTo>
                    <a:pt x="182" y="61"/>
                    <a:pt x="184" y="62"/>
                    <a:pt x="184" y="63"/>
                  </a:cubicBezTo>
                  <a:cubicBezTo>
                    <a:pt x="184" y="65"/>
                    <a:pt x="181" y="65"/>
                    <a:pt x="180" y="66"/>
                  </a:cubicBezTo>
                  <a:cubicBezTo>
                    <a:pt x="177" y="69"/>
                    <a:pt x="176" y="72"/>
                    <a:pt x="172" y="72"/>
                  </a:cubicBezTo>
                  <a:cubicBezTo>
                    <a:pt x="167" y="72"/>
                    <a:pt x="162" y="72"/>
                    <a:pt x="157" y="73"/>
                  </a:cubicBezTo>
                  <a:cubicBezTo>
                    <a:pt x="155" y="74"/>
                    <a:pt x="151" y="78"/>
                    <a:pt x="150" y="77"/>
                  </a:cubicBezTo>
                  <a:cubicBezTo>
                    <a:pt x="148" y="77"/>
                    <a:pt x="147" y="75"/>
                    <a:pt x="146" y="75"/>
                  </a:cubicBezTo>
                  <a:cubicBezTo>
                    <a:pt x="144" y="75"/>
                    <a:pt x="143" y="75"/>
                    <a:pt x="141" y="75"/>
                  </a:cubicBezTo>
                  <a:cubicBezTo>
                    <a:pt x="139" y="74"/>
                    <a:pt x="137" y="74"/>
                    <a:pt x="135" y="72"/>
                  </a:cubicBezTo>
                  <a:cubicBezTo>
                    <a:pt x="133" y="71"/>
                    <a:pt x="132" y="71"/>
                    <a:pt x="131" y="70"/>
                  </a:cubicBezTo>
                  <a:cubicBezTo>
                    <a:pt x="127" y="70"/>
                    <a:pt x="125" y="70"/>
                    <a:pt x="121" y="70"/>
                  </a:cubicBezTo>
                  <a:cubicBezTo>
                    <a:pt x="118" y="70"/>
                    <a:pt x="113" y="71"/>
                    <a:pt x="109" y="70"/>
                  </a:cubicBezTo>
                  <a:cubicBezTo>
                    <a:pt x="108" y="70"/>
                    <a:pt x="107" y="68"/>
                    <a:pt x="107" y="67"/>
                  </a:cubicBezTo>
                  <a:cubicBezTo>
                    <a:pt x="105" y="65"/>
                    <a:pt x="104" y="63"/>
                    <a:pt x="102" y="61"/>
                  </a:cubicBezTo>
                  <a:cubicBezTo>
                    <a:pt x="99" y="59"/>
                    <a:pt x="97" y="56"/>
                    <a:pt x="94" y="56"/>
                  </a:cubicBezTo>
                  <a:cubicBezTo>
                    <a:pt x="92" y="56"/>
                    <a:pt x="81" y="56"/>
                    <a:pt x="83" y="52"/>
                  </a:cubicBezTo>
                  <a:cubicBezTo>
                    <a:pt x="85" y="48"/>
                    <a:pt x="84" y="41"/>
                    <a:pt x="79" y="38"/>
                  </a:cubicBezTo>
                  <a:cubicBezTo>
                    <a:pt x="75" y="35"/>
                    <a:pt x="70" y="35"/>
                    <a:pt x="69" y="29"/>
                  </a:cubicBezTo>
                  <a:cubicBezTo>
                    <a:pt x="68" y="30"/>
                    <a:pt x="67" y="29"/>
                    <a:pt x="66" y="30"/>
                  </a:cubicBezTo>
                  <a:cubicBezTo>
                    <a:pt x="65" y="31"/>
                    <a:pt x="65" y="31"/>
                    <a:pt x="65" y="32"/>
                  </a:cubicBezTo>
                  <a:cubicBezTo>
                    <a:pt x="63" y="35"/>
                    <a:pt x="60" y="34"/>
                    <a:pt x="59" y="37"/>
                  </a:cubicBezTo>
                  <a:cubicBezTo>
                    <a:pt x="59" y="39"/>
                    <a:pt x="61" y="41"/>
                    <a:pt x="60" y="42"/>
                  </a:cubicBezTo>
                  <a:cubicBezTo>
                    <a:pt x="59" y="43"/>
                    <a:pt x="57" y="44"/>
                    <a:pt x="56" y="44"/>
                  </a:cubicBezTo>
                  <a:cubicBezTo>
                    <a:pt x="55" y="45"/>
                    <a:pt x="54" y="43"/>
                    <a:pt x="53" y="44"/>
                  </a:cubicBezTo>
                  <a:cubicBezTo>
                    <a:pt x="51" y="44"/>
                    <a:pt x="50" y="43"/>
                    <a:pt x="48" y="42"/>
                  </a:cubicBezTo>
                  <a:cubicBezTo>
                    <a:pt x="47" y="41"/>
                    <a:pt x="46" y="46"/>
                    <a:pt x="45" y="47"/>
                  </a:cubicBezTo>
                  <a:cubicBezTo>
                    <a:pt x="45" y="48"/>
                    <a:pt x="44" y="50"/>
                    <a:pt x="44" y="51"/>
                  </a:cubicBezTo>
                  <a:cubicBezTo>
                    <a:pt x="44" y="53"/>
                    <a:pt x="45" y="53"/>
                    <a:pt x="45" y="54"/>
                  </a:cubicBezTo>
                  <a:cubicBezTo>
                    <a:pt x="45" y="56"/>
                    <a:pt x="39" y="54"/>
                    <a:pt x="39" y="54"/>
                  </a:cubicBezTo>
                  <a:cubicBezTo>
                    <a:pt x="37" y="55"/>
                    <a:pt x="33" y="55"/>
                    <a:pt x="32" y="56"/>
                  </a:cubicBezTo>
                  <a:cubicBezTo>
                    <a:pt x="33" y="55"/>
                    <a:pt x="34" y="62"/>
                    <a:pt x="34" y="63"/>
                  </a:cubicBezTo>
                  <a:cubicBezTo>
                    <a:pt x="35" y="64"/>
                    <a:pt x="36" y="65"/>
                    <a:pt x="37" y="66"/>
                  </a:cubicBezTo>
                  <a:cubicBezTo>
                    <a:pt x="37" y="67"/>
                    <a:pt x="34" y="69"/>
                    <a:pt x="33" y="70"/>
                  </a:cubicBezTo>
                  <a:cubicBezTo>
                    <a:pt x="32" y="71"/>
                    <a:pt x="33" y="74"/>
                    <a:pt x="32" y="74"/>
                  </a:cubicBezTo>
                  <a:cubicBezTo>
                    <a:pt x="31" y="75"/>
                    <a:pt x="29" y="75"/>
                    <a:pt x="28" y="76"/>
                  </a:cubicBezTo>
                  <a:cubicBezTo>
                    <a:pt x="26" y="77"/>
                    <a:pt x="25" y="78"/>
                    <a:pt x="24" y="79"/>
                  </a:cubicBezTo>
                  <a:cubicBezTo>
                    <a:pt x="22" y="79"/>
                    <a:pt x="21" y="79"/>
                    <a:pt x="19" y="80"/>
                  </a:cubicBezTo>
                  <a:cubicBezTo>
                    <a:pt x="17" y="80"/>
                    <a:pt x="16" y="81"/>
                    <a:pt x="15" y="83"/>
                  </a:cubicBezTo>
                  <a:cubicBezTo>
                    <a:pt x="15" y="83"/>
                    <a:pt x="11" y="84"/>
                    <a:pt x="11" y="84"/>
                  </a:cubicBezTo>
                  <a:cubicBezTo>
                    <a:pt x="11" y="84"/>
                    <a:pt x="11" y="83"/>
                    <a:pt x="11" y="83"/>
                  </a:cubicBezTo>
                  <a:cubicBezTo>
                    <a:pt x="10" y="83"/>
                    <a:pt x="9" y="83"/>
                    <a:pt x="7" y="83"/>
                  </a:cubicBezTo>
                  <a:cubicBezTo>
                    <a:pt x="6" y="83"/>
                    <a:pt x="3" y="85"/>
                    <a:pt x="3" y="86"/>
                  </a:cubicBezTo>
                  <a:cubicBezTo>
                    <a:pt x="2" y="88"/>
                    <a:pt x="1" y="90"/>
                    <a:pt x="1" y="91"/>
                  </a:cubicBezTo>
                  <a:cubicBezTo>
                    <a:pt x="0" y="93"/>
                    <a:pt x="3" y="95"/>
                    <a:pt x="4" y="95"/>
                  </a:cubicBezTo>
                  <a:cubicBezTo>
                    <a:pt x="7" y="95"/>
                    <a:pt x="6" y="95"/>
                    <a:pt x="7" y="98"/>
                  </a:cubicBezTo>
                  <a:cubicBezTo>
                    <a:pt x="7" y="99"/>
                    <a:pt x="8" y="99"/>
                    <a:pt x="8" y="101"/>
                  </a:cubicBezTo>
                  <a:cubicBezTo>
                    <a:pt x="8" y="101"/>
                    <a:pt x="7" y="103"/>
                    <a:pt x="7" y="103"/>
                  </a:cubicBezTo>
                  <a:cubicBezTo>
                    <a:pt x="9" y="104"/>
                    <a:pt x="10" y="104"/>
                    <a:pt x="11" y="105"/>
                  </a:cubicBezTo>
                  <a:cubicBezTo>
                    <a:pt x="13" y="107"/>
                    <a:pt x="12" y="109"/>
                    <a:pt x="14" y="110"/>
                  </a:cubicBezTo>
                  <a:cubicBezTo>
                    <a:pt x="16" y="111"/>
                    <a:pt x="18" y="112"/>
                    <a:pt x="20" y="113"/>
                  </a:cubicBezTo>
                  <a:cubicBezTo>
                    <a:pt x="21" y="113"/>
                    <a:pt x="22" y="112"/>
                    <a:pt x="23" y="111"/>
                  </a:cubicBezTo>
                  <a:cubicBezTo>
                    <a:pt x="26" y="109"/>
                    <a:pt x="31" y="110"/>
                    <a:pt x="33" y="113"/>
                  </a:cubicBezTo>
                  <a:cubicBezTo>
                    <a:pt x="34" y="115"/>
                    <a:pt x="32" y="116"/>
                    <a:pt x="31" y="117"/>
                  </a:cubicBezTo>
                  <a:cubicBezTo>
                    <a:pt x="30" y="118"/>
                    <a:pt x="30" y="118"/>
                    <a:pt x="30" y="119"/>
                  </a:cubicBezTo>
                  <a:cubicBezTo>
                    <a:pt x="29" y="121"/>
                    <a:pt x="28" y="121"/>
                    <a:pt x="27" y="121"/>
                  </a:cubicBezTo>
                  <a:cubicBezTo>
                    <a:pt x="24" y="123"/>
                    <a:pt x="32" y="126"/>
                    <a:pt x="29" y="128"/>
                  </a:cubicBezTo>
                  <a:cubicBezTo>
                    <a:pt x="28" y="130"/>
                    <a:pt x="27" y="129"/>
                    <a:pt x="25" y="129"/>
                  </a:cubicBezTo>
                  <a:cubicBezTo>
                    <a:pt x="21" y="128"/>
                    <a:pt x="26" y="132"/>
                    <a:pt x="26" y="132"/>
                  </a:cubicBezTo>
                  <a:cubicBezTo>
                    <a:pt x="26" y="134"/>
                    <a:pt x="25" y="135"/>
                    <a:pt x="27" y="135"/>
                  </a:cubicBezTo>
                  <a:cubicBezTo>
                    <a:pt x="29" y="136"/>
                    <a:pt x="29" y="137"/>
                    <a:pt x="31" y="138"/>
                  </a:cubicBezTo>
                  <a:cubicBezTo>
                    <a:pt x="33" y="138"/>
                    <a:pt x="34" y="140"/>
                    <a:pt x="36" y="141"/>
                  </a:cubicBezTo>
                  <a:cubicBezTo>
                    <a:pt x="36" y="141"/>
                    <a:pt x="37" y="142"/>
                    <a:pt x="38" y="142"/>
                  </a:cubicBezTo>
                  <a:cubicBezTo>
                    <a:pt x="39" y="142"/>
                    <a:pt x="38" y="140"/>
                    <a:pt x="40" y="140"/>
                  </a:cubicBezTo>
                  <a:cubicBezTo>
                    <a:pt x="44" y="140"/>
                    <a:pt x="46" y="147"/>
                    <a:pt x="50" y="147"/>
                  </a:cubicBezTo>
                  <a:cubicBezTo>
                    <a:pt x="52" y="147"/>
                    <a:pt x="52" y="150"/>
                    <a:pt x="54" y="150"/>
                  </a:cubicBezTo>
                  <a:cubicBezTo>
                    <a:pt x="56" y="151"/>
                    <a:pt x="57" y="153"/>
                    <a:pt x="58" y="153"/>
                  </a:cubicBezTo>
                  <a:cubicBezTo>
                    <a:pt x="60" y="151"/>
                    <a:pt x="60" y="154"/>
                    <a:pt x="62" y="154"/>
                  </a:cubicBezTo>
                  <a:cubicBezTo>
                    <a:pt x="63" y="154"/>
                    <a:pt x="63" y="153"/>
                    <a:pt x="64" y="153"/>
                  </a:cubicBezTo>
                  <a:cubicBezTo>
                    <a:pt x="65" y="153"/>
                    <a:pt x="65" y="154"/>
                    <a:pt x="66" y="155"/>
                  </a:cubicBezTo>
                  <a:cubicBezTo>
                    <a:pt x="68" y="155"/>
                    <a:pt x="70" y="155"/>
                    <a:pt x="72" y="154"/>
                  </a:cubicBezTo>
                  <a:cubicBezTo>
                    <a:pt x="75" y="153"/>
                    <a:pt x="73" y="155"/>
                    <a:pt x="74" y="156"/>
                  </a:cubicBezTo>
                  <a:cubicBezTo>
                    <a:pt x="74" y="156"/>
                    <a:pt x="76" y="153"/>
                    <a:pt x="77" y="153"/>
                  </a:cubicBezTo>
                  <a:cubicBezTo>
                    <a:pt x="78" y="152"/>
                    <a:pt x="80" y="152"/>
                    <a:pt x="81" y="153"/>
                  </a:cubicBezTo>
                  <a:cubicBezTo>
                    <a:pt x="83" y="155"/>
                    <a:pt x="85" y="153"/>
                    <a:pt x="87" y="154"/>
                  </a:cubicBezTo>
                  <a:cubicBezTo>
                    <a:pt x="89" y="155"/>
                    <a:pt x="91" y="153"/>
                    <a:pt x="92" y="151"/>
                  </a:cubicBezTo>
                  <a:cubicBezTo>
                    <a:pt x="93" y="151"/>
                    <a:pt x="93" y="150"/>
                    <a:pt x="94" y="150"/>
                  </a:cubicBezTo>
                  <a:cubicBezTo>
                    <a:pt x="95" y="149"/>
                    <a:pt x="96" y="150"/>
                    <a:pt x="97" y="149"/>
                  </a:cubicBezTo>
                  <a:cubicBezTo>
                    <a:pt x="98" y="148"/>
                    <a:pt x="99" y="146"/>
                    <a:pt x="101" y="147"/>
                  </a:cubicBezTo>
                  <a:cubicBezTo>
                    <a:pt x="103" y="148"/>
                    <a:pt x="103" y="148"/>
                    <a:pt x="106" y="146"/>
                  </a:cubicBezTo>
                  <a:cubicBezTo>
                    <a:pt x="107" y="145"/>
                    <a:pt x="109" y="148"/>
                    <a:pt x="109" y="149"/>
                  </a:cubicBezTo>
                  <a:cubicBezTo>
                    <a:pt x="108" y="151"/>
                    <a:pt x="106" y="152"/>
                    <a:pt x="108" y="152"/>
                  </a:cubicBezTo>
                  <a:cubicBezTo>
                    <a:pt x="111" y="152"/>
                    <a:pt x="111" y="152"/>
                    <a:pt x="114" y="151"/>
                  </a:cubicBezTo>
                  <a:cubicBezTo>
                    <a:pt x="115" y="151"/>
                    <a:pt x="116" y="154"/>
                    <a:pt x="116" y="155"/>
                  </a:cubicBezTo>
                  <a:cubicBezTo>
                    <a:pt x="116" y="155"/>
                    <a:pt x="116" y="157"/>
                    <a:pt x="117" y="156"/>
                  </a:cubicBezTo>
                  <a:cubicBezTo>
                    <a:pt x="117" y="156"/>
                    <a:pt x="119" y="156"/>
                    <a:pt x="119" y="157"/>
                  </a:cubicBezTo>
                  <a:cubicBezTo>
                    <a:pt x="119" y="158"/>
                    <a:pt x="117" y="159"/>
                    <a:pt x="118" y="160"/>
                  </a:cubicBezTo>
                  <a:cubicBezTo>
                    <a:pt x="119" y="162"/>
                    <a:pt x="118" y="165"/>
                    <a:pt x="117" y="166"/>
                  </a:cubicBezTo>
                  <a:cubicBezTo>
                    <a:pt x="116" y="168"/>
                    <a:pt x="114" y="169"/>
                    <a:pt x="113" y="170"/>
                  </a:cubicBezTo>
                  <a:cubicBezTo>
                    <a:pt x="113" y="171"/>
                    <a:pt x="113" y="176"/>
                    <a:pt x="112" y="175"/>
                  </a:cubicBezTo>
                  <a:cubicBezTo>
                    <a:pt x="113" y="176"/>
                    <a:pt x="119" y="173"/>
                    <a:pt x="120" y="175"/>
                  </a:cubicBezTo>
                  <a:cubicBezTo>
                    <a:pt x="120" y="175"/>
                    <a:pt x="118" y="176"/>
                    <a:pt x="119" y="178"/>
                  </a:cubicBezTo>
                  <a:cubicBezTo>
                    <a:pt x="120" y="180"/>
                    <a:pt x="123" y="180"/>
                    <a:pt x="122" y="181"/>
                  </a:cubicBezTo>
                  <a:cubicBezTo>
                    <a:pt x="122" y="182"/>
                    <a:pt x="121" y="184"/>
                    <a:pt x="121" y="185"/>
                  </a:cubicBezTo>
                  <a:cubicBezTo>
                    <a:pt x="122" y="186"/>
                    <a:pt x="125" y="185"/>
                    <a:pt x="125" y="186"/>
                  </a:cubicBezTo>
                  <a:cubicBezTo>
                    <a:pt x="125" y="186"/>
                    <a:pt x="125" y="187"/>
                    <a:pt x="125" y="187"/>
                  </a:cubicBezTo>
                  <a:cubicBezTo>
                    <a:pt x="125" y="189"/>
                    <a:pt x="126" y="188"/>
                    <a:pt x="127" y="188"/>
                  </a:cubicBezTo>
                  <a:cubicBezTo>
                    <a:pt x="128" y="188"/>
                    <a:pt x="129" y="187"/>
                    <a:pt x="130" y="188"/>
                  </a:cubicBezTo>
                  <a:cubicBezTo>
                    <a:pt x="131" y="188"/>
                    <a:pt x="132" y="189"/>
                    <a:pt x="133" y="190"/>
                  </a:cubicBezTo>
                  <a:cubicBezTo>
                    <a:pt x="135" y="191"/>
                    <a:pt x="134" y="187"/>
                    <a:pt x="134" y="186"/>
                  </a:cubicBezTo>
                  <a:cubicBezTo>
                    <a:pt x="132" y="182"/>
                    <a:pt x="134" y="184"/>
                    <a:pt x="136" y="182"/>
                  </a:cubicBezTo>
                  <a:cubicBezTo>
                    <a:pt x="138" y="181"/>
                    <a:pt x="137" y="182"/>
                    <a:pt x="139" y="183"/>
                  </a:cubicBezTo>
                  <a:cubicBezTo>
                    <a:pt x="139" y="183"/>
                    <a:pt x="141" y="182"/>
                    <a:pt x="141" y="182"/>
                  </a:cubicBezTo>
                  <a:cubicBezTo>
                    <a:pt x="141" y="183"/>
                    <a:pt x="143" y="181"/>
                    <a:pt x="143" y="182"/>
                  </a:cubicBezTo>
                  <a:cubicBezTo>
                    <a:pt x="144" y="183"/>
                    <a:pt x="144" y="184"/>
                    <a:pt x="146" y="182"/>
                  </a:cubicBezTo>
                  <a:cubicBezTo>
                    <a:pt x="147" y="181"/>
                    <a:pt x="147" y="182"/>
                    <a:pt x="148" y="181"/>
                  </a:cubicBezTo>
                  <a:cubicBezTo>
                    <a:pt x="149" y="180"/>
                    <a:pt x="149" y="178"/>
                    <a:pt x="151" y="178"/>
                  </a:cubicBezTo>
                  <a:cubicBezTo>
                    <a:pt x="152" y="178"/>
                    <a:pt x="153" y="180"/>
                    <a:pt x="155" y="180"/>
                  </a:cubicBezTo>
                  <a:cubicBezTo>
                    <a:pt x="155" y="180"/>
                    <a:pt x="159" y="181"/>
                    <a:pt x="159" y="181"/>
                  </a:cubicBezTo>
                  <a:cubicBezTo>
                    <a:pt x="159" y="182"/>
                    <a:pt x="157" y="183"/>
                    <a:pt x="157" y="184"/>
                  </a:cubicBezTo>
                  <a:cubicBezTo>
                    <a:pt x="158" y="185"/>
                    <a:pt x="160" y="186"/>
                    <a:pt x="161" y="187"/>
                  </a:cubicBezTo>
                  <a:cubicBezTo>
                    <a:pt x="163" y="188"/>
                    <a:pt x="167" y="189"/>
                    <a:pt x="168" y="186"/>
                  </a:cubicBezTo>
                  <a:cubicBezTo>
                    <a:pt x="168" y="186"/>
                    <a:pt x="170" y="188"/>
                    <a:pt x="170" y="188"/>
                  </a:cubicBezTo>
                  <a:cubicBezTo>
                    <a:pt x="171" y="189"/>
                    <a:pt x="172" y="187"/>
                    <a:pt x="174" y="188"/>
                  </a:cubicBezTo>
                  <a:cubicBezTo>
                    <a:pt x="175" y="189"/>
                    <a:pt x="173" y="190"/>
                    <a:pt x="173" y="191"/>
                  </a:cubicBezTo>
                  <a:cubicBezTo>
                    <a:pt x="173" y="192"/>
                    <a:pt x="175" y="194"/>
                    <a:pt x="175" y="195"/>
                  </a:cubicBezTo>
                  <a:cubicBezTo>
                    <a:pt x="176" y="195"/>
                    <a:pt x="177" y="194"/>
                    <a:pt x="178" y="194"/>
                  </a:cubicBezTo>
                  <a:cubicBezTo>
                    <a:pt x="178" y="193"/>
                    <a:pt x="175" y="192"/>
                    <a:pt x="176" y="191"/>
                  </a:cubicBezTo>
                  <a:cubicBezTo>
                    <a:pt x="178" y="188"/>
                    <a:pt x="180" y="188"/>
                    <a:pt x="183" y="187"/>
                  </a:cubicBezTo>
                  <a:cubicBezTo>
                    <a:pt x="185" y="186"/>
                    <a:pt x="187" y="186"/>
                    <a:pt x="189" y="186"/>
                  </a:cubicBezTo>
                  <a:cubicBezTo>
                    <a:pt x="190" y="186"/>
                    <a:pt x="190" y="184"/>
                    <a:pt x="191" y="184"/>
                  </a:cubicBezTo>
                  <a:cubicBezTo>
                    <a:pt x="193" y="184"/>
                    <a:pt x="192" y="183"/>
                    <a:pt x="192" y="182"/>
                  </a:cubicBezTo>
                  <a:cubicBezTo>
                    <a:pt x="192" y="183"/>
                    <a:pt x="196" y="182"/>
                    <a:pt x="196" y="182"/>
                  </a:cubicBezTo>
                  <a:cubicBezTo>
                    <a:pt x="198" y="181"/>
                    <a:pt x="200" y="182"/>
                    <a:pt x="202" y="182"/>
                  </a:cubicBezTo>
                  <a:cubicBezTo>
                    <a:pt x="204" y="182"/>
                    <a:pt x="205" y="181"/>
                    <a:pt x="207" y="180"/>
                  </a:cubicBezTo>
                  <a:cubicBezTo>
                    <a:pt x="208" y="180"/>
                    <a:pt x="208" y="177"/>
                    <a:pt x="209" y="177"/>
                  </a:cubicBezTo>
                  <a:cubicBezTo>
                    <a:pt x="211" y="177"/>
                    <a:pt x="212" y="176"/>
                    <a:pt x="213" y="175"/>
                  </a:cubicBezTo>
                  <a:cubicBezTo>
                    <a:pt x="214" y="175"/>
                    <a:pt x="215" y="174"/>
                    <a:pt x="215" y="173"/>
                  </a:cubicBezTo>
                  <a:cubicBezTo>
                    <a:pt x="214" y="173"/>
                    <a:pt x="218" y="172"/>
                    <a:pt x="218" y="172"/>
                  </a:cubicBezTo>
                  <a:cubicBezTo>
                    <a:pt x="219" y="171"/>
                    <a:pt x="220" y="169"/>
                    <a:pt x="221" y="168"/>
                  </a:cubicBezTo>
                  <a:cubicBezTo>
                    <a:pt x="222" y="167"/>
                    <a:pt x="222" y="167"/>
                    <a:pt x="222" y="166"/>
                  </a:cubicBezTo>
                  <a:cubicBezTo>
                    <a:pt x="223" y="164"/>
                    <a:pt x="221" y="165"/>
                    <a:pt x="221" y="164"/>
                  </a:cubicBezTo>
                  <a:cubicBezTo>
                    <a:pt x="221" y="164"/>
                    <a:pt x="226" y="164"/>
                    <a:pt x="223" y="162"/>
                  </a:cubicBezTo>
                  <a:cubicBezTo>
                    <a:pt x="222" y="161"/>
                    <a:pt x="223" y="161"/>
                    <a:pt x="224" y="161"/>
                  </a:cubicBezTo>
                  <a:cubicBezTo>
                    <a:pt x="225" y="161"/>
                    <a:pt x="225" y="160"/>
                    <a:pt x="226" y="159"/>
                  </a:cubicBezTo>
                  <a:cubicBezTo>
                    <a:pt x="227" y="158"/>
                    <a:pt x="227" y="157"/>
                    <a:pt x="228" y="156"/>
                  </a:cubicBezTo>
                  <a:cubicBezTo>
                    <a:pt x="228" y="156"/>
                    <a:pt x="228" y="154"/>
                    <a:pt x="228" y="154"/>
                  </a:cubicBezTo>
                  <a:cubicBezTo>
                    <a:pt x="229" y="153"/>
                    <a:pt x="230" y="153"/>
                    <a:pt x="231" y="152"/>
                  </a:cubicBezTo>
                  <a:cubicBezTo>
                    <a:pt x="232" y="151"/>
                    <a:pt x="231" y="150"/>
                    <a:pt x="231" y="150"/>
                  </a:cubicBezTo>
                  <a:cubicBezTo>
                    <a:pt x="231" y="149"/>
                    <a:pt x="232" y="149"/>
                    <a:pt x="232" y="149"/>
                  </a:cubicBezTo>
                  <a:cubicBezTo>
                    <a:pt x="233" y="149"/>
                    <a:pt x="232" y="147"/>
                    <a:pt x="232" y="147"/>
                  </a:cubicBezTo>
                  <a:cubicBezTo>
                    <a:pt x="232" y="147"/>
                    <a:pt x="234" y="148"/>
                    <a:pt x="234" y="147"/>
                  </a:cubicBezTo>
                  <a:cubicBezTo>
                    <a:pt x="236" y="146"/>
                    <a:pt x="234" y="146"/>
                    <a:pt x="233" y="145"/>
                  </a:cubicBezTo>
                  <a:cubicBezTo>
                    <a:pt x="233" y="145"/>
                    <a:pt x="236" y="143"/>
                    <a:pt x="236" y="143"/>
                  </a:cubicBezTo>
                  <a:cubicBezTo>
                    <a:pt x="235" y="145"/>
                    <a:pt x="232" y="142"/>
                    <a:pt x="231" y="141"/>
                  </a:cubicBezTo>
                  <a:cubicBezTo>
                    <a:pt x="231" y="141"/>
                    <a:pt x="230" y="142"/>
                    <a:pt x="229" y="142"/>
                  </a:cubicBezTo>
                  <a:cubicBezTo>
                    <a:pt x="228" y="143"/>
                    <a:pt x="227" y="141"/>
                    <a:pt x="226" y="142"/>
                  </a:cubicBezTo>
                  <a:cubicBezTo>
                    <a:pt x="228" y="141"/>
                    <a:pt x="230" y="140"/>
                    <a:pt x="231" y="139"/>
                  </a:cubicBezTo>
                  <a:cubicBezTo>
                    <a:pt x="232" y="138"/>
                    <a:pt x="235" y="138"/>
                    <a:pt x="233" y="136"/>
                  </a:cubicBezTo>
                  <a:cubicBezTo>
                    <a:pt x="231" y="135"/>
                    <a:pt x="230" y="134"/>
                    <a:pt x="228" y="132"/>
                  </a:cubicBezTo>
                  <a:cubicBezTo>
                    <a:pt x="228" y="131"/>
                    <a:pt x="223" y="133"/>
                    <a:pt x="223" y="130"/>
                  </a:cubicBezTo>
                  <a:cubicBezTo>
                    <a:pt x="223" y="132"/>
                    <a:pt x="228" y="132"/>
                    <a:pt x="229" y="132"/>
                  </a:cubicBezTo>
                  <a:cubicBezTo>
                    <a:pt x="230" y="132"/>
                    <a:pt x="233" y="135"/>
                    <a:pt x="234" y="133"/>
                  </a:cubicBezTo>
                  <a:cubicBezTo>
                    <a:pt x="235" y="131"/>
                    <a:pt x="229" y="129"/>
                    <a:pt x="229" y="127"/>
                  </a:cubicBezTo>
                  <a:cubicBezTo>
                    <a:pt x="228" y="125"/>
                    <a:pt x="228" y="121"/>
                    <a:pt x="226" y="120"/>
                  </a:cubicBezTo>
                  <a:cubicBezTo>
                    <a:pt x="225" y="118"/>
                    <a:pt x="219" y="118"/>
                    <a:pt x="221" y="115"/>
                  </a:cubicBezTo>
                  <a:cubicBezTo>
                    <a:pt x="222" y="113"/>
                    <a:pt x="223" y="112"/>
                    <a:pt x="224" y="111"/>
                  </a:cubicBezTo>
                  <a:cubicBezTo>
                    <a:pt x="226" y="109"/>
                    <a:pt x="224" y="110"/>
                    <a:pt x="225" y="109"/>
                  </a:cubicBezTo>
                  <a:cubicBezTo>
                    <a:pt x="225" y="108"/>
                    <a:pt x="228" y="109"/>
                    <a:pt x="228" y="109"/>
                  </a:cubicBezTo>
                  <a:cubicBezTo>
                    <a:pt x="229" y="108"/>
                    <a:pt x="227" y="107"/>
                    <a:pt x="229" y="106"/>
                  </a:cubicBezTo>
                  <a:cubicBezTo>
                    <a:pt x="231" y="106"/>
                    <a:pt x="232" y="105"/>
                    <a:pt x="233" y="104"/>
                  </a:cubicBezTo>
                  <a:cubicBezTo>
                    <a:pt x="234" y="104"/>
                    <a:pt x="235" y="104"/>
                    <a:pt x="235" y="104"/>
                  </a:cubicBezTo>
                  <a:cubicBezTo>
                    <a:pt x="236" y="104"/>
                    <a:pt x="235" y="105"/>
                    <a:pt x="236" y="105"/>
                  </a:cubicBezTo>
                  <a:cubicBezTo>
                    <a:pt x="237" y="106"/>
                    <a:pt x="238" y="103"/>
                    <a:pt x="238" y="102"/>
                  </a:cubicBezTo>
                  <a:cubicBezTo>
                    <a:pt x="236" y="100"/>
                    <a:pt x="234" y="101"/>
                    <a:pt x="233" y="101"/>
                  </a:cubicBezTo>
                  <a:cubicBezTo>
                    <a:pt x="231" y="101"/>
                    <a:pt x="230" y="99"/>
                    <a:pt x="228" y="100"/>
                  </a:cubicBezTo>
                  <a:cubicBezTo>
                    <a:pt x="227" y="100"/>
                    <a:pt x="226" y="102"/>
                    <a:pt x="224" y="102"/>
                  </a:cubicBezTo>
                  <a:cubicBezTo>
                    <a:pt x="223" y="103"/>
                    <a:pt x="221" y="103"/>
                    <a:pt x="220" y="102"/>
                  </a:cubicBezTo>
                  <a:cubicBezTo>
                    <a:pt x="219" y="101"/>
                    <a:pt x="221" y="99"/>
                    <a:pt x="220" y="98"/>
                  </a:cubicBezTo>
                  <a:cubicBezTo>
                    <a:pt x="218" y="97"/>
                    <a:pt x="210" y="97"/>
                    <a:pt x="213" y="92"/>
                  </a:cubicBezTo>
                  <a:cubicBezTo>
                    <a:pt x="214" y="91"/>
                    <a:pt x="215" y="92"/>
                    <a:pt x="217" y="92"/>
                  </a:cubicBezTo>
                  <a:cubicBezTo>
                    <a:pt x="218" y="92"/>
                    <a:pt x="220" y="91"/>
                    <a:pt x="221" y="90"/>
                  </a:cubicBezTo>
                  <a:cubicBezTo>
                    <a:pt x="223" y="87"/>
                    <a:pt x="226" y="85"/>
                    <a:pt x="229" y="83"/>
                  </a:cubicBezTo>
                  <a:cubicBezTo>
                    <a:pt x="230" y="81"/>
                    <a:pt x="231" y="81"/>
                    <a:pt x="233" y="81"/>
                  </a:cubicBezTo>
                  <a:cubicBezTo>
                    <a:pt x="233" y="82"/>
                    <a:pt x="236" y="82"/>
                    <a:pt x="236" y="83"/>
                  </a:cubicBezTo>
                  <a:cubicBezTo>
                    <a:pt x="235" y="84"/>
                    <a:pt x="235" y="86"/>
                    <a:pt x="234" y="87"/>
                  </a:cubicBezTo>
                  <a:cubicBezTo>
                    <a:pt x="233" y="87"/>
                    <a:pt x="231" y="88"/>
                    <a:pt x="231" y="89"/>
                  </a:cubicBezTo>
                  <a:cubicBezTo>
                    <a:pt x="231" y="90"/>
                    <a:pt x="234" y="90"/>
                    <a:pt x="234" y="90"/>
                  </a:cubicBezTo>
                  <a:cubicBezTo>
                    <a:pt x="234" y="90"/>
                    <a:pt x="230" y="93"/>
                    <a:pt x="231" y="93"/>
                  </a:cubicBezTo>
                  <a:cubicBezTo>
                    <a:pt x="232" y="94"/>
                    <a:pt x="237" y="89"/>
                    <a:pt x="238" y="89"/>
                  </a:cubicBezTo>
                  <a:cubicBezTo>
                    <a:pt x="240" y="88"/>
                    <a:pt x="242" y="87"/>
                    <a:pt x="244" y="87"/>
                  </a:cubicBezTo>
                  <a:cubicBezTo>
                    <a:pt x="246" y="87"/>
                    <a:pt x="246" y="87"/>
                    <a:pt x="247" y="85"/>
                  </a:cubicBezTo>
                  <a:cubicBezTo>
                    <a:pt x="249" y="84"/>
                    <a:pt x="252" y="83"/>
                    <a:pt x="254" y="81"/>
                  </a:cubicBezTo>
                  <a:cubicBezTo>
                    <a:pt x="255" y="80"/>
                    <a:pt x="257" y="77"/>
                    <a:pt x="259" y="77"/>
                  </a:cubicBezTo>
                  <a:cubicBezTo>
                    <a:pt x="260" y="76"/>
                    <a:pt x="266" y="80"/>
                    <a:pt x="266" y="77"/>
                  </a:cubicBezTo>
                  <a:cubicBezTo>
                    <a:pt x="266" y="76"/>
                    <a:pt x="265" y="75"/>
                    <a:pt x="266" y="74"/>
                  </a:cubicBezTo>
                  <a:cubicBezTo>
                    <a:pt x="267" y="74"/>
                    <a:pt x="268" y="74"/>
                    <a:pt x="269" y="74"/>
                  </a:cubicBezTo>
                  <a:cubicBezTo>
                    <a:pt x="271" y="74"/>
                    <a:pt x="270" y="73"/>
                    <a:pt x="271" y="72"/>
                  </a:cubicBezTo>
                  <a:cubicBezTo>
                    <a:pt x="273" y="71"/>
                    <a:pt x="274" y="72"/>
                    <a:pt x="274" y="70"/>
                  </a:cubicBezTo>
                  <a:cubicBezTo>
                    <a:pt x="274" y="67"/>
                    <a:pt x="277" y="70"/>
                    <a:pt x="278" y="71"/>
                  </a:cubicBezTo>
                  <a:cubicBezTo>
                    <a:pt x="278" y="69"/>
                    <a:pt x="281" y="69"/>
                    <a:pt x="281" y="67"/>
                  </a:cubicBezTo>
                  <a:cubicBezTo>
                    <a:pt x="281" y="65"/>
                    <a:pt x="282" y="62"/>
                    <a:pt x="281" y="60"/>
                  </a:cubicBezTo>
                  <a:cubicBezTo>
                    <a:pt x="279" y="57"/>
                    <a:pt x="280" y="58"/>
                    <a:pt x="282" y="56"/>
                  </a:cubicBezTo>
                  <a:cubicBezTo>
                    <a:pt x="284" y="55"/>
                    <a:pt x="285" y="54"/>
                    <a:pt x="287" y="55"/>
                  </a:cubicBezTo>
                  <a:cubicBezTo>
                    <a:pt x="290" y="56"/>
                    <a:pt x="290" y="56"/>
                    <a:pt x="291" y="53"/>
                  </a:cubicBezTo>
                  <a:cubicBezTo>
                    <a:pt x="292" y="51"/>
                    <a:pt x="294" y="50"/>
                    <a:pt x="295" y="47"/>
                  </a:cubicBezTo>
                  <a:cubicBezTo>
                    <a:pt x="295" y="45"/>
                    <a:pt x="296" y="43"/>
                    <a:pt x="298" y="41"/>
                  </a:cubicBezTo>
                  <a:cubicBezTo>
                    <a:pt x="300" y="39"/>
                    <a:pt x="298" y="39"/>
                    <a:pt x="298" y="3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32" name="Freeform 716">
              <a:extLst>
                <a:ext uri="{FF2B5EF4-FFF2-40B4-BE49-F238E27FC236}">
                  <a16:creationId xmlns:a16="http://schemas.microsoft.com/office/drawing/2014/main" id="{260BE023-8AC9-40A9-8FA9-3E0DE96D19BF}"/>
                </a:ext>
              </a:extLst>
            </p:cNvPr>
            <p:cNvSpPr>
              <a:spLocks/>
            </p:cNvSpPr>
            <p:nvPr/>
          </p:nvSpPr>
          <p:spPr bwMode="auto">
            <a:xfrm>
              <a:off x="7886052" y="3034766"/>
              <a:ext cx="732672" cy="318555"/>
            </a:xfrm>
            <a:custGeom>
              <a:avLst/>
              <a:gdLst>
                <a:gd name="T0" fmla="*/ 0 w 157"/>
                <a:gd name="T1" fmla="*/ 19 h 68"/>
                <a:gd name="T2" fmla="*/ 7 w 157"/>
                <a:gd name="T3" fmla="*/ 26 h 68"/>
                <a:gd name="T4" fmla="*/ 12 w 157"/>
                <a:gd name="T5" fmla="*/ 29 h 68"/>
                <a:gd name="T6" fmla="*/ 15 w 157"/>
                <a:gd name="T7" fmla="*/ 36 h 68"/>
                <a:gd name="T8" fmla="*/ 15 w 157"/>
                <a:gd name="T9" fmla="*/ 38 h 68"/>
                <a:gd name="T10" fmla="*/ 15 w 157"/>
                <a:gd name="T11" fmla="*/ 40 h 68"/>
                <a:gd name="T12" fmla="*/ 16 w 157"/>
                <a:gd name="T13" fmla="*/ 45 h 68"/>
                <a:gd name="T14" fmla="*/ 28 w 157"/>
                <a:gd name="T15" fmla="*/ 47 h 68"/>
                <a:gd name="T16" fmla="*/ 36 w 157"/>
                <a:gd name="T17" fmla="*/ 54 h 68"/>
                <a:gd name="T18" fmla="*/ 39 w 157"/>
                <a:gd name="T19" fmla="*/ 59 h 68"/>
                <a:gd name="T20" fmla="*/ 44 w 157"/>
                <a:gd name="T21" fmla="*/ 60 h 68"/>
                <a:gd name="T22" fmla="*/ 56 w 157"/>
                <a:gd name="T23" fmla="*/ 60 h 68"/>
                <a:gd name="T24" fmla="*/ 64 w 157"/>
                <a:gd name="T25" fmla="*/ 61 h 68"/>
                <a:gd name="T26" fmla="*/ 69 w 157"/>
                <a:gd name="T27" fmla="*/ 64 h 68"/>
                <a:gd name="T28" fmla="*/ 76 w 157"/>
                <a:gd name="T29" fmla="*/ 66 h 68"/>
                <a:gd name="T30" fmla="*/ 81 w 157"/>
                <a:gd name="T31" fmla="*/ 67 h 68"/>
                <a:gd name="T32" fmla="*/ 93 w 157"/>
                <a:gd name="T33" fmla="*/ 62 h 68"/>
                <a:gd name="T34" fmla="*/ 106 w 157"/>
                <a:gd name="T35" fmla="*/ 61 h 68"/>
                <a:gd name="T36" fmla="*/ 113 w 157"/>
                <a:gd name="T37" fmla="*/ 55 h 68"/>
                <a:gd name="T38" fmla="*/ 114 w 157"/>
                <a:gd name="T39" fmla="*/ 51 h 68"/>
                <a:gd name="T40" fmla="*/ 115 w 157"/>
                <a:gd name="T41" fmla="*/ 47 h 68"/>
                <a:gd name="T42" fmla="*/ 126 w 157"/>
                <a:gd name="T43" fmla="*/ 46 h 68"/>
                <a:gd name="T44" fmla="*/ 130 w 157"/>
                <a:gd name="T45" fmla="*/ 44 h 68"/>
                <a:gd name="T46" fmla="*/ 137 w 157"/>
                <a:gd name="T47" fmla="*/ 42 h 68"/>
                <a:gd name="T48" fmla="*/ 139 w 157"/>
                <a:gd name="T49" fmla="*/ 38 h 68"/>
                <a:gd name="T50" fmla="*/ 143 w 157"/>
                <a:gd name="T51" fmla="*/ 37 h 68"/>
                <a:gd name="T52" fmla="*/ 154 w 157"/>
                <a:gd name="T53" fmla="*/ 36 h 68"/>
                <a:gd name="T54" fmla="*/ 150 w 157"/>
                <a:gd name="T55" fmla="*/ 29 h 68"/>
                <a:gd name="T56" fmla="*/ 145 w 157"/>
                <a:gd name="T57" fmla="*/ 28 h 68"/>
                <a:gd name="T58" fmla="*/ 141 w 157"/>
                <a:gd name="T59" fmla="*/ 29 h 68"/>
                <a:gd name="T60" fmla="*/ 136 w 157"/>
                <a:gd name="T61" fmla="*/ 28 h 68"/>
                <a:gd name="T62" fmla="*/ 134 w 157"/>
                <a:gd name="T63" fmla="*/ 27 h 68"/>
                <a:gd name="T64" fmla="*/ 137 w 157"/>
                <a:gd name="T65" fmla="*/ 19 h 68"/>
                <a:gd name="T66" fmla="*/ 137 w 157"/>
                <a:gd name="T67" fmla="*/ 14 h 68"/>
                <a:gd name="T68" fmla="*/ 131 w 157"/>
                <a:gd name="T69" fmla="*/ 14 h 68"/>
                <a:gd name="T70" fmla="*/ 124 w 157"/>
                <a:gd name="T71" fmla="*/ 15 h 68"/>
                <a:gd name="T72" fmla="*/ 114 w 157"/>
                <a:gd name="T73" fmla="*/ 19 h 68"/>
                <a:gd name="T74" fmla="*/ 103 w 157"/>
                <a:gd name="T75" fmla="*/ 19 h 68"/>
                <a:gd name="T76" fmla="*/ 98 w 157"/>
                <a:gd name="T77" fmla="*/ 17 h 68"/>
                <a:gd name="T78" fmla="*/ 94 w 157"/>
                <a:gd name="T79" fmla="*/ 15 h 68"/>
                <a:gd name="T80" fmla="*/ 83 w 157"/>
                <a:gd name="T81" fmla="*/ 11 h 68"/>
                <a:gd name="T82" fmla="*/ 77 w 157"/>
                <a:gd name="T83" fmla="*/ 13 h 68"/>
                <a:gd name="T84" fmla="*/ 71 w 157"/>
                <a:gd name="T85" fmla="*/ 12 h 68"/>
                <a:gd name="T86" fmla="*/ 68 w 157"/>
                <a:gd name="T87" fmla="*/ 8 h 68"/>
                <a:gd name="T88" fmla="*/ 64 w 157"/>
                <a:gd name="T89" fmla="*/ 5 h 68"/>
                <a:gd name="T90" fmla="*/ 58 w 157"/>
                <a:gd name="T91" fmla="*/ 3 h 68"/>
                <a:gd name="T92" fmla="*/ 52 w 157"/>
                <a:gd name="T93" fmla="*/ 1 h 68"/>
                <a:gd name="T94" fmla="*/ 45 w 157"/>
                <a:gd name="T95" fmla="*/ 7 h 68"/>
                <a:gd name="T96" fmla="*/ 47 w 157"/>
                <a:gd name="T97" fmla="*/ 13 h 68"/>
                <a:gd name="T98" fmla="*/ 41 w 157"/>
                <a:gd name="T99" fmla="*/ 15 h 68"/>
                <a:gd name="T100" fmla="*/ 37 w 157"/>
                <a:gd name="T101" fmla="*/ 14 h 68"/>
                <a:gd name="T102" fmla="*/ 34 w 157"/>
                <a:gd name="T103" fmla="*/ 14 h 68"/>
                <a:gd name="T104" fmla="*/ 28 w 157"/>
                <a:gd name="T105" fmla="*/ 10 h 68"/>
                <a:gd name="T106" fmla="*/ 21 w 157"/>
                <a:gd name="T107" fmla="*/ 9 h 68"/>
                <a:gd name="T108" fmla="*/ 13 w 157"/>
                <a:gd name="T109" fmla="*/ 13 h 68"/>
                <a:gd name="T110" fmla="*/ 7 w 157"/>
                <a:gd name="T111" fmla="*/ 17 h 68"/>
                <a:gd name="T112" fmla="*/ 0 w 157"/>
                <a:gd name="T113" fmla="*/ 19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57" h="68">
                  <a:moveTo>
                    <a:pt x="0" y="19"/>
                  </a:moveTo>
                  <a:cubicBezTo>
                    <a:pt x="1" y="23"/>
                    <a:pt x="3" y="25"/>
                    <a:pt x="7" y="26"/>
                  </a:cubicBezTo>
                  <a:cubicBezTo>
                    <a:pt x="9" y="27"/>
                    <a:pt x="10" y="28"/>
                    <a:pt x="12" y="29"/>
                  </a:cubicBezTo>
                  <a:cubicBezTo>
                    <a:pt x="13" y="31"/>
                    <a:pt x="14" y="34"/>
                    <a:pt x="15" y="36"/>
                  </a:cubicBezTo>
                  <a:cubicBezTo>
                    <a:pt x="16" y="37"/>
                    <a:pt x="15" y="37"/>
                    <a:pt x="15" y="38"/>
                  </a:cubicBezTo>
                  <a:cubicBezTo>
                    <a:pt x="14" y="38"/>
                    <a:pt x="15" y="39"/>
                    <a:pt x="15" y="40"/>
                  </a:cubicBezTo>
                  <a:cubicBezTo>
                    <a:pt x="14" y="43"/>
                    <a:pt x="13" y="43"/>
                    <a:pt x="16" y="45"/>
                  </a:cubicBezTo>
                  <a:cubicBezTo>
                    <a:pt x="20" y="46"/>
                    <a:pt x="24" y="45"/>
                    <a:pt x="28" y="47"/>
                  </a:cubicBezTo>
                  <a:cubicBezTo>
                    <a:pt x="30" y="49"/>
                    <a:pt x="34" y="52"/>
                    <a:pt x="36" y="54"/>
                  </a:cubicBezTo>
                  <a:cubicBezTo>
                    <a:pt x="37" y="55"/>
                    <a:pt x="38" y="57"/>
                    <a:pt x="39" y="59"/>
                  </a:cubicBezTo>
                  <a:cubicBezTo>
                    <a:pt x="40" y="61"/>
                    <a:pt x="43" y="60"/>
                    <a:pt x="44" y="60"/>
                  </a:cubicBezTo>
                  <a:cubicBezTo>
                    <a:pt x="48" y="60"/>
                    <a:pt x="52" y="60"/>
                    <a:pt x="56" y="60"/>
                  </a:cubicBezTo>
                  <a:cubicBezTo>
                    <a:pt x="58" y="60"/>
                    <a:pt x="62" y="60"/>
                    <a:pt x="64" y="61"/>
                  </a:cubicBezTo>
                  <a:cubicBezTo>
                    <a:pt x="66" y="62"/>
                    <a:pt x="67" y="64"/>
                    <a:pt x="69" y="64"/>
                  </a:cubicBezTo>
                  <a:cubicBezTo>
                    <a:pt x="71" y="65"/>
                    <a:pt x="74" y="66"/>
                    <a:pt x="76" y="66"/>
                  </a:cubicBezTo>
                  <a:cubicBezTo>
                    <a:pt x="78" y="65"/>
                    <a:pt x="80" y="68"/>
                    <a:pt x="81" y="67"/>
                  </a:cubicBezTo>
                  <a:cubicBezTo>
                    <a:pt x="85" y="65"/>
                    <a:pt x="88" y="63"/>
                    <a:pt x="93" y="62"/>
                  </a:cubicBezTo>
                  <a:cubicBezTo>
                    <a:pt x="97" y="62"/>
                    <a:pt x="103" y="63"/>
                    <a:pt x="106" y="61"/>
                  </a:cubicBezTo>
                  <a:cubicBezTo>
                    <a:pt x="109" y="59"/>
                    <a:pt x="110" y="56"/>
                    <a:pt x="113" y="55"/>
                  </a:cubicBezTo>
                  <a:cubicBezTo>
                    <a:pt x="116" y="54"/>
                    <a:pt x="116" y="53"/>
                    <a:pt x="114" y="51"/>
                  </a:cubicBezTo>
                  <a:cubicBezTo>
                    <a:pt x="113" y="50"/>
                    <a:pt x="113" y="48"/>
                    <a:pt x="115" y="47"/>
                  </a:cubicBezTo>
                  <a:cubicBezTo>
                    <a:pt x="118" y="44"/>
                    <a:pt x="122" y="50"/>
                    <a:pt x="126" y="46"/>
                  </a:cubicBezTo>
                  <a:cubicBezTo>
                    <a:pt x="127" y="45"/>
                    <a:pt x="128" y="44"/>
                    <a:pt x="130" y="44"/>
                  </a:cubicBezTo>
                  <a:cubicBezTo>
                    <a:pt x="133" y="43"/>
                    <a:pt x="134" y="44"/>
                    <a:pt x="137" y="42"/>
                  </a:cubicBezTo>
                  <a:cubicBezTo>
                    <a:pt x="138" y="41"/>
                    <a:pt x="138" y="38"/>
                    <a:pt x="139" y="38"/>
                  </a:cubicBezTo>
                  <a:cubicBezTo>
                    <a:pt x="141" y="37"/>
                    <a:pt x="142" y="37"/>
                    <a:pt x="143" y="37"/>
                  </a:cubicBezTo>
                  <a:cubicBezTo>
                    <a:pt x="147" y="36"/>
                    <a:pt x="150" y="35"/>
                    <a:pt x="154" y="36"/>
                  </a:cubicBezTo>
                  <a:cubicBezTo>
                    <a:pt x="157" y="36"/>
                    <a:pt x="151" y="29"/>
                    <a:pt x="150" y="29"/>
                  </a:cubicBezTo>
                  <a:cubicBezTo>
                    <a:pt x="149" y="28"/>
                    <a:pt x="147" y="27"/>
                    <a:pt x="145" y="28"/>
                  </a:cubicBezTo>
                  <a:cubicBezTo>
                    <a:pt x="143" y="28"/>
                    <a:pt x="143" y="30"/>
                    <a:pt x="141" y="29"/>
                  </a:cubicBezTo>
                  <a:cubicBezTo>
                    <a:pt x="140" y="28"/>
                    <a:pt x="137" y="27"/>
                    <a:pt x="136" y="28"/>
                  </a:cubicBezTo>
                  <a:cubicBezTo>
                    <a:pt x="135" y="30"/>
                    <a:pt x="134" y="29"/>
                    <a:pt x="134" y="27"/>
                  </a:cubicBezTo>
                  <a:cubicBezTo>
                    <a:pt x="134" y="25"/>
                    <a:pt x="137" y="21"/>
                    <a:pt x="137" y="19"/>
                  </a:cubicBezTo>
                  <a:cubicBezTo>
                    <a:pt x="138" y="17"/>
                    <a:pt x="141" y="14"/>
                    <a:pt x="137" y="14"/>
                  </a:cubicBezTo>
                  <a:cubicBezTo>
                    <a:pt x="134" y="14"/>
                    <a:pt x="134" y="15"/>
                    <a:pt x="131" y="14"/>
                  </a:cubicBezTo>
                  <a:cubicBezTo>
                    <a:pt x="128" y="13"/>
                    <a:pt x="127" y="13"/>
                    <a:pt x="124" y="15"/>
                  </a:cubicBezTo>
                  <a:cubicBezTo>
                    <a:pt x="121" y="17"/>
                    <a:pt x="117" y="18"/>
                    <a:pt x="114" y="19"/>
                  </a:cubicBezTo>
                  <a:cubicBezTo>
                    <a:pt x="109" y="20"/>
                    <a:pt x="107" y="19"/>
                    <a:pt x="103" y="19"/>
                  </a:cubicBezTo>
                  <a:cubicBezTo>
                    <a:pt x="101" y="18"/>
                    <a:pt x="100" y="18"/>
                    <a:pt x="98" y="17"/>
                  </a:cubicBezTo>
                  <a:cubicBezTo>
                    <a:pt x="97" y="17"/>
                    <a:pt x="96" y="15"/>
                    <a:pt x="94" y="15"/>
                  </a:cubicBezTo>
                  <a:cubicBezTo>
                    <a:pt x="90" y="14"/>
                    <a:pt x="88" y="12"/>
                    <a:pt x="83" y="11"/>
                  </a:cubicBezTo>
                  <a:cubicBezTo>
                    <a:pt x="81" y="11"/>
                    <a:pt x="79" y="12"/>
                    <a:pt x="77" y="13"/>
                  </a:cubicBezTo>
                  <a:cubicBezTo>
                    <a:pt x="75" y="14"/>
                    <a:pt x="73" y="13"/>
                    <a:pt x="71" y="12"/>
                  </a:cubicBezTo>
                  <a:cubicBezTo>
                    <a:pt x="69" y="11"/>
                    <a:pt x="68" y="11"/>
                    <a:pt x="68" y="8"/>
                  </a:cubicBezTo>
                  <a:cubicBezTo>
                    <a:pt x="67" y="6"/>
                    <a:pt x="67" y="6"/>
                    <a:pt x="64" y="5"/>
                  </a:cubicBezTo>
                  <a:cubicBezTo>
                    <a:pt x="62" y="4"/>
                    <a:pt x="60" y="3"/>
                    <a:pt x="58" y="3"/>
                  </a:cubicBezTo>
                  <a:cubicBezTo>
                    <a:pt x="56" y="3"/>
                    <a:pt x="53" y="0"/>
                    <a:pt x="52" y="1"/>
                  </a:cubicBezTo>
                  <a:cubicBezTo>
                    <a:pt x="50" y="1"/>
                    <a:pt x="46" y="5"/>
                    <a:pt x="45" y="7"/>
                  </a:cubicBezTo>
                  <a:cubicBezTo>
                    <a:pt x="45" y="9"/>
                    <a:pt x="48" y="11"/>
                    <a:pt x="47" y="13"/>
                  </a:cubicBezTo>
                  <a:cubicBezTo>
                    <a:pt x="46" y="15"/>
                    <a:pt x="43" y="17"/>
                    <a:pt x="41" y="15"/>
                  </a:cubicBezTo>
                  <a:cubicBezTo>
                    <a:pt x="39" y="15"/>
                    <a:pt x="38" y="14"/>
                    <a:pt x="37" y="14"/>
                  </a:cubicBezTo>
                  <a:cubicBezTo>
                    <a:pt x="36" y="14"/>
                    <a:pt x="35" y="14"/>
                    <a:pt x="34" y="14"/>
                  </a:cubicBezTo>
                  <a:cubicBezTo>
                    <a:pt x="31" y="13"/>
                    <a:pt x="31" y="11"/>
                    <a:pt x="28" y="10"/>
                  </a:cubicBezTo>
                  <a:cubicBezTo>
                    <a:pt x="26" y="9"/>
                    <a:pt x="23" y="8"/>
                    <a:pt x="21" y="9"/>
                  </a:cubicBezTo>
                  <a:cubicBezTo>
                    <a:pt x="18" y="10"/>
                    <a:pt x="16" y="12"/>
                    <a:pt x="13" y="13"/>
                  </a:cubicBezTo>
                  <a:cubicBezTo>
                    <a:pt x="11" y="14"/>
                    <a:pt x="9" y="16"/>
                    <a:pt x="7" y="17"/>
                  </a:cubicBezTo>
                  <a:cubicBezTo>
                    <a:pt x="4" y="17"/>
                    <a:pt x="2" y="19"/>
                    <a:pt x="0" y="19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33" name="Freeform 717">
              <a:extLst>
                <a:ext uri="{FF2B5EF4-FFF2-40B4-BE49-F238E27FC236}">
                  <a16:creationId xmlns:a16="http://schemas.microsoft.com/office/drawing/2014/main" id="{FB47F47C-A3F4-43D5-AF98-7B85817EDF4C}"/>
                </a:ext>
              </a:extLst>
            </p:cNvPr>
            <p:cNvSpPr>
              <a:spLocks/>
            </p:cNvSpPr>
            <p:nvPr/>
          </p:nvSpPr>
          <p:spPr bwMode="auto">
            <a:xfrm>
              <a:off x="6121268" y="2423138"/>
              <a:ext cx="293069" cy="504914"/>
            </a:xfrm>
            <a:custGeom>
              <a:avLst/>
              <a:gdLst>
                <a:gd name="T0" fmla="*/ 61 w 63"/>
                <a:gd name="T1" fmla="*/ 25 h 108"/>
                <a:gd name="T2" fmla="*/ 61 w 63"/>
                <a:gd name="T3" fmla="*/ 20 h 108"/>
                <a:gd name="T4" fmla="*/ 61 w 63"/>
                <a:gd name="T5" fmla="*/ 16 h 108"/>
                <a:gd name="T6" fmla="*/ 60 w 63"/>
                <a:gd name="T7" fmla="*/ 13 h 108"/>
                <a:gd name="T8" fmla="*/ 60 w 63"/>
                <a:gd name="T9" fmla="*/ 11 h 108"/>
                <a:gd name="T10" fmla="*/ 57 w 63"/>
                <a:gd name="T11" fmla="*/ 7 h 108"/>
                <a:gd name="T12" fmla="*/ 51 w 63"/>
                <a:gd name="T13" fmla="*/ 5 h 108"/>
                <a:gd name="T14" fmla="*/ 44 w 63"/>
                <a:gd name="T15" fmla="*/ 1 h 108"/>
                <a:gd name="T16" fmla="*/ 44 w 63"/>
                <a:gd name="T17" fmla="*/ 5 h 108"/>
                <a:gd name="T18" fmla="*/ 34 w 63"/>
                <a:gd name="T19" fmla="*/ 5 h 108"/>
                <a:gd name="T20" fmla="*/ 34 w 63"/>
                <a:gd name="T21" fmla="*/ 10 h 108"/>
                <a:gd name="T22" fmla="*/ 29 w 63"/>
                <a:gd name="T23" fmla="*/ 10 h 108"/>
                <a:gd name="T24" fmla="*/ 27 w 63"/>
                <a:gd name="T25" fmla="*/ 12 h 108"/>
                <a:gd name="T26" fmla="*/ 25 w 63"/>
                <a:gd name="T27" fmla="*/ 15 h 108"/>
                <a:gd name="T28" fmla="*/ 25 w 63"/>
                <a:gd name="T29" fmla="*/ 18 h 108"/>
                <a:gd name="T30" fmla="*/ 24 w 63"/>
                <a:gd name="T31" fmla="*/ 20 h 108"/>
                <a:gd name="T32" fmla="*/ 20 w 63"/>
                <a:gd name="T33" fmla="*/ 25 h 108"/>
                <a:gd name="T34" fmla="*/ 17 w 63"/>
                <a:gd name="T35" fmla="*/ 27 h 108"/>
                <a:gd name="T36" fmla="*/ 16 w 63"/>
                <a:gd name="T37" fmla="*/ 33 h 108"/>
                <a:gd name="T38" fmla="*/ 13 w 63"/>
                <a:gd name="T39" fmla="*/ 38 h 108"/>
                <a:gd name="T40" fmla="*/ 15 w 63"/>
                <a:gd name="T41" fmla="*/ 42 h 108"/>
                <a:gd name="T42" fmla="*/ 9 w 63"/>
                <a:gd name="T43" fmla="*/ 44 h 108"/>
                <a:gd name="T44" fmla="*/ 5 w 63"/>
                <a:gd name="T45" fmla="*/ 51 h 108"/>
                <a:gd name="T46" fmla="*/ 6 w 63"/>
                <a:gd name="T47" fmla="*/ 57 h 108"/>
                <a:gd name="T48" fmla="*/ 8 w 63"/>
                <a:gd name="T49" fmla="*/ 63 h 108"/>
                <a:gd name="T50" fmla="*/ 7 w 63"/>
                <a:gd name="T51" fmla="*/ 67 h 108"/>
                <a:gd name="T52" fmla="*/ 7 w 63"/>
                <a:gd name="T53" fmla="*/ 74 h 108"/>
                <a:gd name="T54" fmla="*/ 4 w 63"/>
                <a:gd name="T55" fmla="*/ 78 h 108"/>
                <a:gd name="T56" fmla="*/ 3 w 63"/>
                <a:gd name="T57" fmla="*/ 83 h 108"/>
                <a:gd name="T58" fmla="*/ 0 w 63"/>
                <a:gd name="T59" fmla="*/ 82 h 108"/>
                <a:gd name="T60" fmla="*/ 4 w 63"/>
                <a:gd name="T61" fmla="*/ 90 h 108"/>
                <a:gd name="T62" fmla="*/ 7 w 63"/>
                <a:gd name="T63" fmla="*/ 97 h 108"/>
                <a:gd name="T64" fmla="*/ 8 w 63"/>
                <a:gd name="T65" fmla="*/ 102 h 108"/>
                <a:gd name="T66" fmla="*/ 10 w 63"/>
                <a:gd name="T67" fmla="*/ 107 h 108"/>
                <a:gd name="T68" fmla="*/ 14 w 63"/>
                <a:gd name="T69" fmla="*/ 108 h 108"/>
                <a:gd name="T70" fmla="*/ 15 w 63"/>
                <a:gd name="T71" fmla="*/ 105 h 108"/>
                <a:gd name="T72" fmla="*/ 24 w 63"/>
                <a:gd name="T73" fmla="*/ 101 h 108"/>
                <a:gd name="T74" fmla="*/ 27 w 63"/>
                <a:gd name="T75" fmla="*/ 92 h 108"/>
                <a:gd name="T76" fmla="*/ 26 w 63"/>
                <a:gd name="T77" fmla="*/ 87 h 108"/>
                <a:gd name="T78" fmla="*/ 28 w 63"/>
                <a:gd name="T79" fmla="*/ 84 h 108"/>
                <a:gd name="T80" fmla="*/ 32 w 63"/>
                <a:gd name="T81" fmla="*/ 82 h 108"/>
                <a:gd name="T82" fmla="*/ 32 w 63"/>
                <a:gd name="T83" fmla="*/ 81 h 108"/>
                <a:gd name="T84" fmla="*/ 35 w 63"/>
                <a:gd name="T85" fmla="*/ 80 h 108"/>
                <a:gd name="T86" fmla="*/ 34 w 63"/>
                <a:gd name="T87" fmla="*/ 78 h 108"/>
                <a:gd name="T88" fmla="*/ 36 w 63"/>
                <a:gd name="T89" fmla="*/ 77 h 108"/>
                <a:gd name="T90" fmla="*/ 35 w 63"/>
                <a:gd name="T91" fmla="*/ 73 h 108"/>
                <a:gd name="T92" fmla="*/ 29 w 63"/>
                <a:gd name="T93" fmla="*/ 66 h 108"/>
                <a:gd name="T94" fmla="*/ 30 w 63"/>
                <a:gd name="T95" fmla="*/ 60 h 108"/>
                <a:gd name="T96" fmla="*/ 30 w 63"/>
                <a:gd name="T97" fmla="*/ 56 h 108"/>
                <a:gd name="T98" fmla="*/ 33 w 63"/>
                <a:gd name="T99" fmla="*/ 53 h 108"/>
                <a:gd name="T100" fmla="*/ 39 w 63"/>
                <a:gd name="T101" fmla="*/ 48 h 108"/>
                <a:gd name="T102" fmla="*/ 49 w 63"/>
                <a:gd name="T103" fmla="*/ 41 h 108"/>
                <a:gd name="T104" fmla="*/ 50 w 63"/>
                <a:gd name="T105" fmla="*/ 35 h 108"/>
                <a:gd name="T106" fmla="*/ 50 w 63"/>
                <a:gd name="T107" fmla="*/ 32 h 108"/>
                <a:gd name="T108" fmla="*/ 54 w 63"/>
                <a:gd name="T109" fmla="*/ 30 h 108"/>
                <a:gd name="T110" fmla="*/ 58 w 63"/>
                <a:gd name="T111" fmla="*/ 29 h 108"/>
                <a:gd name="T112" fmla="*/ 60 w 63"/>
                <a:gd name="T113" fmla="*/ 28 h 108"/>
                <a:gd name="T114" fmla="*/ 63 w 63"/>
                <a:gd name="T115" fmla="*/ 28 h 108"/>
                <a:gd name="T116" fmla="*/ 61 w 63"/>
                <a:gd name="T117" fmla="*/ 25 h 108"/>
                <a:gd name="T118" fmla="*/ 61 w 63"/>
                <a:gd name="T119" fmla="*/ 25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63" h="108">
                  <a:moveTo>
                    <a:pt x="61" y="25"/>
                  </a:moveTo>
                  <a:cubicBezTo>
                    <a:pt x="60" y="24"/>
                    <a:pt x="62" y="22"/>
                    <a:pt x="61" y="20"/>
                  </a:cubicBezTo>
                  <a:cubicBezTo>
                    <a:pt x="60" y="18"/>
                    <a:pt x="61" y="18"/>
                    <a:pt x="61" y="16"/>
                  </a:cubicBezTo>
                  <a:cubicBezTo>
                    <a:pt x="61" y="15"/>
                    <a:pt x="60" y="14"/>
                    <a:pt x="60" y="13"/>
                  </a:cubicBezTo>
                  <a:cubicBezTo>
                    <a:pt x="59" y="12"/>
                    <a:pt x="60" y="12"/>
                    <a:pt x="60" y="11"/>
                  </a:cubicBezTo>
                  <a:cubicBezTo>
                    <a:pt x="59" y="9"/>
                    <a:pt x="59" y="8"/>
                    <a:pt x="57" y="7"/>
                  </a:cubicBezTo>
                  <a:cubicBezTo>
                    <a:pt x="55" y="6"/>
                    <a:pt x="53" y="6"/>
                    <a:pt x="51" y="5"/>
                  </a:cubicBezTo>
                  <a:cubicBezTo>
                    <a:pt x="49" y="3"/>
                    <a:pt x="47" y="0"/>
                    <a:pt x="44" y="1"/>
                  </a:cubicBezTo>
                  <a:cubicBezTo>
                    <a:pt x="43" y="1"/>
                    <a:pt x="44" y="4"/>
                    <a:pt x="44" y="5"/>
                  </a:cubicBezTo>
                  <a:cubicBezTo>
                    <a:pt x="43" y="8"/>
                    <a:pt x="37" y="6"/>
                    <a:pt x="34" y="5"/>
                  </a:cubicBezTo>
                  <a:cubicBezTo>
                    <a:pt x="34" y="7"/>
                    <a:pt x="34" y="8"/>
                    <a:pt x="34" y="10"/>
                  </a:cubicBezTo>
                  <a:cubicBezTo>
                    <a:pt x="33" y="10"/>
                    <a:pt x="31" y="9"/>
                    <a:pt x="29" y="10"/>
                  </a:cubicBezTo>
                  <a:cubicBezTo>
                    <a:pt x="28" y="10"/>
                    <a:pt x="28" y="11"/>
                    <a:pt x="27" y="12"/>
                  </a:cubicBezTo>
                  <a:cubicBezTo>
                    <a:pt x="27" y="13"/>
                    <a:pt x="25" y="14"/>
                    <a:pt x="25" y="15"/>
                  </a:cubicBezTo>
                  <a:cubicBezTo>
                    <a:pt x="24" y="16"/>
                    <a:pt x="26" y="18"/>
                    <a:pt x="25" y="18"/>
                  </a:cubicBezTo>
                  <a:cubicBezTo>
                    <a:pt x="25" y="19"/>
                    <a:pt x="24" y="19"/>
                    <a:pt x="24" y="20"/>
                  </a:cubicBezTo>
                  <a:cubicBezTo>
                    <a:pt x="22" y="21"/>
                    <a:pt x="20" y="23"/>
                    <a:pt x="20" y="25"/>
                  </a:cubicBezTo>
                  <a:cubicBezTo>
                    <a:pt x="20" y="27"/>
                    <a:pt x="18" y="25"/>
                    <a:pt x="17" y="27"/>
                  </a:cubicBezTo>
                  <a:cubicBezTo>
                    <a:pt x="17" y="29"/>
                    <a:pt x="17" y="31"/>
                    <a:pt x="16" y="33"/>
                  </a:cubicBezTo>
                  <a:cubicBezTo>
                    <a:pt x="16" y="35"/>
                    <a:pt x="13" y="36"/>
                    <a:pt x="13" y="38"/>
                  </a:cubicBezTo>
                  <a:cubicBezTo>
                    <a:pt x="13" y="39"/>
                    <a:pt x="16" y="41"/>
                    <a:pt x="15" y="42"/>
                  </a:cubicBezTo>
                  <a:cubicBezTo>
                    <a:pt x="13" y="44"/>
                    <a:pt x="11" y="43"/>
                    <a:pt x="9" y="44"/>
                  </a:cubicBezTo>
                  <a:cubicBezTo>
                    <a:pt x="6" y="45"/>
                    <a:pt x="5" y="48"/>
                    <a:pt x="5" y="51"/>
                  </a:cubicBezTo>
                  <a:cubicBezTo>
                    <a:pt x="6" y="53"/>
                    <a:pt x="6" y="55"/>
                    <a:pt x="6" y="57"/>
                  </a:cubicBezTo>
                  <a:cubicBezTo>
                    <a:pt x="6" y="60"/>
                    <a:pt x="4" y="61"/>
                    <a:pt x="8" y="63"/>
                  </a:cubicBezTo>
                  <a:cubicBezTo>
                    <a:pt x="10" y="65"/>
                    <a:pt x="9" y="66"/>
                    <a:pt x="7" y="67"/>
                  </a:cubicBezTo>
                  <a:cubicBezTo>
                    <a:pt x="6" y="68"/>
                    <a:pt x="8" y="72"/>
                    <a:pt x="7" y="74"/>
                  </a:cubicBezTo>
                  <a:cubicBezTo>
                    <a:pt x="7" y="76"/>
                    <a:pt x="4" y="76"/>
                    <a:pt x="4" y="78"/>
                  </a:cubicBezTo>
                  <a:cubicBezTo>
                    <a:pt x="4" y="79"/>
                    <a:pt x="4" y="83"/>
                    <a:pt x="3" y="83"/>
                  </a:cubicBezTo>
                  <a:cubicBezTo>
                    <a:pt x="3" y="83"/>
                    <a:pt x="1" y="82"/>
                    <a:pt x="0" y="82"/>
                  </a:cubicBezTo>
                  <a:cubicBezTo>
                    <a:pt x="0" y="86"/>
                    <a:pt x="4" y="87"/>
                    <a:pt x="4" y="90"/>
                  </a:cubicBezTo>
                  <a:cubicBezTo>
                    <a:pt x="3" y="91"/>
                    <a:pt x="6" y="96"/>
                    <a:pt x="7" y="97"/>
                  </a:cubicBezTo>
                  <a:cubicBezTo>
                    <a:pt x="9" y="99"/>
                    <a:pt x="8" y="100"/>
                    <a:pt x="8" y="102"/>
                  </a:cubicBezTo>
                  <a:cubicBezTo>
                    <a:pt x="8" y="103"/>
                    <a:pt x="10" y="105"/>
                    <a:pt x="10" y="107"/>
                  </a:cubicBezTo>
                  <a:cubicBezTo>
                    <a:pt x="9" y="108"/>
                    <a:pt x="13" y="107"/>
                    <a:pt x="14" y="108"/>
                  </a:cubicBezTo>
                  <a:cubicBezTo>
                    <a:pt x="16" y="108"/>
                    <a:pt x="15" y="107"/>
                    <a:pt x="15" y="105"/>
                  </a:cubicBezTo>
                  <a:cubicBezTo>
                    <a:pt x="15" y="100"/>
                    <a:pt x="23" y="104"/>
                    <a:pt x="24" y="101"/>
                  </a:cubicBezTo>
                  <a:cubicBezTo>
                    <a:pt x="25" y="98"/>
                    <a:pt x="26" y="95"/>
                    <a:pt x="27" y="92"/>
                  </a:cubicBezTo>
                  <a:cubicBezTo>
                    <a:pt x="27" y="90"/>
                    <a:pt x="27" y="88"/>
                    <a:pt x="26" y="87"/>
                  </a:cubicBezTo>
                  <a:cubicBezTo>
                    <a:pt x="25" y="85"/>
                    <a:pt x="26" y="85"/>
                    <a:pt x="28" y="84"/>
                  </a:cubicBezTo>
                  <a:cubicBezTo>
                    <a:pt x="29" y="84"/>
                    <a:pt x="32" y="83"/>
                    <a:pt x="32" y="82"/>
                  </a:cubicBezTo>
                  <a:cubicBezTo>
                    <a:pt x="32" y="82"/>
                    <a:pt x="32" y="81"/>
                    <a:pt x="32" y="81"/>
                  </a:cubicBezTo>
                  <a:cubicBezTo>
                    <a:pt x="33" y="81"/>
                    <a:pt x="35" y="81"/>
                    <a:pt x="35" y="80"/>
                  </a:cubicBezTo>
                  <a:cubicBezTo>
                    <a:pt x="35" y="79"/>
                    <a:pt x="34" y="79"/>
                    <a:pt x="34" y="78"/>
                  </a:cubicBezTo>
                  <a:cubicBezTo>
                    <a:pt x="35" y="78"/>
                    <a:pt x="36" y="77"/>
                    <a:pt x="36" y="77"/>
                  </a:cubicBezTo>
                  <a:cubicBezTo>
                    <a:pt x="38" y="75"/>
                    <a:pt x="37" y="74"/>
                    <a:pt x="35" y="73"/>
                  </a:cubicBezTo>
                  <a:cubicBezTo>
                    <a:pt x="33" y="71"/>
                    <a:pt x="29" y="70"/>
                    <a:pt x="29" y="66"/>
                  </a:cubicBezTo>
                  <a:cubicBezTo>
                    <a:pt x="29" y="64"/>
                    <a:pt x="29" y="62"/>
                    <a:pt x="30" y="60"/>
                  </a:cubicBezTo>
                  <a:cubicBezTo>
                    <a:pt x="31" y="58"/>
                    <a:pt x="31" y="58"/>
                    <a:pt x="30" y="56"/>
                  </a:cubicBezTo>
                  <a:cubicBezTo>
                    <a:pt x="29" y="56"/>
                    <a:pt x="33" y="53"/>
                    <a:pt x="33" y="53"/>
                  </a:cubicBezTo>
                  <a:cubicBezTo>
                    <a:pt x="35" y="51"/>
                    <a:pt x="36" y="49"/>
                    <a:pt x="39" y="48"/>
                  </a:cubicBezTo>
                  <a:cubicBezTo>
                    <a:pt x="42" y="47"/>
                    <a:pt x="47" y="44"/>
                    <a:pt x="49" y="41"/>
                  </a:cubicBezTo>
                  <a:cubicBezTo>
                    <a:pt x="51" y="38"/>
                    <a:pt x="46" y="36"/>
                    <a:pt x="50" y="35"/>
                  </a:cubicBezTo>
                  <a:cubicBezTo>
                    <a:pt x="52" y="34"/>
                    <a:pt x="51" y="34"/>
                    <a:pt x="50" y="32"/>
                  </a:cubicBezTo>
                  <a:cubicBezTo>
                    <a:pt x="50" y="31"/>
                    <a:pt x="53" y="30"/>
                    <a:pt x="54" y="30"/>
                  </a:cubicBezTo>
                  <a:cubicBezTo>
                    <a:pt x="56" y="28"/>
                    <a:pt x="57" y="27"/>
                    <a:pt x="58" y="29"/>
                  </a:cubicBezTo>
                  <a:cubicBezTo>
                    <a:pt x="59" y="29"/>
                    <a:pt x="60" y="28"/>
                    <a:pt x="60" y="28"/>
                  </a:cubicBezTo>
                  <a:cubicBezTo>
                    <a:pt x="61" y="28"/>
                    <a:pt x="62" y="28"/>
                    <a:pt x="63" y="28"/>
                  </a:cubicBezTo>
                  <a:cubicBezTo>
                    <a:pt x="63" y="27"/>
                    <a:pt x="62" y="27"/>
                    <a:pt x="61" y="25"/>
                  </a:cubicBezTo>
                  <a:cubicBezTo>
                    <a:pt x="60" y="24"/>
                    <a:pt x="61" y="26"/>
                    <a:pt x="61" y="2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34" name="Freeform 718">
              <a:extLst>
                <a:ext uri="{FF2B5EF4-FFF2-40B4-BE49-F238E27FC236}">
                  <a16:creationId xmlns:a16="http://schemas.microsoft.com/office/drawing/2014/main" id="{32CAF9EC-FCEA-4CCC-996B-A02387BAE6B5}"/>
                </a:ext>
              </a:extLst>
            </p:cNvPr>
            <p:cNvSpPr>
              <a:spLocks/>
            </p:cNvSpPr>
            <p:nvPr/>
          </p:nvSpPr>
          <p:spPr bwMode="auto">
            <a:xfrm>
              <a:off x="6336292" y="2384911"/>
              <a:ext cx="251657" cy="393418"/>
            </a:xfrm>
            <a:custGeom>
              <a:avLst/>
              <a:gdLst>
                <a:gd name="T0" fmla="*/ 53 w 54"/>
                <a:gd name="T1" fmla="*/ 59 h 84"/>
                <a:gd name="T2" fmla="*/ 47 w 54"/>
                <a:gd name="T3" fmla="*/ 55 h 84"/>
                <a:gd name="T4" fmla="*/ 49 w 54"/>
                <a:gd name="T5" fmla="*/ 51 h 84"/>
                <a:gd name="T6" fmla="*/ 44 w 54"/>
                <a:gd name="T7" fmla="*/ 44 h 84"/>
                <a:gd name="T8" fmla="*/ 46 w 54"/>
                <a:gd name="T9" fmla="*/ 43 h 84"/>
                <a:gd name="T10" fmla="*/ 44 w 54"/>
                <a:gd name="T11" fmla="*/ 38 h 84"/>
                <a:gd name="T12" fmla="*/ 45 w 54"/>
                <a:gd name="T13" fmla="*/ 36 h 84"/>
                <a:gd name="T14" fmla="*/ 44 w 54"/>
                <a:gd name="T15" fmla="*/ 32 h 84"/>
                <a:gd name="T16" fmla="*/ 42 w 54"/>
                <a:gd name="T17" fmla="*/ 26 h 84"/>
                <a:gd name="T18" fmla="*/ 45 w 54"/>
                <a:gd name="T19" fmla="*/ 23 h 84"/>
                <a:gd name="T20" fmla="*/ 44 w 54"/>
                <a:gd name="T21" fmla="*/ 19 h 84"/>
                <a:gd name="T22" fmla="*/ 38 w 54"/>
                <a:gd name="T23" fmla="*/ 13 h 84"/>
                <a:gd name="T24" fmla="*/ 40 w 54"/>
                <a:gd name="T25" fmla="*/ 12 h 84"/>
                <a:gd name="T26" fmla="*/ 39 w 54"/>
                <a:gd name="T27" fmla="*/ 10 h 84"/>
                <a:gd name="T28" fmla="*/ 41 w 54"/>
                <a:gd name="T29" fmla="*/ 3 h 84"/>
                <a:gd name="T30" fmla="*/ 37 w 54"/>
                <a:gd name="T31" fmla="*/ 1 h 84"/>
                <a:gd name="T32" fmla="*/ 34 w 54"/>
                <a:gd name="T33" fmla="*/ 0 h 84"/>
                <a:gd name="T34" fmla="*/ 29 w 54"/>
                <a:gd name="T35" fmla="*/ 1 h 84"/>
                <a:gd name="T36" fmla="*/ 25 w 54"/>
                <a:gd name="T37" fmla="*/ 5 h 84"/>
                <a:gd name="T38" fmla="*/ 24 w 54"/>
                <a:gd name="T39" fmla="*/ 10 h 84"/>
                <a:gd name="T40" fmla="*/ 21 w 54"/>
                <a:gd name="T41" fmla="*/ 13 h 84"/>
                <a:gd name="T42" fmla="*/ 17 w 54"/>
                <a:gd name="T43" fmla="*/ 11 h 84"/>
                <a:gd name="T44" fmla="*/ 14 w 54"/>
                <a:gd name="T45" fmla="*/ 12 h 84"/>
                <a:gd name="T46" fmla="*/ 7 w 54"/>
                <a:gd name="T47" fmla="*/ 10 h 84"/>
                <a:gd name="T48" fmla="*/ 4 w 54"/>
                <a:gd name="T49" fmla="*/ 7 h 84"/>
                <a:gd name="T50" fmla="*/ 0 w 54"/>
                <a:gd name="T51" fmla="*/ 9 h 84"/>
                <a:gd name="T52" fmla="*/ 8 w 54"/>
                <a:gd name="T53" fmla="*/ 14 h 84"/>
                <a:gd name="T54" fmla="*/ 12 w 54"/>
                <a:gd name="T55" fmla="*/ 16 h 84"/>
                <a:gd name="T56" fmla="*/ 14 w 54"/>
                <a:gd name="T57" fmla="*/ 19 h 84"/>
                <a:gd name="T58" fmla="*/ 14 w 54"/>
                <a:gd name="T59" fmla="*/ 21 h 84"/>
                <a:gd name="T60" fmla="*/ 15 w 54"/>
                <a:gd name="T61" fmla="*/ 24 h 84"/>
                <a:gd name="T62" fmla="*/ 15 w 54"/>
                <a:gd name="T63" fmla="*/ 27 h 84"/>
                <a:gd name="T64" fmla="*/ 16 w 54"/>
                <a:gd name="T65" fmla="*/ 29 h 84"/>
                <a:gd name="T66" fmla="*/ 15 w 54"/>
                <a:gd name="T67" fmla="*/ 33 h 84"/>
                <a:gd name="T68" fmla="*/ 17 w 54"/>
                <a:gd name="T69" fmla="*/ 36 h 84"/>
                <a:gd name="T70" fmla="*/ 21 w 54"/>
                <a:gd name="T71" fmla="*/ 38 h 84"/>
                <a:gd name="T72" fmla="*/ 22 w 54"/>
                <a:gd name="T73" fmla="*/ 41 h 84"/>
                <a:gd name="T74" fmla="*/ 23 w 54"/>
                <a:gd name="T75" fmla="*/ 44 h 84"/>
                <a:gd name="T76" fmla="*/ 20 w 54"/>
                <a:gd name="T77" fmla="*/ 44 h 84"/>
                <a:gd name="T78" fmla="*/ 16 w 54"/>
                <a:gd name="T79" fmla="*/ 49 h 84"/>
                <a:gd name="T80" fmla="*/ 13 w 54"/>
                <a:gd name="T81" fmla="*/ 51 h 84"/>
                <a:gd name="T82" fmla="*/ 10 w 54"/>
                <a:gd name="T83" fmla="*/ 54 h 84"/>
                <a:gd name="T84" fmla="*/ 4 w 54"/>
                <a:gd name="T85" fmla="*/ 57 h 84"/>
                <a:gd name="T86" fmla="*/ 2 w 54"/>
                <a:gd name="T87" fmla="*/ 62 h 84"/>
                <a:gd name="T88" fmla="*/ 4 w 54"/>
                <a:gd name="T89" fmla="*/ 67 h 84"/>
                <a:gd name="T90" fmla="*/ 4 w 54"/>
                <a:gd name="T91" fmla="*/ 73 h 84"/>
                <a:gd name="T92" fmla="*/ 4 w 54"/>
                <a:gd name="T93" fmla="*/ 78 h 84"/>
                <a:gd name="T94" fmla="*/ 7 w 54"/>
                <a:gd name="T95" fmla="*/ 80 h 84"/>
                <a:gd name="T96" fmla="*/ 5 w 54"/>
                <a:gd name="T97" fmla="*/ 81 h 84"/>
                <a:gd name="T98" fmla="*/ 8 w 54"/>
                <a:gd name="T99" fmla="*/ 79 h 84"/>
                <a:gd name="T100" fmla="*/ 8 w 54"/>
                <a:gd name="T101" fmla="*/ 83 h 84"/>
                <a:gd name="T102" fmla="*/ 11 w 54"/>
                <a:gd name="T103" fmla="*/ 80 h 84"/>
                <a:gd name="T104" fmla="*/ 11 w 54"/>
                <a:gd name="T105" fmla="*/ 83 h 84"/>
                <a:gd name="T106" fmla="*/ 23 w 54"/>
                <a:gd name="T107" fmla="*/ 80 h 84"/>
                <a:gd name="T108" fmla="*/ 36 w 54"/>
                <a:gd name="T109" fmla="*/ 78 h 84"/>
                <a:gd name="T110" fmla="*/ 46 w 54"/>
                <a:gd name="T111" fmla="*/ 68 h 84"/>
                <a:gd name="T112" fmla="*/ 53 w 54"/>
                <a:gd name="T113" fmla="*/ 59 h 84"/>
                <a:gd name="T114" fmla="*/ 53 w 54"/>
                <a:gd name="T115" fmla="*/ 59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54" h="84">
                  <a:moveTo>
                    <a:pt x="53" y="59"/>
                  </a:moveTo>
                  <a:cubicBezTo>
                    <a:pt x="52" y="57"/>
                    <a:pt x="49" y="56"/>
                    <a:pt x="47" y="55"/>
                  </a:cubicBezTo>
                  <a:cubicBezTo>
                    <a:pt x="44" y="53"/>
                    <a:pt x="48" y="53"/>
                    <a:pt x="49" y="51"/>
                  </a:cubicBezTo>
                  <a:cubicBezTo>
                    <a:pt x="49" y="51"/>
                    <a:pt x="45" y="45"/>
                    <a:pt x="44" y="44"/>
                  </a:cubicBezTo>
                  <a:cubicBezTo>
                    <a:pt x="44" y="44"/>
                    <a:pt x="46" y="43"/>
                    <a:pt x="46" y="43"/>
                  </a:cubicBezTo>
                  <a:cubicBezTo>
                    <a:pt x="46" y="42"/>
                    <a:pt x="44" y="39"/>
                    <a:pt x="44" y="38"/>
                  </a:cubicBezTo>
                  <a:cubicBezTo>
                    <a:pt x="44" y="37"/>
                    <a:pt x="45" y="37"/>
                    <a:pt x="45" y="36"/>
                  </a:cubicBezTo>
                  <a:cubicBezTo>
                    <a:pt x="46" y="35"/>
                    <a:pt x="44" y="33"/>
                    <a:pt x="44" y="32"/>
                  </a:cubicBezTo>
                  <a:cubicBezTo>
                    <a:pt x="42" y="30"/>
                    <a:pt x="40" y="28"/>
                    <a:pt x="42" y="26"/>
                  </a:cubicBezTo>
                  <a:cubicBezTo>
                    <a:pt x="43" y="25"/>
                    <a:pt x="45" y="24"/>
                    <a:pt x="45" y="23"/>
                  </a:cubicBezTo>
                  <a:cubicBezTo>
                    <a:pt x="46" y="21"/>
                    <a:pt x="44" y="20"/>
                    <a:pt x="44" y="19"/>
                  </a:cubicBezTo>
                  <a:cubicBezTo>
                    <a:pt x="43" y="18"/>
                    <a:pt x="36" y="15"/>
                    <a:pt x="38" y="13"/>
                  </a:cubicBezTo>
                  <a:cubicBezTo>
                    <a:pt x="38" y="13"/>
                    <a:pt x="40" y="12"/>
                    <a:pt x="40" y="12"/>
                  </a:cubicBezTo>
                  <a:cubicBezTo>
                    <a:pt x="40" y="12"/>
                    <a:pt x="37" y="10"/>
                    <a:pt x="39" y="10"/>
                  </a:cubicBezTo>
                  <a:cubicBezTo>
                    <a:pt x="42" y="10"/>
                    <a:pt x="44" y="5"/>
                    <a:pt x="41" y="3"/>
                  </a:cubicBezTo>
                  <a:cubicBezTo>
                    <a:pt x="40" y="2"/>
                    <a:pt x="38" y="2"/>
                    <a:pt x="37" y="1"/>
                  </a:cubicBezTo>
                  <a:cubicBezTo>
                    <a:pt x="36" y="0"/>
                    <a:pt x="35" y="0"/>
                    <a:pt x="34" y="0"/>
                  </a:cubicBezTo>
                  <a:cubicBezTo>
                    <a:pt x="32" y="1"/>
                    <a:pt x="31" y="0"/>
                    <a:pt x="29" y="1"/>
                  </a:cubicBezTo>
                  <a:cubicBezTo>
                    <a:pt x="28" y="2"/>
                    <a:pt x="26" y="4"/>
                    <a:pt x="25" y="5"/>
                  </a:cubicBezTo>
                  <a:cubicBezTo>
                    <a:pt x="25" y="6"/>
                    <a:pt x="25" y="10"/>
                    <a:pt x="24" y="10"/>
                  </a:cubicBezTo>
                  <a:cubicBezTo>
                    <a:pt x="23" y="11"/>
                    <a:pt x="22" y="12"/>
                    <a:pt x="21" y="13"/>
                  </a:cubicBezTo>
                  <a:cubicBezTo>
                    <a:pt x="20" y="13"/>
                    <a:pt x="18" y="11"/>
                    <a:pt x="17" y="11"/>
                  </a:cubicBezTo>
                  <a:cubicBezTo>
                    <a:pt x="16" y="11"/>
                    <a:pt x="15" y="12"/>
                    <a:pt x="14" y="12"/>
                  </a:cubicBezTo>
                  <a:cubicBezTo>
                    <a:pt x="11" y="13"/>
                    <a:pt x="9" y="12"/>
                    <a:pt x="7" y="10"/>
                  </a:cubicBezTo>
                  <a:cubicBezTo>
                    <a:pt x="7" y="9"/>
                    <a:pt x="5" y="7"/>
                    <a:pt x="4" y="7"/>
                  </a:cubicBezTo>
                  <a:cubicBezTo>
                    <a:pt x="3" y="7"/>
                    <a:pt x="1" y="9"/>
                    <a:pt x="0" y="9"/>
                  </a:cubicBezTo>
                  <a:cubicBezTo>
                    <a:pt x="2" y="11"/>
                    <a:pt x="5" y="13"/>
                    <a:pt x="8" y="14"/>
                  </a:cubicBezTo>
                  <a:cubicBezTo>
                    <a:pt x="9" y="14"/>
                    <a:pt x="11" y="15"/>
                    <a:pt x="12" y="16"/>
                  </a:cubicBezTo>
                  <a:cubicBezTo>
                    <a:pt x="13" y="17"/>
                    <a:pt x="13" y="18"/>
                    <a:pt x="14" y="19"/>
                  </a:cubicBezTo>
                  <a:cubicBezTo>
                    <a:pt x="14" y="20"/>
                    <a:pt x="13" y="20"/>
                    <a:pt x="14" y="21"/>
                  </a:cubicBezTo>
                  <a:cubicBezTo>
                    <a:pt x="14" y="22"/>
                    <a:pt x="16" y="23"/>
                    <a:pt x="15" y="24"/>
                  </a:cubicBezTo>
                  <a:cubicBezTo>
                    <a:pt x="15" y="25"/>
                    <a:pt x="14" y="26"/>
                    <a:pt x="15" y="27"/>
                  </a:cubicBezTo>
                  <a:cubicBezTo>
                    <a:pt x="15" y="27"/>
                    <a:pt x="16" y="29"/>
                    <a:pt x="16" y="29"/>
                  </a:cubicBezTo>
                  <a:cubicBezTo>
                    <a:pt x="15" y="30"/>
                    <a:pt x="15" y="32"/>
                    <a:pt x="15" y="33"/>
                  </a:cubicBezTo>
                  <a:cubicBezTo>
                    <a:pt x="15" y="33"/>
                    <a:pt x="17" y="36"/>
                    <a:pt x="17" y="36"/>
                  </a:cubicBezTo>
                  <a:cubicBezTo>
                    <a:pt x="18" y="37"/>
                    <a:pt x="20" y="38"/>
                    <a:pt x="21" y="38"/>
                  </a:cubicBezTo>
                  <a:cubicBezTo>
                    <a:pt x="22" y="39"/>
                    <a:pt x="22" y="40"/>
                    <a:pt x="22" y="41"/>
                  </a:cubicBezTo>
                  <a:cubicBezTo>
                    <a:pt x="22" y="42"/>
                    <a:pt x="23" y="43"/>
                    <a:pt x="23" y="44"/>
                  </a:cubicBezTo>
                  <a:cubicBezTo>
                    <a:pt x="23" y="45"/>
                    <a:pt x="21" y="44"/>
                    <a:pt x="20" y="44"/>
                  </a:cubicBezTo>
                  <a:cubicBezTo>
                    <a:pt x="19" y="44"/>
                    <a:pt x="16" y="48"/>
                    <a:pt x="16" y="49"/>
                  </a:cubicBezTo>
                  <a:cubicBezTo>
                    <a:pt x="15" y="50"/>
                    <a:pt x="14" y="50"/>
                    <a:pt x="13" y="51"/>
                  </a:cubicBezTo>
                  <a:cubicBezTo>
                    <a:pt x="12" y="52"/>
                    <a:pt x="11" y="53"/>
                    <a:pt x="10" y="54"/>
                  </a:cubicBezTo>
                  <a:cubicBezTo>
                    <a:pt x="9" y="54"/>
                    <a:pt x="4" y="58"/>
                    <a:pt x="4" y="57"/>
                  </a:cubicBezTo>
                  <a:cubicBezTo>
                    <a:pt x="4" y="59"/>
                    <a:pt x="2" y="60"/>
                    <a:pt x="2" y="62"/>
                  </a:cubicBezTo>
                  <a:cubicBezTo>
                    <a:pt x="3" y="64"/>
                    <a:pt x="2" y="67"/>
                    <a:pt x="4" y="67"/>
                  </a:cubicBezTo>
                  <a:cubicBezTo>
                    <a:pt x="5" y="67"/>
                    <a:pt x="4" y="72"/>
                    <a:pt x="4" y="73"/>
                  </a:cubicBezTo>
                  <a:cubicBezTo>
                    <a:pt x="4" y="75"/>
                    <a:pt x="2" y="77"/>
                    <a:pt x="4" y="78"/>
                  </a:cubicBezTo>
                  <a:cubicBezTo>
                    <a:pt x="4" y="78"/>
                    <a:pt x="8" y="79"/>
                    <a:pt x="7" y="80"/>
                  </a:cubicBezTo>
                  <a:cubicBezTo>
                    <a:pt x="7" y="80"/>
                    <a:pt x="5" y="81"/>
                    <a:pt x="5" y="81"/>
                  </a:cubicBezTo>
                  <a:cubicBezTo>
                    <a:pt x="7" y="81"/>
                    <a:pt x="7" y="79"/>
                    <a:pt x="8" y="79"/>
                  </a:cubicBezTo>
                  <a:cubicBezTo>
                    <a:pt x="10" y="78"/>
                    <a:pt x="8" y="83"/>
                    <a:pt x="8" y="83"/>
                  </a:cubicBezTo>
                  <a:cubicBezTo>
                    <a:pt x="8" y="83"/>
                    <a:pt x="11" y="80"/>
                    <a:pt x="11" y="80"/>
                  </a:cubicBezTo>
                  <a:cubicBezTo>
                    <a:pt x="12" y="79"/>
                    <a:pt x="11" y="83"/>
                    <a:pt x="11" y="83"/>
                  </a:cubicBezTo>
                  <a:cubicBezTo>
                    <a:pt x="14" y="84"/>
                    <a:pt x="20" y="81"/>
                    <a:pt x="23" y="80"/>
                  </a:cubicBezTo>
                  <a:cubicBezTo>
                    <a:pt x="27" y="79"/>
                    <a:pt x="31" y="79"/>
                    <a:pt x="36" y="78"/>
                  </a:cubicBezTo>
                  <a:cubicBezTo>
                    <a:pt x="39" y="74"/>
                    <a:pt x="43" y="71"/>
                    <a:pt x="46" y="68"/>
                  </a:cubicBezTo>
                  <a:cubicBezTo>
                    <a:pt x="48" y="66"/>
                    <a:pt x="54" y="62"/>
                    <a:pt x="53" y="59"/>
                  </a:cubicBezTo>
                  <a:cubicBezTo>
                    <a:pt x="52" y="57"/>
                    <a:pt x="54" y="62"/>
                    <a:pt x="53" y="59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35" name="Freeform 719">
              <a:extLst>
                <a:ext uri="{FF2B5EF4-FFF2-40B4-BE49-F238E27FC236}">
                  <a16:creationId xmlns:a16="http://schemas.microsoft.com/office/drawing/2014/main" id="{A06A0510-7BE8-4B8E-BFA2-23F5511A386C}"/>
                </a:ext>
              </a:extLst>
            </p:cNvPr>
            <p:cNvSpPr>
              <a:spLocks/>
            </p:cNvSpPr>
            <p:nvPr/>
          </p:nvSpPr>
          <p:spPr bwMode="auto">
            <a:xfrm>
              <a:off x="5976325" y="2338721"/>
              <a:ext cx="597287" cy="500135"/>
            </a:xfrm>
            <a:custGeom>
              <a:avLst/>
              <a:gdLst>
                <a:gd name="T0" fmla="*/ 38 w 128"/>
                <a:gd name="T1" fmla="*/ 87 h 107"/>
                <a:gd name="T2" fmla="*/ 38 w 128"/>
                <a:gd name="T3" fmla="*/ 63 h 107"/>
                <a:gd name="T4" fmla="*/ 47 w 128"/>
                <a:gd name="T5" fmla="*/ 52 h 107"/>
                <a:gd name="T6" fmla="*/ 56 w 128"/>
                <a:gd name="T7" fmla="*/ 34 h 107"/>
                <a:gd name="T8" fmla="*/ 72 w 128"/>
                <a:gd name="T9" fmla="*/ 25 h 107"/>
                <a:gd name="T10" fmla="*/ 86 w 128"/>
                <a:gd name="T11" fmla="*/ 22 h 107"/>
                <a:gd name="T12" fmla="*/ 102 w 128"/>
                <a:gd name="T13" fmla="*/ 20 h 107"/>
                <a:gd name="T14" fmla="*/ 112 w 128"/>
                <a:gd name="T15" fmla="*/ 10 h 107"/>
                <a:gd name="T16" fmla="*/ 120 w 128"/>
                <a:gd name="T17" fmla="*/ 13 h 107"/>
                <a:gd name="T18" fmla="*/ 127 w 128"/>
                <a:gd name="T19" fmla="*/ 6 h 107"/>
                <a:gd name="T20" fmla="*/ 114 w 128"/>
                <a:gd name="T21" fmla="*/ 5 h 107"/>
                <a:gd name="T22" fmla="*/ 116 w 128"/>
                <a:gd name="T23" fmla="*/ 2 h 107"/>
                <a:gd name="T24" fmla="*/ 106 w 128"/>
                <a:gd name="T25" fmla="*/ 3 h 107"/>
                <a:gd name="T26" fmla="*/ 100 w 128"/>
                <a:gd name="T27" fmla="*/ 1 h 107"/>
                <a:gd name="T28" fmla="*/ 95 w 128"/>
                <a:gd name="T29" fmla="*/ 3 h 107"/>
                <a:gd name="T30" fmla="*/ 91 w 128"/>
                <a:gd name="T31" fmla="*/ 6 h 107"/>
                <a:gd name="T32" fmla="*/ 90 w 128"/>
                <a:gd name="T33" fmla="*/ 11 h 107"/>
                <a:gd name="T34" fmla="*/ 84 w 128"/>
                <a:gd name="T35" fmla="*/ 10 h 107"/>
                <a:gd name="T36" fmla="*/ 80 w 128"/>
                <a:gd name="T37" fmla="*/ 13 h 107"/>
                <a:gd name="T38" fmla="*/ 76 w 128"/>
                <a:gd name="T39" fmla="*/ 15 h 107"/>
                <a:gd name="T40" fmla="*/ 72 w 128"/>
                <a:gd name="T41" fmla="*/ 16 h 107"/>
                <a:gd name="T42" fmla="*/ 68 w 128"/>
                <a:gd name="T43" fmla="*/ 10 h 107"/>
                <a:gd name="T44" fmla="*/ 67 w 128"/>
                <a:gd name="T45" fmla="*/ 14 h 107"/>
                <a:gd name="T46" fmla="*/ 65 w 128"/>
                <a:gd name="T47" fmla="*/ 14 h 107"/>
                <a:gd name="T48" fmla="*/ 62 w 128"/>
                <a:gd name="T49" fmla="*/ 18 h 107"/>
                <a:gd name="T50" fmla="*/ 61 w 128"/>
                <a:gd name="T51" fmla="*/ 21 h 107"/>
                <a:gd name="T52" fmla="*/ 57 w 128"/>
                <a:gd name="T53" fmla="*/ 20 h 107"/>
                <a:gd name="T54" fmla="*/ 54 w 128"/>
                <a:gd name="T55" fmla="*/ 20 h 107"/>
                <a:gd name="T56" fmla="*/ 51 w 128"/>
                <a:gd name="T57" fmla="*/ 22 h 107"/>
                <a:gd name="T58" fmla="*/ 49 w 128"/>
                <a:gd name="T59" fmla="*/ 23 h 107"/>
                <a:gd name="T60" fmla="*/ 54 w 128"/>
                <a:gd name="T61" fmla="*/ 25 h 107"/>
                <a:gd name="T62" fmla="*/ 56 w 128"/>
                <a:gd name="T63" fmla="*/ 25 h 107"/>
                <a:gd name="T64" fmla="*/ 57 w 128"/>
                <a:gd name="T65" fmla="*/ 28 h 107"/>
                <a:gd name="T66" fmla="*/ 49 w 128"/>
                <a:gd name="T67" fmla="*/ 31 h 107"/>
                <a:gd name="T68" fmla="*/ 53 w 128"/>
                <a:gd name="T69" fmla="*/ 33 h 107"/>
                <a:gd name="T70" fmla="*/ 49 w 128"/>
                <a:gd name="T71" fmla="*/ 35 h 107"/>
                <a:gd name="T72" fmla="*/ 43 w 128"/>
                <a:gd name="T73" fmla="*/ 40 h 107"/>
                <a:gd name="T74" fmla="*/ 42 w 128"/>
                <a:gd name="T75" fmla="*/ 43 h 107"/>
                <a:gd name="T76" fmla="*/ 39 w 128"/>
                <a:gd name="T77" fmla="*/ 45 h 107"/>
                <a:gd name="T78" fmla="*/ 39 w 128"/>
                <a:gd name="T79" fmla="*/ 49 h 107"/>
                <a:gd name="T80" fmla="*/ 39 w 128"/>
                <a:gd name="T81" fmla="*/ 52 h 107"/>
                <a:gd name="T82" fmla="*/ 35 w 128"/>
                <a:gd name="T83" fmla="*/ 56 h 107"/>
                <a:gd name="T84" fmla="*/ 27 w 128"/>
                <a:gd name="T85" fmla="*/ 62 h 107"/>
                <a:gd name="T86" fmla="*/ 31 w 128"/>
                <a:gd name="T87" fmla="*/ 64 h 107"/>
                <a:gd name="T88" fmla="*/ 28 w 128"/>
                <a:gd name="T89" fmla="*/ 66 h 107"/>
                <a:gd name="T90" fmla="*/ 19 w 128"/>
                <a:gd name="T91" fmla="*/ 68 h 107"/>
                <a:gd name="T92" fmla="*/ 16 w 128"/>
                <a:gd name="T93" fmla="*/ 72 h 107"/>
                <a:gd name="T94" fmla="*/ 10 w 128"/>
                <a:gd name="T95" fmla="*/ 73 h 107"/>
                <a:gd name="T96" fmla="*/ 10 w 128"/>
                <a:gd name="T97" fmla="*/ 74 h 107"/>
                <a:gd name="T98" fmla="*/ 5 w 128"/>
                <a:gd name="T99" fmla="*/ 75 h 107"/>
                <a:gd name="T100" fmla="*/ 4 w 128"/>
                <a:gd name="T101" fmla="*/ 81 h 107"/>
                <a:gd name="T102" fmla="*/ 1 w 128"/>
                <a:gd name="T103" fmla="*/ 86 h 107"/>
                <a:gd name="T104" fmla="*/ 6 w 128"/>
                <a:gd name="T105" fmla="*/ 92 h 107"/>
                <a:gd name="T106" fmla="*/ 7 w 128"/>
                <a:gd name="T107" fmla="*/ 94 h 107"/>
                <a:gd name="T108" fmla="*/ 3 w 128"/>
                <a:gd name="T109" fmla="*/ 93 h 107"/>
                <a:gd name="T110" fmla="*/ 5 w 128"/>
                <a:gd name="T111" fmla="*/ 97 h 107"/>
                <a:gd name="T112" fmla="*/ 5 w 128"/>
                <a:gd name="T113" fmla="*/ 103 h 107"/>
                <a:gd name="T114" fmla="*/ 27 w 128"/>
                <a:gd name="T115" fmla="*/ 99 h 107"/>
                <a:gd name="T116" fmla="*/ 34 w 128"/>
                <a:gd name="T117" fmla="*/ 101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28" h="107">
                  <a:moveTo>
                    <a:pt x="34" y="101"/>
                  </a:moveTo>
                  <a:cubicBezTo>
                    <a:pt x="34" y="101"/>
                    <a:pt x="35" y="98"/>
                    <a:pt x="35" y="97"/>
                  </a:cubicBezTo>
                  <a:cubicBezTo>
                    <a:pt x="35" y="95"/>
                    <a:pt x="36" y="94"/>
                    <a:pt x="38" y="93"/>
                  </a:cubicBezTo>
                  <a:cubicBezTo>
                    <a:pt x="40" y="91"/>
                    <a:pt x="38" y="88"/>
                    <a:pt x="38" y="87"/>
                  </a:cubicBezTo>
                  <a:cubicBezTo>
                    <a:pt x="38" y="84"/>
                    <a:pt x="42" y="84"/>
                    <a:pt x="39" y="82"/>
                  </a:cubicBezTo>
                  <a:cubicBezTo>
                    <a:pt x="37" y="80"/>
                    <a:pt x="36" y="80"/>
                    <a:pt x="37" y="77"/>
                  </a:cubicBezTo>
                  <a:cubicBezTo>
                    <a:pt x="38" y="75"/>
                    <a:pt x="37" y="73"/>
                    <a:pt x="37" y="71"/>
                  </a:cubicBezTo>
                  <a:cubicBezTo>
                    <a:pt x="36" y="68"/>
                    <a:pt x="35" y="65"/>
                    <a:pt x="38" y="63"/>
                  </a:cubicBezTo>
                  <a:cubicBezTo>
                    <a:pt x="39" y="62"/>
                    <a:pt x="41" y="62"/>
                    <a:pt x="42" y="61"/>
                  </a:cubicBezTo>
                  <a:cubicBezTo>
                    <a:pt x="43" y="61"/>
                    <a:pt x="44" y="62"/>
                    <a:pt x="45" y="61"/>
                  </a:cubicBezTo>
                  <a:cubicBezTo>
                    <a:pt x="46" y="59"/>
                    <a:pt x="45" y="58"/>
                    <a:pt x="44" y="57"/>
                  </a:cubicBezTo>
                  <a:cubicBezTo>
                    <a:pt x="44" y="55"/>
                    <a:pt x="46" y="54"/>
                    <a:pt x="47" y="52"/>
                  </a:cubicBezTo>
                  <a:cubicBezTo>
                    <a:pt x="47" y="51"/>
                    <a:pt x="48" y="48"/>
                    <a:pt x="48" y="46"/>
                  </a:cubicBezTo>
                  <a:cubicBezTo>
                    <a:pt x="48" y="44"/>
                    <a:pt x="52" y="44"/>
                    <a:pt x="51" y="43"/>
                  </a:cubicBezTo>
                  <a:cubicBezTo>
                    <a:pt x="51" y="41"/>
                    <a:pt x="53" y="40"/>
                    <a:pt x="54" y="38"/>
                  </a:cubicBezTo>
                  <a:cubicBezTo>
                    <a:pt x="56" y="36"/>
                    <a:pt x="56" y="37"/>
                    <a:pt x="56" y="34"/>
                  </a:cubicBezTo>
                  <a:cubicBezTo>
                    <a:pt x="55" y="33"/>
                    <a:pt x="59" y="28"/>
                    <a:pt x="60" y="28"/>
                  </a:cubicBezTo>
                  <a:cubicBezTo>
                    <a:pt x="61" y="27"/>
                    <a:pt x="64" y="28"/>
                    <a:pt x="65" y="28"/>
                  </a:cubicBezTo>
                  <a:cubicBezTo>
                    <a:pt x="65" y="26"/>
                    <a:pt x="65" y="25"/>
                    <a:pt x="65" y="23"/>
                  </a:cubicBezTo>
                  <a:cubicBezTo>
                    <a:pt x="68" y="24"/>
                    <a:pt x="70" y="24"/>
                    <a:pt x="72" y="25"/>
                  </a:cubicBezTo>
                  <a:cubicBezTo>
                    <a:pt x="76" y="25"/>
                    <a:pt x="74" y="21"/>
                    <a:pt x="75" y="19"/>
                  </a:cubicBezTo>
                  <a:cubicBezTo>
                    <a:pt x="75" y="19"/>
                    <a:pt x="77" y="19"/>
                    <a:pt x="78" y="19"/>
                  </a:cubicBezTo>
                  <a:cubicBezTo>
                    <a:pt x="79" y="18"/>
                    <a:pt x="81" y="16"/>
                    <a:pt x="82" y="18"/>
                  </a:cubicBezTo>
                  <a:cubicBezTo>
                    <a:pt x="84" y="19"/>
                    <a:pt x="84" y="21"/>
                    <a:pt x="86" y="22"/>
                  </a:cubicBezTo>
                  <a:cubicBezTo>
                    <a:pt x="87" y="22"/>
                    <a:pt x="89" y="22"/>
                    <a:pt x="90" y="22"/>
                  </a:cubicBezTo>
                  <a:cubicBezTo>
                    <a:pt x="91" y="22"/>
                    <a:pt x="92" y="21"/>
                    <a:pt x="94" y="21"/>
                  </a:cubicBezTo>
                  <a:cubicBezTo>
                    <a:pt x="95" y="21"/>
                    <a:pt x="96" y="23"/>
                    <a:pt x="98" y="23"/>
                  </a:cubicBezTo>
                  <a:cubicBezTo>
                    <a:pt x="98" y="22"/>
                    <a:pt x="102" y="20"/>
                    <a:pt x="102" y="20"/>
                  </a:cubicBezTo>
                  <a:cubicBezTo>
                    <a:pt x="102" y="17"/>
                    <a:pt x="102" y="16"/>
                    <a:pt x="103" y="14"/>
                  </a:cubicBezTo>
                  <a:cubicBezTo>
                    <a:pt x="104" y="13"/>
                    <a:pt x="106" y="11"/>
                    <a:pt x="107" y="11"/>
                  </a:cubicBezTo>
                  <a:cubicBezTo>
                    <a:pt x="108" y="11"/>
                    <a:pt x="109" y="11"/>
                    <a:pt x="110" y="11"/>
                  </a:cubicBezTo>
                  <a:cubicBezTo>
                    <a:pt x="111" y="11"/>
                    <a:pt x="111" y="10"/>
                    <a:pt x="112" y="10"/>
                  </a:cubicBezTo>
                  <a:cubicBezTo>
                    <a:pt x="113" y="10"/>
                    <a:pt x="115" y="12"/>
                    <a:pt x="116" y="12"/>
                  </a:cubicBezTo>
                  <a:cubicBezTo>
                    <a:pt x="118" y="13"/>
                    <a:pt x="119" y="14"/>
                    <a:pt x="119" y="17"/>
                  </a:cubicBezTo>
                  <a:cubicBezTo>
                    <a:pt x="121" y="17"/>
                    <a:pt x="126" y="14"/>
                    <a:pt x="124" y="12"/>
                  </a:cubicBezTo>
                  <a:cubicBezTo>
                    <a:pt x="126" y="13"/>
                    <a:pt x="121" y="13"/>
                    <a:pt x="120" y="13"/>
                  </a:cubicBezTo>
                  <a:cubicBezTo>
                    <a:pt x="125" y="12"/>
                    <a:pt x="118" y="9"/>
                    <a:pt x="117" y="10"/>
                  </a:cubicBezTo>
                  <a:cubicBezTo>
                    <a:pt x="118" y="9"/>
                    <a:pt x="119" y="10"/>
                    <a:pt x="119" y="10"/>
                  </a:cubicBezTo>
                  <a:cubicBezTo>
                    <a:pt x="121" y="10"/>
                    <a:pt x="123" y="10"/>
                    <a:pt x="124" y="9"/>
                  </a:cubicBezTo>
                  <a:cubicBezTo>
                    <a:pt x="125" y="9"/>
                    <a:pt x="128" y="7"/>
                    <a:pt x="127" y="6"/>
                  </a:cubicBezTo>
                  <a:cubicBezTo>
                    <a:pt x="125" y="5"/>
                    <a:pt x="122" y="4"/>
                    <a:pt x="119" y="3"/>
                  </a:cubicBezTo>
                  <a:cubicBezTo>
                    <a:pt x="118" y="2"/>
                    <a:pt x="117" y="4"/>
                    <a:pt x="116" y="5"/>
                  </a:cubicBezTo>
                  <a:cubicBezTo>
                    <a:pt x="116" y="5"/>
                    <a:pt x="114" y="8"/>
                    <a:pt x="114" y="7"/>
                  </a:cubicBezTo>
                  <a:cubicBezTo>
                    <a:pt x="114" y="7"/>
                    <a:pt x="114" y="6"/>
                    <a:pt x="114" y="5"/>
                  </a:cubicBezTo>
                  <a:cubicBezTo>
                    <a:pt x="114" y="5"/>
                    <a:pt x="112" y="5"/>
                    <a:pt x="112" y="5"/>
                  </a:cubicBezTo>
                  <a:cubicBezTo>
                    <a:pt x="113" y="4"/>
                    <a:pt x="115" y="5"/>
                    <a:pt x="115" y="4"/>
                  </a:cubicBezTo>
                  <a:cubicBezTo>
                    <a:pt x="115" y="4"/>
                    <a:pt x="112" y="4"/>
                    <a:pt x="112" y="4"/>
                  </a:cubicBezTo>
                  <a:cubicBezTo>
                    <a:pt x="112" y="3"/>
                    <a:pt x="116" y="3"/>
                    <a:pt x="116" y="2"/>
                  </a:cubicBezTo>
                  <a:cubicBezTo>
                    <a:pt x="115" y="1"/>
                    <a:pt x="109" y="0"/>
                    <a:pt x="110" y="2"/>
                  </a:cubicBezTo>
                  <a:cubicBezTo>
                    <a:pt x="111" y="3"/>
                    <a:pt x="111" y="3"/>
                    <a:pt x="110" y="4"/>
                  </a:cubicBezTo>
                  <a:cubicBezTo>
                    <a:pt x="109" y="5"/>
                    <a:pt x="107" y="7"/>
                    <a:pt x="106" y="7"/>
                  </a:cubicBezTo>
                  <a:cubicBezTo>
                    <a:pt x="105" y="7"/>
                    <a:pt x="106" y="3"/>
                    <a:pt x="106" y="3"/>
                  </a:cubicBezTo>
                  <a:cubicBezTo>
                    <a:pt x="106" y="2"/>
                    <a:pt x="101" y="9"/>
                    <a:pt x="100" y="9"/>
                  </a:cubicBezTo>
                  <a:cubicBezTo>
                    <a:pt x="97" y="9"/>
                    <a:pt x="100" y="5"/>
                    <a:pt x="101" y="4"/>
                  </a:cubicBezTo>
                  <a:cubicBezTo>
                    <a:pt x="102" y="4"/>
                    <a:pt x="103" y="2"/>
                    <a:pt x="103" y="2"/>
                  </a:cubicBezTo>
                  <a:cubicBezTo>
                    <a:pt x="102" y="1"/>
                    <a:pt x="100" y="0"/>
                    <a:pt x="100" y="1"/>
                  </a:cubicBezTo>
                  <a:cubicBezTo>
                    <a:pt x="100" y="1"/>
                    <a:pt x="101" y="2"/>
                    <a:pt x="101" y="2"/>
                  </a:cubicBezTo>
                  <a:cubicBezTo>
                    <a:pt x="101" y="2"/>
                    <a:pt x="99" y="2"/>
                    <a:pt x="98" y="2"/>
                  </a:cubicBezTo>
                  <a:cubicBezTo>
                    <a:pt x="97" y="3"/>
                    <a:pt x="98" y="2"/>
                    <a:pt x="97" y="1"/>
                  </a:cubicBezTo>
                  <a:cubicBezTo>
                    <a:pt x="97" y="1"/>
                    <a:pt x="95" y="3"/>
                    <a:pt x="95" y="3"/>
                  </a:cubicBezTo>
                  <a:cubicBezTo>
                    <a:pt x="95" y="4"/>
                    <a:pt x="97" y="5"/>
                    <a:pt x="96" y="5"/>
                  </a:cubicBezTo>
                  <a:cubicBezTo>
                    <a:pt x="95" y="5"/>
                    <a:pt x="95" y="5"/>
                    <a:pt x="95" y="5"/>
                  </a:cubicBezTo>
                  <a:cubicBezTo>
                    <a:pt x="94" y="5"/>
                    <a:pt x="94" y="6"/>
                    <a:pt x="94" y="7"/>
                  </a:cubicBezTo>
                  <a:cubicBezTo>
                    <a:pt x="95" y="5"/>
                    <a:pt x="91" y="6"/>
                    <a:pt x="91" y="6"/>
                  </a:cubicBezTo>
                  <a:cubicBezTo>
                    <a:pt x="91" y="6"/>
                    <a:pt x="93" y="5"/>
                    <a:pt x="93" y="4"/>
                  </a:cubicBezTo>
                  <a:cubicBezTo>
                    <a:pt x="93" y="5"/>
                    <a:pt x="89" y="6"/>
                    <a:pt x="88" y="6"/>
                  </a:cubicBezTo>
                  <a:cubicBezTo>
                    <a:pt x="87" y="6"/>
                    <a:pt x="91" y="9"/>
                    <a:pt x="91" y="9"/>
                  </a:cubicBezTo>
                  <a:cubicBezTo>
                    <a:pt x="91" y="9"/>
                    <a:pt x="90" y="11"/>
                    <a:pt x="90" y="11"/>
                  </a:cubicBezTo>
                  <a:cubicBezTo>
                    <a:pt x="90" y="11"/>
                    <a:pt x="87" y="8"/>
                    <a:pt x="87" y="8"/>
                  </a:cubicBezTo>
                  <a:cubicBezTo>
                    <a:pt x="87" y="8"/>
                    <a:pt x="85" y="11"/>
                    <a:pt x="85" y="8"/>
                  </a:cubicBezTo>
                  <a:cubicBezTo>
                    <a:pt x="84" y="7"/>
                    <a:pt x="81" y="9"/>
                    <a:pt x="80" y="8"/>
                  </a:cubicBezTo>
                  <a:cubicBezTo>
                    <a:pt x="81" y="9"/>
                    <a:pt x="84" y="9"/>
                    <a:pt x="84" y="10"/>
                  </a:cubicBezTo>
                  <a:cubicBezTo>
                    <a:pt x="84" y="10"/>
                    <a:pt x="83" y="10"/>
                    <a:pt x="83" y="11"/>
                  </a:cubicBezTo>
                  <a:cubicBezTo>
                    <a:pt x="83" y="12"/>
                    <a:pt x="84" y="12"/>
                    <a:pt x="84" y="13"/>
                  </a:cubicBezTo>
                  <a:cubicBezTo>
                    <a:pt x="84" y="13"/>
                    <a:pt x="81" y="12"/>
                    <a:pt x="81" y="11"/>
                  </a:cubicBezTo>
                  <a:cubicBezTo>
                    <a:pt x="80" y="11"/>
                    <a:pt x="80" y="12"/>
                    <a:pt x="80" y="13"/>
                  </a:cubicBezTo>
                  <a:cubicBezTo>
                    <a:pt x="79" y="13"/>
                    <a:pt x="79" y="12"/>
                    <a:pt x="79" y="11"/>
                  </a:cubicBezTo>
                  <a:cubicBezTo>
                    <a:pt x="79" y="11"/>
                    <a:pt x="77" y="13"/>
                    <a:pt x="77" y="13"/>
                  </a:cubicBezTo>
                  <a:cubicBezTo>
                    <a:pt x="76" y="14"/>
                    <a:pt x="78" y="14"/>
                    <a:pt x="78" y="15"/>
                  </a:cubicBezTo>
                  <a:cubicBezTo>
                    <a:pt x="78" y="15"/>
                    <a:pt x="76" y="15"/>
                    <a:pt x="76" y="15"/>
                  </a:cubicBezTo>
                  <a:cubicBezTo>
                    <a:pt x="75" y="14"/>
                    <a:pt x="76" y="13"/>
                    <a:pt x="76" y="12"/>
                  </a:cubicBezTo>
                  <a:cubicBezTo>
                    <a:pt x="76" y="12"/>
                    <a:pt x="73" y="14"/>
                    <a:pt x="73" y="14"/>
                  </a:cubicBezTo>
                  <a:cubicBezTo>
                    <a:pt x="73" y="14"/>
                    <a:pt x="73" y="14"/>
                    <a:pt x="74" y="14"/>
                  </a:cubicBezTo>
                  <a:cubicBezTo>
                    <a:pt x="73" y="14"/>
                    <a:pt x="72" y="16"/>
                    <a:pt x="72" y="16"/>
                  </a:cubicBezTo>
                  <a:cubicBezTo>
                    <a:pt x="71" y="15"/>
                    <a:pt x="73" y="14"/>
                    <a:pt x="72" y="14"/>
                  </a:cubicBezTo>
                  <a:cubicBezTo>
                    <a:pt x="71" y="13"/>
                    <a:pt x="70" y="13"/>
                    <a:pt x="70" y="12"/>
                  </a:cubicBezTo>
                  <a:cubicBezTo>
                    <a:pt x="70" y="12"/>
                    <a:pt x="72" y="12"/>
                    <a:pt x="72" y="12"/>
                  </a:cubicBezTo>
                  <a:cubicBezTo>
                    <a:pt x="72" y="11"/>
                    <a:pt x="69" y="10"/>
                    <a:pt x="68" y="10"/>
                  </a:cubicBezTo>
                  <a:cubicBezTo>
                    <a:pt x="68" y="11"/>
                    <a:pt x="69" y="13"/>
                    <a:pt x="69" y="13"/>
                  </a:cubicBezTo>
                  <a:cubicBezTo>
                    <a:pt x="69" y="13"/>
                    <a:pt x="65" y="14"/>
                    <a:pt x="66" y="14"/>
                  </a:cubicBezTo>
                  <a:cubicBezTo>
                    <a:pt x="66" y="14"/>
                    <a:pt x="68" y="14"/>
                    <a:pt x="68" y="14"/>
                  </a:cubicBezTo>
                  <a:cubicBezTo>
                    <a:pt x="68" y="14"/>
                    <a:pt x="67" y="14"/>
                    <a:pt x="67" y="14"/>
                  </a:cubicBezTo>
                  <a:cubicBezTo>
                    <a:pt x="68" y="16"/>
                    <a:pt x="70" y="14"/>
                    <a:pt x="69" y="14"/>
                  </a:cubicBezTo>
                  <a:cubicBezTo>
                    <a:pt x="70" y="15"/>
                    <a:pt x="69" y="16"/>
                    <a:pt x="69" y="16"/>
                  </a:cubicBezTo>
                  <a:cubicBezTo>
                    <a:pt x="69" y="17"/>
                    <a:pt x="67" y="15"/>
                    <a:pt x="67" y="15"/>
                  </a:cubicBezTo>
                  <a:cubicBezTo>
                    <a:pt x="66" y="15"/>
                    <a:pt x="66" y="14"/>
                    <a:pt x="65" y="14"/>
                  </a:cubicBezTo>
                  <a:cubicBezTo>
                    <a:pt x="65" y="14"/>
                    <a:pt x="64" y="16"/>
                    <a:pt x="63" y="15"/>
                  </a:cubicBezTo>
                  <a:cubicBezTo>
                    <a:pt x="63" y="14"/>
                    <a:pt x="60" y="16"/>
                    <a:pt x="60" y="16"/>
                  </a:cubicBezTo>
                  <a:cubicBezTo>
                    <a:pt x="60" y="16"/>
                    <a:pt x="60" y="19"/>
                    <a:pt x="60" y="19"/>
                  </a:cubicBezTo>
                  <a:cubicBezTo>
                    <a:pt x="60" y="20"/>
                    <a:pt x="61" y="17"/>
                    <a:pt x="62" y="18"/>
                  </a:cubicBezTo>
                  <a:cubicBezTo>
                    <a:pt x="62" y="18"/>
                    <a:pt x="64" y="19"/>
                    <a:pt x="64" y="18"/>
                  </a:cubicBezTo>
                  <a:cubicBezTo>
                    <a:pt x="64" y="19"/>
                    <a:pt x="63" y="19"/>
                    <a:pt x="63" y="20"/>
                  </a:cubicBezTo>
                  <a:cubicBezTo>
                    <a:pt x="62" y="20"/>
                    <a:pt x="63" y="22"/>
                    <a:pt x="62" y="22"/>
                  </a:cubicBezTo>
                  <a:cubicBezTo>
                    <a:pt x="62" y="23"/>
                    <a:pt x="61" y="21"/>
                    <a:pt x="61" y="21"/>
                  </a:cubicBezTo>
                  <a:cubicBezTo>
                    <a:pt x="60" y="21"/>
                    <a:pt x="60" y="23"/>
                    <a:pt x="59" y="23"/>
                  </a:cubicBezTo>
                  <a:cubicBezTo>
                    <a:pt x="59" y="23"/>
                    <a:pt x="59" y="21"/>
                    <a:pt x="59" y="21"/>
                  </a:cubicBezTo>
                  <a:cubicBezTo>
                    <a:pt x="58" y="21"/>
                    <a:pt x="58" y="22"/>
                    <a:pt x="57" y="22"/>
                  </a:cubicBezTo>
                  <a:cubicBezTo>
                    <a:pt x="57" y="22"/>
                    <a:pt x="57" y="20"/>
                    <a:pt x="57" y="20"/>
                  </a:cubicBezTo>
                  <a:cubicBezTo>
                    <a:pt x="57" y="19"/>
                    <a:pt x="56" y="22"/>
                    <a:pt x="55" y="22"/>
                  </a:cubicBezTo>
                  <a:cubicBezTo>
                    <a:pt x="53" y="23"/>
                    <a:pt x="56" y="17"/>
                    <a:pt x="56" y="17"/>
                  </a:cubicBezTo>
                  <a:cubicBezTo>
                    <a:pt x="55" y="17"/>
                    <a:pt x="53" y="18"/>
                    <a:pt x="53" y="18"/>
                  </a:cubicBezTo>
                  <a:cubicBezTo>
                    <a:pt x="52" y="19"/>
                    <a:pt x="54" y="20"/>
                    <a:pt x="54" y="20"/>
                  </a:cubicBezTo>
                  <a:cubicBezTo>
                    <a:pt x="53" y="20"/>
                    <a:pt x="53" y="20"/>
                    <a:pt x="52" y="20"/>
                  </a:cubicBezTo>
                  <a:cubicBezTo>
                    <a:pt x="52" y="20"/>
                    <a:pt x="52" y="21"/>
                    <a:pt x="51" y="22"/>
                  </a:cubicBezTo>
                  <a:cubicBezTo>
                    <a:pt x="52" y="21"/>
                    <a:pt x="47" y="21"/>
                    <a:pt x="49" y="22"/>
                  </a:cubicBezTo>
                  <a:cubicBezTo>
                    <a:pt x="49" y="23"/>
                    <a:pt x="51" y="22"/>
                    <a:pt x="51" y="22"/>
                  </a:cubicBezTo>
                  <a:cubicBezTo>
                    <a:pt x="51" y="22"/>
                    <a:pt x="50" y="23"/>
                    <a:pt x="51" y="23"/>
                  </a:cubicBezTo>
                  <a:cubicBezTo>
                    <a:pt x="51" y="23"/>
                    <a:pt x="52" y="23"/>
                    <a:pt x="52" y="22"/>
                  </a:cubicBezTo>
                  <a:cubicBezTo>
                    <a:pt x="52" y="22"/>
                    <a:pt x="52" y="24"/>
                    <a:pt x="51" y="24"/>
                  </a:cubicBezTo>
                  <a:cubicBezTo>
                    <a:pt x="50" y="24"/>
                    <a:pt x="50" y="23"/>
                    <a:pt x="49" y="23"/>
                  </a:cubicBezTo>
                  <a:cubicBezTo>
                    <a:pt x="48" y="24"/>
                    <a:pt x="48" y="26"/>
                    <a:pt x="47" y="26"/>
                  </a:cubicBezTo>
                  <a:cubicBezTo>
                    <a:pt x="47" y="26"/>
                    <a:pt x="44" y="26"/>
                    <a:pt x="44" y="26"/>
                  </a:cubicBezTo>
                  <a:cubicBezTo>
                    <a:pt x="44" y="29"/>
                    <a:pt x="51" y="25"/>
                    <a:pt x="51" y="25"/>
                  </a:cubicBezTo>
                  <a:cubicBezTo>
                    <a:pt x="52" y="25"/>
                    <a:pt x="53" y="24"/>
                    <a:pt x="54" y="25"/>
                  </a:cubicBezTo>
                  <a:cubicBezTo>
                    <a:pt x="56" y="25"/>
                    <a:pt x="55" y="23"/>
                    <a:pt x="54" y="23"/>
                  </a:cubicBezTo>
                  <a:cubicBezTo>
                    <a:pt x="55" y="23"/>
                    <a:pt x="55" y="23"/>
                    <a:pt x="55" y="23"/>
                  </a:cubicBezTo>
                  <a:cubicBezTo>
                    <a:pt x="56" y="25"/>
                    <a:pt x="57" y="23"/>
                    <a:pt x="58" y="23"/>
                  </a:cubicBezTo>
                  <a:cubicBezTo>
                    <a:pt x="57" y="23"/>
                    <a:pt x="57" y="25"/>
                    <a:pt x="56" y="25"/>
                  </a:cubicBezTo>
                  <a:cubicBezTo>
                    <a:pt x="57" y="25"/>
                    <a:pt x="58" y="25"/>
                    <a:pt x="58" y="25"/>
                  </a:cubicBezTo>
                  <a:cubicBezTo>
                    <a:pt x="58" y="25"/>
                    <a:pt x="56" y="26"/>
                    <a:pt x="56" y="27"/>
                  </a:cubicBezTo>
                  <a:cubicBezTo>
                    <a:pt x="56" y="27"/>
                    <a:pt x="61" y="25"/>
                    <a:pt x="61" y="26"/>
                  </a:cubicBezTo>
                  <a:cubicBezTo>
                    <a:pt x="60" y="27"/>
                    <a:pt x="57" y="26"/>
                    <a:pt x="57" y="28"/>
                  </a:cubicBezTo>
                  <a:cubicBezTo>
                    <a:pt x="56" y="31"/>
                    <a:pt x="54" y="27"/>
                    <a:pt x="54" y="27"/>
                  </a:cubicBezTo>
                  <a:cubicBezTo>
                    <a:pt x="54" y="26"/>
                    <a:pt x="54" y="29"/>
                    <a:pt x="54" y="29"/>
                  </a:cubicBezTo>
                  <a:cubicBezTo>
                    <a:pt x="54" y="29"/>
                    <a:pt x="53" y="27"/>
                    <a:pt x="52" y="27"/>
                  </a:cubicBezTo>
                  <a:cubicBezTo>
                    <a:pt x="51" y="28"/>
                    <a:pt x="49" y="30"/>
                    <a:pt x="49" y="31"/>
                  </a:cubicBezTo>
                  <a:cubicBezTo>
                    <a:pt x="49" y="31"/>
                    <a:pt x="51" y="30"/>
                    <a:pt x="51" y="30"/>
                  </a:cubicBezTo>
                  <a:cubicBezTo>
                    <a:pt x="51" y="31"/>
                    <a:pt x="53" y="30"/>
                    <a:pt x="53" y="31"/>
                  </a:cubicBezTo>
                  <a:cubicBezTo>
                    <a:pt x="53" y="30"/>
                    <a:pt x="50" y="31"/>
                    <a:pt x="50" y="32"/>
                  </a:cubicBezTo>
                  <a:cubicBezTo>
                    <a:pt x="51" y="33"/>
                    <a:pt x="54" y="31"/>
                    <a:pt x="53" y="33"/>
                  </a:cubicBezTo>
                  <a:cubicBezTo>
                    <a:pt x="54" y="31"/>
                    <a:pt x="47" y="34"/>
                    <a:pt x="47" y="34"/>
                  </a:cubicBezTo>
                  <a:cubicBezTo>
                    <a:pt x="47" y="33"/>
                    <a:pt x="53" y="35"/>
                    <a:pt x="52" y="35"/>
                  </a:cubicBezTo>
                  <a:cubicBezTo>
                    <a:pt x="51" y="36"/>
                    <a:pt x="50" y="34"/>
                    <a:pt x="49" y="35"/>
                  </a:cubicBezTo>
                  <a:cubicBezTo>
                    <a:pt x="49" y="35"/>
                    <a:pt x="49" y="35"/>
                    <a:pt x="49" y="35"/>
                  </a:cubicBezTo>
                  <a:cubicBezTo>
                    <a:pt x="49" y="36"/>
                    <a:pt x="46" y="34"/>
                    <a:pt x="45" y="36"/>
                  </a:cubicBezTo>
                  <a:cubicBezTo>
                    <a:pt x="45" y="36"/>
                    <a:pt x="48" y="36"/>
                    <a:pt x="48" y="36"/>
                  </a:cubicBezTo>
                  <a:cubicBezTo>
                    <a:pt x="46" y="38"/>
                    <a:pt x="44" y="36"/>
                    <a:pt x="45" y="39"/>
                  </a:cubicBezTo>
                  <a:cubicBezTo>
                    <a:pt x="45" y="39"/>
                    <a:pt x="43" y="40"/>
                    <a:pt x="43" y="40"/>
                  </a:cubicBezTo>
                  <a:cubicBezTo>
                    <a:pt x="42" y="41"/>
                    <a:pt x="42" y="41"/>
                    <a:pt x="42" y="41"/>
                  </a:cubicBezTo>
                  <a:cubicBezTo>
                    <a:pt x="42" y="42"/>
                    <a:pt x="41" y="42"/>
                    <a:pt x="41" y="42"/>
                  </a:cubicBezTo>
                  <a:cubicBezTo>
                    <a:pt x="41" y="43"/>
                    <a:pt x="42" y="42"/>
                    <a:pt x="42" y="42"/>
                  </a:cubicBezTo>
                  <a:cubicBezTo>
                    <a:pt x="43" y="42"/>
                    <a:pt x="42" y="43"/>
                    <a:pt x="42" y="43"/>
                  </a:cubicBezTo>
                  <a:cubicBezTo>
                    <a:pt x="43" y="43"/>
                    <a:pt x="45" y="44"/>
                    <a:pt x="46" y="43"/>
                  </a:cubicBezTo>
                  <a:cubicBezTo>
                    <a:pt x="44" y="44"/>
                    <a:pt x="44" y="44"/>
                    <a:pt x="42" y="44"/>
                  </a:cubicBezTo>
                  <a:cubicBezTo>
                    <a:pt x="41" y="44"/>
                    <a:pt x="38" y="44"/>
                    <a:pt x="38" y="45"/>
                  </a:cubicBezTo>
                  <a:cubicBezTo>
                    <a:pt x="38" y="45"/>
                    <a:pt x="39" y="45"/>
                    <a:pt x="39" y="45"/>
                  </a:cubicBezTo>
                  <a:cubicBezTo>
                    <a:pt x="39" y="45"/>
                    <a:pt x="38" y="46"/>
                    <a:pt x="38" y="46"/>
                  </a:cubicBezTo>
                  <a:cubicBezTo>
                    <a:pt x="38" y="46"/>
                    <a:pt x="40" y="45"/>
                    <a:pt x="40" y="46"/>
                  </a:cubicBezTo>
                  <a:cubicBezTo>
                    <a:pt x="40" y="46"/>
                    <a:pt x="38" y="48"/>
                    <a:pt x="38" y="48"/>
                  </a:cubicBezTo>
                  <a:cubicBezTo>
                    <a:pt x="38" y="48"/>
                    <a:pt x="39" y="48"/>
                    <a:pt x="39" y="49"/>
                  </a:cubicBezTo>
                  <a:cubicBezTo>
                    <a:pt x="39" y="49"/>
                    <a:pt x="37" y="49"/>
                    <a:pt x="37" y="49"/>
                  </a:cubicBezTo>
                  <a:cubicBezTo>
                    <a:pt x="37" y="49"/>
                    <a:pt x="39" y="50"/>
                    <a:pt x="39" y="50"/>
                  </a:cubicBezTo>
                  <a:cubicBezTo>
                    <a:pt x="38" y="50"/>
                    <a:pt x="37" y="50"/>
                    <a:pt x="37" y="50"/>
                  </a:cubicBezTo>
                  <a:cubicBezTo>
                    <a:pt x="37" y="51"/>
                    <a:pt x="38" y="52"/>
                    <a:pt x="39" y="52"/>
                  </a:cubicBezTo>
                  <a:cubicBezTo>
                    <a:pt x="37" y="52"/>
                    <a:pt x="35" y="52"/>
                    <a:pt x="34" y="54"/>
                  </a:cubicBezTo>
                  <a:cubicBezTo>
                    <a:pt x="34" y="55"/>
                    <a:pt x="30" y="54"/>
                    <a:pt x="30" y="54"/>
                  </a:cubicBezTo>
                  <a:cubicBezTo>
                    <a:pt x="30" y="57"/>
                    <a:pt x="36" y="54"/>
                    <a:pt x="37" y="54"/>
                  </a:cubicBezTo>
                  <a:cubicBezTo>
                    <a:pt x="36" y="54"/>
                    <a:pt x="35" y="56"/>
                    <a:pt x="35" y="56"/>
                  </a:cubicBezTo>
                  <a:cubicBezTo>
                    <a:pt x="32" y="56"/>
                    <a:pt x="34" y="57"/>
                    <a:pt x="33" y="58"/>
                  </a:cubicBezTo>
                  <a:cubicBezTo>
                    <a:pt x="32" y="59"/>
                    <a:pt x="30" y="57"/>
                    <a:pt x="29" y="58"/>
                  </a:cubicBezTo>
                  <a:cubicBezTo>
                    <a:pt x="29" y="59"/>
                    <a:pt x="26" y="61"/>
                    <a:pt x="26" y="61"/>
                  </a:cubicBezTo>
                  <a:cubicBezTo>
                    <a:pt x="26" y="62"/>
                    <a:pt x="27" y="62"/>
                    <a:pt x="27" y="62"/>
                  </a:cubicBezTo>
                  <a:cubicBezTo>
                    <a:pt x="27" y="63"/>
                    <a:pt x="24" y="63"/>
                    <a:pt x="24" y="63"/>
                  </a:cubicBezTo>
                  <a:cubicBezTo>
                    <a:pt x="24" y="63"/>
                    <a:pt x="25" y="64"/>
                    <a:pt x="25" y="65"/>
                  </a:cubicBezTo>
                  <a:cubicBezTo>
                    <a:pt x="25" y="66"/>
                    <a:pt x="27" y="65"/>
                    <a:pt x="28" y="65"/>
                  </a:cubicBezTo>
                  <a:cubicBezTo>
                    <a:pt x="29" y="64"/>
                    <a:pt x="30" y="65"/>
                    <a:pt x="31" y="64"/>
                  </a:cubicBezTo>
                  <a:cubicBezTo>
                    <a:pt x="31" y="64"/>
                    <a:pt x="30" y="63"/>
                    <a:pt x="30" y="62"/>
                  </a:cubicBezTo>
                  <a:cubicBezTo>
                    <a:pt x="30" y="62"/>
                    <a:pt x="32" y="63"/>
                    <a:pt x="33" y="64"/>
                  </a:cubicBezTo>
                  <a:cubicBezTo>
                    <a:pt x="33" y="64"/>
                    <a:pt x="30" y="66"/>
                    <a:pt x="30" y="66"/>
                  </a:cubicBezTo>
                  <a:cubicBezTo>
                    <a:pt x="29" y="66"/>
                    <a:pt x="28" y="67"/>
                    <a:pt x="28" y="66"/>
                  </a:cubicBezTo>
                  <a:cubicBezTo>
                    <a:pt x="27" y="65"/>
                    <a:pt x="26" y="67"/>
                    <a:pt x="25" y="67"/>
                  </a:cubicBezTo>
                  <a:cubicBezTo>
                    <a:pt x="24" y="66"/>
                    <a:pt x="24" y="63"/>
                    <a:pt x="23" y="66"/>
                  </a:cubicBezTo>
                  <a:cubicBezTo>
                    <a:pt x="21" y="70"/>
                    <a:pt x="20" y="65"/>
                    <a:pt x="21" y="65"/>
                  </a:cubicBezTo>
                  <a:cubicBezTo>
                    <a:pt x="19" y="65"/>
                    <a:pt x="21" y="69"/>
                    <a:pt x="19" y="68"/>
                  </a:cubicBezTo>
                  <a:cubicBezTo>
                    <a:pt x="15" y="68"/>
                    <a:pt x="18" y="70"/>
                    <a:pt x="17" y="71"/>
                  </a:cubicBezTo>
                  <a:cubicBezTo>
                    <a:pt x="16" y="71"/>
                    <a:pt x="16" y="69"/>
                    <a:pt x="16" y="69"/>
                  </a:cubicBezTo>
                  <a:cubicBezTo>
                    <a:pt x="14" y="69"/>
                    <a:pt x="12" y="70"/>
                    <a:pt x="11" y="71"/>
                  </a:cubicBezTo>
                  <a:cubicBezTo>
                    <a:pt x="11" y="72"/>
                    <a:pt x="15" y="72"/>
                    <a:pt x="16" y="72"/>
                  </a:cubicBezTo>
                  <a:cubicBezTo>
                    <a:pt x="16" y="72"/>
                    <a:pt x="19" y="71"/>
                    <a:pt x="19" y="71"/>
                  </a:cubicBezTo>
                  <a:cubicBezTo>
                    <a:pt x="20" y="72"/>
                    <a:pt x="15" y="72"/>
                    <a:pt x="15" y="72"/>
                  </a:cubicBezTo>
                  <a:cubicBezTo>
                    <a:pt x="14" y="72"/>
                    <a:pt x="14" y="73"/>
                    <a:pt x="13" y="73"/>
                  </a:cubicBezTo>
                  <a:cubicBezTo>
                    <a:pt x="12" y="73"/>
                    <a:pt x="11" y="73"/>
                    <a:pt x="10" y="73"/>
                  </a:cubicBezTo>
                  <a:cubicBezTo>
                    <a:pt x="8" y="72"/>
                    <a:pt x="7" y="73"/>
                    <a:pt x="9" y="74"/>
                  </a:cubicBezTo>
                  <a:cubicBezTo>
                    <a:pt x="10" y="74"/>
                    <a:pt x="12" y="74"/>
                    <a:pt x="12" y="76"/>
                  </a:cubicBezTo>
                  <a:cubicBezTo>
                    <a:pt x="12" y="76"/>
                    <a:pt x="11" y="78"/>
                    <a:pt x="11" y="77"/>
                  </a:cubicBezTo>
                  <a:cubicBezTo>
                    <a:pt x="10" y="77"/>
                    <a:pt x="12" y="75"/>
                    <a:pt x="10" y="74"/>
                  </a:cubicBezTo>
                  <a:cubicBezTo>
                    <a:pt x="7" y="74"/>
                    <a:pt x="9" y="75"/>
                    <a:pt x="8" y="76"/>
                  </a:cubicBezTo>
                  <a:cubicBezTo>
                    <a:pt x="8" y="76"/>
                    <a:pt x="8" y="73"/>
                    <a:pt x="7" y="73"/>
                  </a:cubicBezTo>
                  <a:cubicBezTo>
                    <a:pt x="7" y="72"/>
                    <a:pt x="5" y="78"/>
                    <a:pt x="6" y="77"/>
                  </a:cubicBezTo>
                  <a:cubicBezTo>
                    <a:pt x="5" y="77"/>
                    <a:pt x="5" y="75"/>
                    <a:pt x="5" y="75"/>
                  </a:cubicBezTo>
                  <a:cubicBezTo>
                    <a:pt x="4" y="75"/>
                    <a:pt x="4" y="77"/>
                    <a:pt x="4" y="77"/>
                  </a:cubicBezTo>
                  <a:cubicBezTo>
                    <a:pt x="3" y="78"/>
                    <a:pt x="1" y="77"/>
                    <a:pt x="1" y="78"/>
                  </a:cubicBezTo>
                  <a:cubicBezTo>
                    <a:pt x="1" y="79"/>
                    <a:pt x="0" y="80"/>
                    <a:pt x="1" y="80"/>
                  </a:cubicBezTo>
                  <a:cubicBezTo>
                    <a:pt x="2" y="80"/>
                    <a:pt x="3" y="80"/>
                    <a:pt x="4" y="81"/>
                  </a:cubicBezTo>
                  <a:cubicBezTo>
                    <a:pt x="4" y="81"/>
                    <a:pt x="0" y="82"/>
                    <a:pt x="1" y="83"/>
                  </a:cubicBezTo>
                  <a:cubicBezTo>
                    <a:pt x="1" y="84"/>
                    <a:pt x="3" y="84"/>
                    <a:pt x="3" y="84"/>
                  </a:cubicBezTo>
                  <a:cubicBezTo>
                    <a:pt x="3" y="84"/>
                    <a:pt x="6" y="83"/>
                    <a:pt x="6" y="84"/>
                  </a:cubicBezTo>
                  <a:cubicBezTo>
                    <a:pt x="5" y="85"/>
                    <a:pt x="2" y="84"/>
                    <a:pt x="1" y="86"/>
                  </a:cubicBezTo>
                  <a:cubicBezTo>
                    <a:pt x="0" y="87"/>
                    <a:pt x="6" y="87"/>
                    <a:pt x="4" y="89"/>
                  </a:cubicBezTo>
                  <a:cubicBezTo>
                    <a:pt x="4" y="89"/>
                    <a:pt x="3" y="87"/>
                    <a:pt x="2" y="88"/>
                  </a:cubicBezTo>
                  <a:cubicBezTo>
                    <a:pt x="1" y="89"/>
                    <a:pt x="1" y="90"/>
                    <a:pt x="2" y="91"/>
                  </a:cubicBezTo>
                  <a:cubicBezTo>
                    <a:pt x="3" y="91"/>
                    <a:pt x="5" y="92"/>
                    <a:pt x="6" y="92"/>
                  </a:cubicBezTo>
                  <a:cubicBezTo>
                    <a:pt x="7" y="91"/>
                    <a:pt x="8" y="89"/>
                    <a:pt x="9" y="90"/>
                  </a:cubicBezTo>
                  <a:cubicBezTo>
                    <a:pt x="8" y="90"/>
                    <a:pt x="7" y="91"/>
                    <a:pt x="7" y="91"/>
                  </a:cubicBezTo>
                  <a:cubicBezTo>
                    <a:pt x="7" y="92"/>
                    <a:pt x="6" y="92"/>
                    <a:pt x="5" y="92"/>
                  </a:cubicBezTo>
                  <a:cubicBezTo>
                    <a:pt x="5" y="92"/>
                    <a:pt x="7" y="93"/>
                    <a:pt x="7" y="94"/>
                  </a:cubicBezTo>
                  <a:cubicBezTo>
                    <a:pt x="7" y="94"/>
                    <a:pt x="4" y="92"/>
                    <a:pt x="5" y="94"/>
                  </a:cubicBezTo>
                  <a:cubicBezTo>
                    <a:pt x="5" y="95"/>
                    <a:pt x="8" y="96"/>
                    <a:pt x="8" y="96"/>
                  </a:cubicBezTo>
                  <a:cubicBezTo>
                    <a:pt x="8" y="97"/>
                    <a:pt x="5" y="95"/>
                    <a:pt x="4" y="96"/>
                  </a:cubicBezTo>
                  <a:cubicBezTo>
                    <a:pt x="2" y="96"/>
                    <a:pt x="4" y="93"/>
                    <a:pt x="3" y="93"/>
                  </a:cubicBezTo>
                  <a:cubicBezTo>
                    <a:pt x="3" y="93"/>
                    <a:pt x="1" y="95"/>
                    <a:pt x="2" y="96"/>
                  </a:cubicBezTo>
                  <a:cubicBezTo>
                    <a:pt x="3" y="96"/>
                    <a:pt x="2" y="98"/>
                    <a:pt x="2" y="98"/>
                  </a:cubicBezTo>
                  <a:cubicBezTo>
                    <a:pt x="3" y="99"/>
                    <a:pt x="4" y="97"/>
                    <a:pt x="5" y="96"/>
                  </a:cubicBezTo>
                  <a:cubicBezTo>
                    <a:pt x="5" y="96"/>
                    <a:pt x="5" y="97"/>
                    <a:pt x="5" y="97"/>
                  </a:cubicBezTo>
                  <a:cubicBezTo>
                    <a:pt x="6" y="97"/>
                    <a:pt x="6" y="96"/>
                    <a:pt x="7" y="96"/>
                  </a:cubicBezTo>
                  <a:cubicBezTo>
                    <a:pt x="7" y="96"/>
                    <a:pt x="7" y="98"/>
                    <a:pt x="6" y="98"/>
                  </a:cubicBezTo>
                  <a:cubicBezTo>
                    <a:pt x="4" y="99"/>
                    <a:pt x="8" y="101"/>
                    <a:pt x="8" y="100"/>
                  </a:cubicBezTo>
                  <a:cubicBezTo>
                    <a:pt x="8" y="102"/>
                    <a:pt x="1" y="100"/>
                    <a:pt x="5" y="103"/>
                  </a:cubicBezTo>
                  <a:cubicBezTo>
                    <a:pt x="7" y="104"/>
                    <a:pt x="8" y="105"/>
                    <a:pt x="10" y="105"/>
                  </a:cubicBezTo>
                  <a:cubicBezTo>
                    <a:pt x="10" y="105"/>
                    <a:pt x="13" y="107"/>
                    <a:pt x="14" y="107"/>
                  </a:cubicBezTo>
                  <a:cubicBezTo>
                    <a:pt x="17" y="107"/>
                    <a:pt x="21" y="104"/>
                    <a:pt x="23" y="102"/>
                  </a:cubicBezTo>
                  <a:cubicBezTo>
                    <a:pt x="24" y="100"/>
                    <a:pt x="25" y="100"/>
                    <a:pt x="27" y="99"/>
                  </a:cubicBezTo>
                  <a:cubicBezTo>
                    <a:pt x="28" y="98"/>
                    <a:pt x="28" y="95"/>
                    <a:pt x="29" y="95"/>
                  </a:cubicBezTo>
                  <a:cubicBezTo>
                    <a:pt x="29" y="95"/>
                    <a:pt x="29" y="98"/>
                    <a:pt x="30" y="98"/>
                  </a:cubicBezTo>
                  <a:cubicBezTo>
                    <a:pt x="32" y="99"/>
                    <a:pt x="31" y="99"/>
                    <a:pt x="31" y="100"/>
                  </a:cubicBezTo>
                  <a:cubicBezTo>
                    <a:pt x="32" y="100"/>
                    <a:pt x="33" y="100"/>
                    <a:pt x="34" y="101"/>
                  </a:cubicBezTo>
                  <a:cubicBezTo>
                    <a:pt x="34" y="102"/>
                    <a:pt x="33" y="100"/>
                    <a:pt x="34" y="10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36" name="Freeform 720">
              <a:extLst>
                <a:ext uri="{FF2B5EF4-FFF2-40B4-BE49-F238E27FC236}">
                  <a16:creationId xmlns:a16="http://schemas.microsoft.com/office/drawing/2014/main" id="{DA444FB1-B7E6-44B6-AEA6-9978DD32EBD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484417" y="2039276"/>
              <a:ext cx="3782822" cy="1318824"/>
            </a:xfrm>
            <a:custGeom>
              <a:avLst/>
              <a:gdLst>
                <a:gd name="T0" fmla="*/ 785 w 810"/>
                <a:gd name="T1" fmla="*/ 109 h 282"/>
                <a:gd name="T2" fmla="*/ 725 w 810"/>
                <a:gd name="T3" fmla="*/ 77 h 282"/>
                <a:gd name="T4" fmla="*/ 665 w 810"/>
                <a:gd name="T5" fmla="*/ 80 h 282"/>
                <a:gd name="T6" fmla="*/ 607 w 810"/>
                <a:gd name="T7" fmla="*/ 65 h 282"/>
                <a:gd name="T8" fmla="*/ 578 w 810"/>
                <a:gd name="T9" fmla="*/ 56 h 282"/>
                <a:gd name="T10" fmla="*/ 555 w 810"/>
                <a:gd name="T11" fmla="*/ 61 h 282"/>
                <a:gd name="T12" fmla="*/ 521 w 810"/>
                <a:gd name="T13" fmla="*/ 59 h 282"/>
                <a:gd name="T14" fmla="*/ 495 w 810"/>
                <a:gd name="T15" fmla="*/ 44 h 282"/>
                <a:gd name="T16" fmla="*/ 469 w 810"/>
                <a:gd name="T17" fmla="*/ 49 h 282"/>
                <a:gd name="T18" fmla="*/ 423 w 810"/>
                <a:gd name="T19" fmla="*/ 43 h 282"/>
                <a:gd name="T20" fmla="*/ 383 w 810"/>
                <a:gd name="T21" fmla="*/ 50 h 282"/>
                <a:gd name="T22" fmla="*/ 423 w 810"/>
                <a:gd name="T23" fmla="*/ 17 h 282"/>
                <a:gd name="T24" fmla="*/ 378 w 810"/>
                <a:gd name="T25" fmla="*/ 7 h 282"/>
                <a:gd name="T26" fmla="*/ 355 w 810"/>
                <a:gd name="T27" fmla="*/ 17 h 282"/>
                <a:gd name="T28" fmla="*/ 320 w 810"/>
                <a:gd name="T29" fmla="*/ 22 h 282"/>
                <a:gd name="T30" fmla="*/ 297 w 810"/>
                <a:gd name="T31" fmla="*/ 32 h 282"/>
                <a:gd name="T32" fmla="*/ 269 w 810"/>
                <a:gd name="T33" fmla="*/ 49 h 282"/>
                <a:gd name="T34" fmla="*/ 247 w 810"/>
                <a:gd name="T35" fmla="*/ 58 h 282"/>
                <a:gd name="T36" fmla="*/ 242 w 810"/>
                <a:gd name="T37" fmla="*/ 50 h 282"/>
                <a:gd name="T38" fmla="*/ 259 w 810"/>
                <a:gd name="T39" fmla="*/ 97 h 282"/>
                <a:gd name="T40" fmla="*/ 227 w 810"/>
                <a:gd name="T41" fmla="*/ 107 h 282"/>
                <a:gd name="T42" fmla="*/ 231 w 810"/>
                <a:gd name="T43" fmla="*/ 88 h 282"/>
                <a:gd name="T44" fmla="*/ 206 w 810"/>
                <a:gd name="T45" fmla="*/ 60 h 282"/>
                <a:gd name="T46" fmla="*/ 191 w 810"/>
                <a:gd name="T47" fmla="*/ 83 h 282"/>
                <a:gd name="T48" fmla="*/ 131 w 810"/>
                <a:gd name="T49" fmla="*/ 90 h 282"/>
                <a:gd name="T50" fmla="*/ 92 w 810"/>
                <a:gd name="T51" fmla="*/ 100 h 282"/>
                <a:gd name="T52" fmla="*/ 84 w 810"/>
                <a:gd name="T53" fmla="*/ 107 h 282"/>
                <a:gd name="T54" fmla="*/ 53 w 810"/>
                <a:gd name="T55" fmla="*/ 120 h 282"/>
                <a:gd name="T56" fmla="*/ 31 w 810"/>
                <a:gd name="T57" fmla="*/ 102 h 282"/>
                <a:gd name="T58" fmla="*/ 29 w 810"/>
                <a:gd name="T59" fmla="*/ 84 h 282"/>
                <a:gd name="T60" fmla="*/ 5 w 810"/>
                <a:gd name="T61" fmla="*/ 88 h 282"/>
                <a:gd name="T62" fmla="*/ 7 w 810"/>
                <a:gd name="T63" fmla="*/ 152 h 282"/>
                <a:gd name="T64" fmla="*/ 16 w 810"/>
                <a:gd name="T65" fmla="*/ 187 h 282"/>
                <a:gd name="T66" fmla="*/ 40 w 810"/>
                <a:gd name="T67" fmla="*/ 223 h 282"/>
                <a:gd name="T68" fmla="*/ 53 w 810"/>
                <a:gd name="T69" fmla="*/ 244 h 282"/>
                <a:gd name="T70" fmla="*/ 82 w 810"/>
                <a:gd name="T71" fmla="*/ 272 h 282"/>
                <a:gd name="T72" fmla="*/ 109 w 810"/>
                <a:gd name="T73" fmla="*/ 250 h 282"/>
                <a:gd name="T74" fmla="*/ 108 w 810"/>
                <a:gd name="T75" fmla="*/ 222 h 282"/>
                <a:gd name="T76" fmla="*/ 160 w 810"/>
                <a:gd name="T77" fmla="*/ 223 h 282"/>
                <a:gd name="T78" fmla="*/ 196 w 810"/>
                <a:gd name="T79" fmla="*/ 196 h 282"/>
                <a:gd name="T80" fmla="*/ 252 w 810"/>
                <a:gd name="T81" fmla="*/ 204 h 282"/>
                <a:gd name="T82" fmla="*/ 331 w 810"/>
                <a:gd name="T83" fmla="*/ 226 h 282"/>
                <a:gd name="T84" fmla="*/ 415 w 810"/>
                <a:gd name="T85" fmla="*/ 231 h 282"/>
                <a:gd name="T86" fmla="*/ 483 w 810"/>
                <a:gd name="T87" fmla="*/ 207 h 282"/>
                <a:gd name="T88" fmla="*/ 521 w 810"/>
                <a:gd name="T89" fmla="*/ 258 h 282"/>
                <a:gd name="T90" fmla="*/ 558 w 810"/>
                <a:gd name="T91" fmla="*/ 226 h 282"/>
                <a:gd name="T92" fmla="*/ 543 w 810"/>
                <a:gd name="T93" fmla="*/ 199 h 282"/>
                <a:gd name="T94" fmla="*/ 591 w 810"/>
                <a:gd name="T95" fmla="*/ 162 h 282"/>
                <a:gd name="T96" fmla="*/ 627 w 810"/>
                <a:gd name="T97" fmla="*/ 165 h 282"/>
                <a:gd name="T98" fmla="*/ 657 w 810"/>
                <a:gd name="T99" fmla="*/ 153 h 282"/>
                <a:gd name="T100" fmla="*/ 669 w 810"/>
                <a:gd name="T101" fmla="*/ 154 h 282"/>
                <a:gd name="T102" fmla="*/ 649 w 810"/>
                <a:gd name="T103" fmla="*/ 210 h 282"/>
                <a:gd name="T104" fmla="*/ 667 w 810"/>
                <a:gd name="T105" fmla="*/ 171 h 282"/>
                <a:gd name="T106" fmla="*/ 710 w 810"/>
                <a:gd name="T107" fmla="*/ 156 h 282"/>
                <a:gd name="T108" fmla="*/ 738 w 810"/>
                <a:gd name="T109" fmla="*/ 121 h 282"/>
                <a:gd name="T110" fmla="*/ 765 w 810"/>
                <a:gd name="T111" fmla="*/ 116 h 282"/>
                <a:gd name="T112" fmla="*/ 802 w 810"/>
                <a:gd name="T113" fmla="*/ 115 h 282"/>
                <a:gd name="T114" fmla="*/ 388 w 810"/>
                <a:gd name="T115" fmla="*/ 212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810" h="282">
                  <a:moveTo>
                    <a:pt x="808" y="111"/>
                  </a:moveTo>
                  <a:cubicBezTo>
                    <a:pt x="806" y="109"/>
                    <a:pt x="803" y="108"/>
                    <a:pt x="801" y="106"/>
                  </a:cubicBezTo>
                  <a:cubicBezTo>
                    <a:pt x="800" y="105"/>
                    <a:pt x="799" y="104"/>
                    <a:pt x="797" y="103"/>
                  </a:cubicBezTo>
                  <a:cubicBezTo>
                    <a:pt x="796" y="103"/>
                    <a:pt x="794" y="103"/>
                    <a:pt x="793" y="102"/>
                  </a:cubicBezTo>
                  <a:cubicBezTo>
                    <a:pt x="793" y="103"/>
                    <a:pt x="794" y="103"/>
                    <a:pt x="794" y="103"/>
                  </a:cubicBezTo>
                  <a:cubicBezTo>
                    <a:pt x="795" y="103"/>
                    <a:pt x="792" y="104"/>
                    <a:pt x="791" y="103"/>
                  </a:cubicBezTo>
                  <a:cubicBezTo>
                    <a:pt x="791" y="103"/>
                    <a:pt x="792" y="103"/>
                    <a:pt x="792" y="102"/>
                  </a:cubicBezTo>
                  <a:cubicBezTo>
                    <a:pt x="791" y="101"/>
                    <a:pt x="786" y="103"/>
                    <a:pt x="785" y="102"/>
                  </a:cubicBezTo>
                  <a:cubicBezTo>
                    <a:pt x="787" y="103"/>
                    <a:pt x="787" y="103"/>
                    <a:pt x="787" y="106"/>
                  </a:cubicBezTo>
                  <a:cubicBezTo>
                    <a:pt x="786" y="107"/>
                    <a:pt x="788" y="109"/>
                    <a:pt x="788" y="109"/>
                  </a:cubicBezTo>
                  <a:cubicBezTo>
                    <a:pt x="787" y="109"/>
                    <a:pt x="787" y="108"/>
                    <a:pt x="787" y="108"/>
                  </a:cubicBezTo>
                  <a:cubicBezTo>
                    <a:pt x="786" y="107"/>
                    <a:pt x="786" y="109"/>
                    <a:pt x="785" y="109"/>
                  </a:cubicBezTo>
                  <a:cubicBezTo>
                    <a:pt x="785" y="109"/>
                    <a:pt x="783" y="105"/>
                    <a:pt x="783" y="105"/>
                  </a:cubicBezTo>
                  <a:cubicBezTo>
                    <a:pt x="783" y="104"/>
                    <a:pt x="783" y="104"/>
                    <a:pt x="783" y="104"/>
                  </a:cubicBezTo>
                  <a:cubicBezTo>
                    <a:pt x="783" y="103"/>
                    <a:pt x="782" y="102"/>
                    <a:pt x="783" y="101"/>
                  </a:cubicBezTo>
                  <a:cubicBezTo>
                    <a:pt x="784" y="99"/>
                    <a:pt x="782" y="100"/>
                    <a:pt x="781" y="99"/>
                  </a:cubicBezTo>
                  <a:cubicBezTo>
                    <a:pt x="781" y="98"/>
                    <a:pt x="779" y="97"/>
                    <a:pt x="778" y="97"/>
                  </a:cubicBezTo>
                  <a:cubicBezTo>
                    <a:pt x="771" y="93"/>
                    <a:pt x="765" y="89"/>
                    <a:pt x="758" y="87"/>
                  </a:cubicBezTo>
                  <a:cubicBezTo>
                    <a:pt x="756" y="86"/>
                    <a:pt x="755" y="85"/>
                    <a:pt x="754" y="84"/>
                  </a:cubicBezTo>
                  <a:cubicBezTo>
                    <a:pt x="753" y="83"/>
                    <a:pt x="751" y="82"/>
                    <a:pt x="749" y="82"/>
                  </a:cubicBezTo>
                  <a:cubicBezTo>
                    <a:pt x="746" y="81"/>
                    <a:pt x="743" y="80"/>
                    <a:pt x="739" y="78"/>
                  </a:cubicBezTo>
                  <a:cubicBezTo>
                    <a:pt x="736" y="78"/>
                    <a:pt x="732" y="78"/>
                    <a:pt x="730" y="78"/>
                  </a:cubicBezTo>
                  <a:cubicBezTo>
                    <a:pt x="728" y="78"/>
                    <a:pt x="727" y="78"/>
                    <a:pt x="726" y="78"/>
                  </a:cubicBezTo>
                  <a:cubicBezTo>
                    <a:pt x="726" y="78"/>
                    <a:pt x="725" y="77"/>
                    <a:pt x="725" y="77"/>
                  </a:cubicBezTo>
                  <a:cubicBezTo>
                    <a:pt x="724" y="78"/>
                    <a:pt x="724" y="79"/>
                    <a:pt x="723" y="78"/>
                  </a:cubicBezTo>
                  <a:cubicBezTo>
                    <a:pt x="720" y="78"/>
                    <a:pt x="717" y="77"/>
                    <a:pt x="714" y="76"/>
                  </a:cubicBezTo>
                  <a:cubicBezTo>
                    <a:pt x="713" y="76"/>
                    <a:pt x="710" y="75"/>
                    <a:pt x="710" y="77"/>
                  </a:cubicBezTo>
                  <a:cubicBezTo>
                    <a:pt x="709" y="79"/>
                    <a:pt x="708" y="79"/>
                    <a:pt x="710" y="80"/>
                  </a:cubicBezTo>
                  <a:cubicBezTo>
                    <a:pt x="712" y="82"/>
                    <a:pt x="714" y="86"/>
                    <a:pt x="709" y="87"/>
                  </a:cubicBezTo>
                  <a:cubicBezTo>
                    <a:pt x="708" y="88"/>
                    <a:pt x="705" y="88"/>
                    <a:pt x="704" y="86"/>
                  </a:cubicBezTo>
                  <a:cubicBezTo>
                    <a:pt x="703" y="85"/>
                    <a:pt x="703" y="84"/>
                    <a:pt x="700" y="84"/>
                  </a:cubicBezTo>
                  <a:cubicBezTo>
                    <a:pt x="697" y="83"/>
                    <a:pt x="699" y="82"/>
                    <a:pt x="698" y="81"/>
                  </a:cubicBezTo>
                  <a:cubicBezTo>
                    <a:pt x="698" y="80"/>
                    <a:pt x="695" y="79"/>
                    <a:pt x="694" y="80"/>
                  </a:cubicBezTo>
                  <a:cubicBezTo>
                    <a:pt x="691" y="83"/>
                    <a:pt x="686" y="80"/>
                    <a:pt x="682" y="80"/>
                  </a:cubicBezTo>
                  <a:cubicBezTo>
                    <a:pt x="678" y="80"/>
                    <a:pt x="674" y="79"/>
                    <a:pt x="670" y="79"/>
                  </a:cubicBezTo>
                  <a:cubicBezTo>
                    <a:pt x="668" y="79"/>
                    <a:pt x="667" y="79"/>
                    <a:pt x="665" y="80"/>
                  </a:cubicBezTo>
                  <a:cubicBezTo>
                    <a:pt x="663" y="81"/>
                    <a:pt x="664" y="84"/>
                    <a:pt x="664" y="86"/>
                  </a:cubicBezTo>
                  <a:cubicBezTo>
                    <a:pt x="664" y="86"/>
                    <a:pt x="664" y="86"/>
                    <a:pt x="664" y="86"/>
                  </a:cubicBezTo>
                  <a:cubicBezTo>
                    <a:pt x="663" y="86"/>
                    <a:pt x="662" y="81"/>
                    <a:pt x="661" y="80"/>
                  </a:cubicBezTo>
                  <a:cubicBezTo>
                    <a:pt x="660" y="80"/>
                    <a:pt x="656" y="80"/>
                    <a:pt x="655" y="78"/>
                  </a:cubicBezTo>
                  <a:cubicBezTo>
                    <a:pt x="655" y="75"/>
                    <a:pt x="659" y="74"/>
                    <a:pt x="655" y="71"/>
                  </a:cubicBezTo>
                  <a:cubicBezTo>
                    <a:pt x="653" y="70"/>
                    <a:pt x="651" y="69"/>
                    <a:pt x="648" y="68"/>
                  </a:cubicBezTo>
                  <a:cubicBezTo>
                    <a:pt x="642" y="66"/>
                    <a:pt x="635" y="68"/>
                    <a:pt x="629" y="69"/>
                  </a:cubicBezTo>
                  <a:cubicBezTo>
                    <a:pt x="626" y="69"/>
                    <a:pt x="623" y="69"/>
                    <a:pt x="619" y="69"/>
                  </a:cubicBezTo>
                  <a:cubicBezTo>
                    <a:pt x="618" y="69"/>
                    <a:pt x="618" y="69"/>
                    <a:pt x="617" y="69"/>
                  </a:cubicBezTo>
                  <a:cubicBezTo>
                    <a:pt x="615" y="68"/>
                    <a:pt x="617" y="68"/>
                    <a:pt x="618" y="67"/>
                  </a:cubicBezTo>
                  <a:cubicBezTo>
                    <a:pt x="618" y="66"/>
                    <a:pt x="613" y="65"/>
                    <a:pt x="613" y="65"/>
                  </a:cubicBezTo>
                  <a:cubicBezTo>
                    <a:pt x="612" y="64"/>
                    <a:pt x="608" y="65"/>
                    <a:pt x="607" y="65"/>
                  </a:cubicBezTo>
                  <a:cubicBezTo>
                    <a:pt x="607" y="65"/>
                    <a:pt x="611" y="64"/>
                    <a:pt x="610" y="63"/>
                  </a:cubicBezTo>
                  <a:cubicBezTo>
                    <a:pt x="609" y="63"/>
                    <a:pt x="608" y="64"/>
                    <a:pt x="607" y="64"/>
                  </a:cubicBezTo>
                  <a:cubicBezTo>
                    <a:pt x="606" y="63"/>
                    <a:pt x="604" y="62"/>
                    <a:pt x="604" y="62"/>
                  </a:cubicBezTo>
                  <a:cubicBezTo>
                    <a:pt x="603" y="62"/>
                    <a:pt x="600" y="60"/>
                    <a:pt x="602" y="60"/>
                  </a:cubicBezTo>
                  <a:cubicBezTo>
                    <a:pt x="603" y="60"/>
                    <a:pt x="605" y="60"/>
                    <a:pt x="606" y="60"/>
                  </a:cubicBezTo>
                  <a:cubicBezTo>
                    <a:pt x="609" y="60"/>
                    <a:pt x="605" y="57"/>
                    <a:pt x="604" y="57"/>
                  </a:cubicBezTo>
                  <a:cubicBezTo>
                    <a:pt x="602" y="55"/>
                    <a:pt x="597" y="56"/>
                    <a:pt x="594" y="55"/>
                  </a:cubicBezTo>
                  <a:cubicBezTo>
                    <a:pt x="592" y="55"/>
                    <a:pt x="591" y="57"/>
                    <a:pt x="589" y="59"/>
                  </a:cubicBezTo>
                  <a:cubicBezTo>
                    <a:pt x="589" y="59"/>
                    <a:pt x="582" y="63"/>
                    <a:pt x="582" y="60"/>
                  </a:cubicBezTo>
                  <a:cubicBezTo>
                    <a:pt x="583" y="58"/>
                    <a:pt x="584" y="60"/>
                    <a:pt x="586" y="59"/>
                  </a:cubicBezTo>
                  <a:cubicBezTo>
                    <a:pt x="586" y="59"/>
                    <a:pt x="585" y="56"/>
                    <a:pt x="584" y="56"/>
                  </a:cubicBezTo>
                  <a:cubicBezTo>
                    <a:pt x="584" y="56"/>
                    <a:pt x="578" y="56"/>
                    <a:pt x="578" y="56"/>
                  </a:cubicBezTo>
                  <a:cubicBezTo>
                    <a:pt x="579" y="55"/>
                    <a:pt x="581" y="54"/>
                    <a:pt x="583" y="54"/>
                  </a:cubicBezTo>
                  <a:cubicBezTo>
                    <a:pt x="584" y="55"/>
                    <a:pt x="591" y="55"/>
                    <a:pt x="591" y="55"/>
                  </a:cubicBezTo>
                  <a:cubicBezTo>
                    <a:pt x="591" y="54"/>
                    <a:pt x="585" y="54"/>
                    <a:pt x="584" y="53"/>
                  </a:cubicBezTo>
                  <a:cubicBezTo>
                    <a:pt x="582" y="53"/>
                    <a:pt x="580" y="53"/>
                    <a:pt x="578" y="53"/>
                  </a:cubicBezTo>
                  <a:cubicBezTo>
                    <a:pt x="574" y="52"/>
                    <a:pt x="570" y="52"/>
                    <a:pt x="566" y="51"/>
                  </a:cubicBezTo>
                  <a:cubicBezTo>
                    <a:pt x="565" y="51"/>
                    <a:pt x="561" y="50"/>
                    <a:pt x="561" y="50"/>
                  </a:cubicBezTo>
                  <a:cubicBezTo>
                    <a:pt x="561" y="51"/>
                    <a:pt x="562" y="52"/>
                    <a:pt x="561" y="52"/>
                  </a:cubicBezTo>
                  <a:cubicBezTo>
                    <a:pt x="560" y="53"/>
                    <a:pt x="559" y="53"/>
                    <a:pt x="558" y="53"/>
                  </a:cubicBezTo>
                  <a:cubicBezTo>
                    <a:pt x="557" y="53"/>
                    <a:pt x="552" y="54"/>
                    <a:pt x="553" y="56"/>
                  </a:cubicBezTo>
                  <a:cubicBezTo>
                    <a:pt x="554" y="58"/>
                    <a:pt x="556" y="55"/>
                    <a:pt x="557" y="56"/>
                  </a:cubicBezTo>
                  <a:cubicBezTo>
                    <a:pt x="557" y="56"/>
                    <a:pt x="554" y="57"/>
                    <a:pt x="555" y="59"/>
                  </a:cubicBezTo>
                  <a:cubicBezTo>
                    <a:pt x="556" y="59"/>
                    <a:pt x="555" y="60"/>
                    <a:pt x="555" y="61"/>
                  </a:cubicBezTo>
                  <a:cubicBezTo>
                    <a:pt x="556" y="61"/>
                    <a:pt x="557" y="62"/>
                    <a:pt x="557" y="63"/>
                  </a:cubicBezTo>
                  <a:cubicBezTo>
                    <a:pt x="557" y="63"/>
                    <a:pt x="553" y="63"/>
                    <a:pt x="552" y="63"/>
                  </a:cubicBezTo>
                  <a:cubicBezTo>
                    <a:pt x="550" y="63"/>
                    <a:pt x="552" y="62"/>
                    <a:pt x="552" y="62"/>
                  </a:cubicBezTo>
                  <a:cubicBezTo>
                    <a:pt x="551" y="61"/>
                    <a:pt x="548" y="62"/>
                    <a:pt x="548" y="62"/>
                  </a:cubicBezTo>
                  <a:cubicBezTo>
                    <a:pt x="546" y="63"/>
                    <a:pt x="544" y="62"/>
                    <a:pt x="543" y="62"/>
                  </a:cubicBezTo>
                  <a:cubicBezTo>
                    <a:pt x="542" y="62"/>
                    <a:pt x="546" y="63"/>
                    <a:pt x="546" y="63"/>
                  </a:cubicBezTo>
                  <a:cubicBezTo>
                    <a:pt x="549" y="64"/>
                    <a:pt x="546" y="66"/>
                    <a:pt x="545" y="65"/>
                  </a:cubicBezTo>
                  <a:cubicBezTo>
                    <a:pt x="544" y="65"/>
                    <a:pt x="544" y="64"/>
                    <a:pt x="544" y="63"/>
                  </a:cubicBezTo>
                  <a:cubicBezTo>
                    <a:pt x="543" y="63"/>
                    <a:pt x="542" y="63"/>
                    <a:pt x="541" y="63"/>
                  </a:cubicBezTo>
                  <a:cubicBezTo>
                    <a:pt x="539" y="62"/>
                    <a:pt x="537" y="61"/>
                    <a:pt x="534" y="62"/>
                  </a:cubicBezTo>
                  <a:cubicBezTo>
                    <a:pt x="531" y="62"/>
                    <a:pt x="529" y="65"/>
                    <a:pt x="526" y="63"/>
                  </a:cubicBezTo>
                  <a:cubicBezTo>
                    <a:pt x="524" y="62"/>
                    <a:pt x="522" y="61"/>
                    <a:pt x="521" y="59"/>
                  </a:cubicBezTo>
                  <a:cubicBezTo>
                    <a:pt x="520" y="58"/>
                    <a:pt x="518" y="62"/>
                    <a:pt x="517" y="62"/>
                  </a:cubicBezTo>
                  <a:cubicBezTo>
                    <a:pt x="516" y="64"/>
                    <a:pt x="515" y="70"/>
                    <a:pt x="512" y="69"/>
                  </a:cubicBezTo>
                  <a:cubicBezTo>
                    <a:pt x="510" y="68"/>
                    <a:pt x="508" y="68"/>
                    <a:pt x="506" y="66"/>
                  </a:cubicBezTo>
                  <a:cubicBezTo>
                    <a:pt x="505" y="65"/>
                    <a:pt x="503" y="63"/>
                    <a:pt x="502" y="62"/>
                  </a:cubicBezTo>
                  <a:cubicBezTo>
                    <a:pt x="501" y="60"/>
                    <a:pt x="499" y="59"/>
                    <a:pt x="498" y="58"/>
                  </a:cubicBezTo>
                  <a:cubicBezTo>
                    <a:pt x="496" y="56"/>
                    <a:pt x="500" y="57"/>
                    <a:pt x="501" y="57"/>
                  </a:cubicBezTo>
                  <a:cubicBezTo>
                    <a:pt x="502" y="57"/>
                    <a:pt x="504" y="56"/>
                    <a:pt x="504" y="55"/>
                  </a:cubicBezTo>
                  <a:cubicBezTo>
                    <a:pt x="504" y="55"/>
                    <a:pt x="499" y="52"/>
                    <a:pt x="499" y="52"/>
                  </a:cubicBezTo>
                  <a:cubicBezTo>
                    <a:pt x="499" y="52"/>
                    <a:pt x="502" y="52"/>
                    <a:pt x="502" y="51"/>
                  </a:cubicBezTo>
                  <a:cubicBezTo>
                    <a:pt x="501" y="50"/>
                    <a:pt x="499" y="50"/>
                    <a:pt x="499" y="50"/>
                  </a:cubicBezTo>
                  <a:cubicBezTo>
                    <a:pt x="499" y="48"/>
                    <a:pt x="504" y="47"/>
                    <a:pt x="499" y="46"/>
                  </a:cubicBezTo>
                  <a:cubicBezTo>
                    <a:pt x="498" y="46"/>
                    <a:pt x="497" y="44"/>
                    <a:pt x="495" y="44"/>
                  </a:cubicBezTo>
                  <a:cubicBezTo>
                    <a:pt x="494" y="44"/>
                    <a:pt x="492" y="43"/>
                    <a:pt x="491" y="44"/>
                  </a:cubicBezTo>
                  <a:cubicBezTo>
                    <a:pt x="490" y="44"/>
                    <a:pt x="490" y="45"/>
                    <a:pt x="489" y="45"/>
                  </a:cubicBezTo>
                  <a:cubicBezTo>
                    <a:pt x="488" y="44"/>
                    <a:pt x="488" y="44"/>
                    <a:pt x="487" y="44"/>
                  </a:cubicBezTo>
                  <a:cubicBezTo>
                    <a:pt x="486" y="44"/>
                    <a:pt x="484" y="44"/>
                    <a:pt x="483" y="43"/>
                  </a:cubicBezTo>
                  <a:cubicBezTo>
                    <a:pt x="482" y="43"/>
                    <a:pt x="481" y="43"/>
                    <a:pt x="480" y="41"/>
                  </a:cubicBezTo>
                  <a:cubicBezTo>
                    <a:pt x="479" y="41"/>
                    <a:pt x="480" y="40"/>
                    <a:pt x="478" y="41"/>
                  </a:cubicBezTo>
                  <a:cubicBezTo>
                    <a:pt x="478" y="41"/>
                    <a:pt x="477" y="42"/>
                    <a:pt x="476" y="42"/>
                  </a:cubicBezTo>
                  <a:cubicBezTo>
                    <a:pt x="475" y="42"/>
                    <a:pt x="475" y="41"/>
                    <a:pt x="474" y="42"/>
                  </a:cubicBezTo>
                  <a:cubicBezTo>
                    <a:pt x="474" y="43"/>
                    <a:pt x="473" y="44"/>
                    <a:pt x="473" y="45"/>
                  </a:cubicBezTo>
                  <a:cubicBezTo>
                    <a:pt x="473" y="46"/>
                    <a:pt x="475" y="46"/>
                    <a:pt x="474" y="47"/>
                  </a:cubicBezTo>
                  <a:cubicBezTo>
                    <a:pt x="473" y="48"/>
                    <a:pt x="474" y="48"/>
                    <a:pt x="473" y="48"/>
                  </a:cubicBezTo>
                  <a:cubicBezTo>
                    <a:pt x="472" y="48"/>
                    <a:pt x="470" y="48"/>
                    <a:pt x="469" y="49"/>
                  </a:cubicBezTo>
                  <a:cubicBezTo>
                    <a:pt x="470" y="48"/>
                    <a:pt x="473" y="50"/>
                    <a:pt x="473" y="50"/>
                  </a:cubicBezTo>
                  <a:cubicBezTo>
                    <a:pt x="472" y="51"/>
                    <a:pt x="469" y="49"/>
                    <a:pt x="467" y="49"/>
                  </a:cubicBezTo>
                  <a:cubicBezTo>
                    <a:pt x="465" y="49"/>
                    <a:pt x="462" y="49"/>
                    <a:pt x="459" y="49"/>
                  </a:cubicBezTo>
                  <a:cubicBezTo>
                    <a:pt x="458" y="49"/>
                    <a:pt x="458" y="48"/>
                    <a:pt x="457" y="48"/>
                  </a:cubicBezTo>
                  <a:cubicBezTo>
                    <a:pt x="456" y="47"/>
                    <a:pt x="453" y="48"/>
                    <a:pt x="452" y="48"/>
                  </a:cubicBezTo>
                  <a:cubicBezTo>
                    <a:pt x="451" y="47"/>
                    <a:pt x="449" y="47"/>
                    <a:pt x="448" y="46"/>
                  </a:cubicBezTo>
                  <a:cubicBezTo>
                    <a:pt x="448" y="45"/>
                    <a:pt x="450" y="45"/>
                    <a:pt x="450" y="44"/>
                  </a:cubicBezTo>
                  <a:cubicBezTo>
                    <a:pt x="451" y="43"/>
                    <a:pt x="442" y="43"/>
                    <a:pt x="441" y="43"/>
                  </a:cubicBezTo>
                  <a:cubicBezTo>
                    <a:pt x="436" y="42"/>
                    <a:pt x="432" y="43"/>
                    <a:pt x="427" y="43"/>
                  </a:cubicBezTo>
                  <a:cubicBezTo>
                    <a:pt x="424" y="43"/>
                    <a:pt x="425" y="43"/>
                    <a:pt x="426" y="45"/>
                  </a:cubicBezTo>
                  <a:cubicBezTo>
                    <a:pt x="426" y="46"/>
                    <a:pt x="424" y="45"/>
                    <a:pt x="424" y="45"/>
                  </a:cubicBezTo>
                  <a:cubicBezTo>
                    <a:pt x="422" y="45"/>
                    <a:pt x="423" y="44"/>
                    <a:pt x="423" y="43"/>
                  </a:cubicBezTo>
                  <a:cubicBezTo>
                    <a:pt x="423" y="41"/>
                    <a:pt x="422" y="38"/>
                    <a:pt x="420" y="40"/>
                  </a:cubicBezTo>
                  <a:cubicBezTo>
                    <a:pt x="420" y="42"/>
                    <a:pt x="416" y="42"/>
                    <a:pt x="414" y="41"/>
                  </a:cubicBezTo>
                  <a:cubicBezTo>
                    <a:pt x="413" y="40"/>
                    <a:pt x="415" y="38"/>
                    <a:pt x="411" y="39"/>
                  </a:cubicBezTo>
                  <a:cubicBezTo>
                    <a:pt x="410" y="39"/>
                    <a:pt x="409" y="39"/>
                    <a:pt x="408" y="39"/>
                  </a:cubicBezTo>
                  <a:cubicBezTo>
                    <a:pt x="407" y="38"/>
                    <a:pt x="406" y="39"/>
                    <a:pt x="404" y="40"/>
                  </a:cubicBezTo>
                  <a:cubicBezTo>
                    <a:pt x="402" y="42"/>
                    <a:pt x="407" y="41"/>
                    <a:pt x="407" y="42"/>
                  </a:cubicBezTo>
                  <a:cubicBezTo>
                    <a:pt x="407" y="44"/>
                    <a:pt x="403" y="43"/>
                    <a:pt x="402" y="44"/>
                  </a:cubicBezTo>
                  <a:cubicBezTo>
                    <a:pt x="401" y="45"/>
                    <a:pt x="399" y="45"/>
                    <a:pt x="397" y="46"/>
                  </a:cubicBezTo>
                  <a:cubicBezTo>
                    <a:pt x="395" y="47"/>
                    <a:pt x="393" y="47"/>
                    <a:pt x="390" y="47"/>
                  </a:cubicBezTo>
                  <a:cubicBezTo>
                    <a:pt x="388" y="47"/>
                    <a:pt x="388" y="47"/>
                    <a:pt x="387" y="49"/>
                  </a:cubicBezTo>
                  <a:cubicBezTo>
                    <a:pt x="386" y="50"/>
                    <a:pt x="382" y="51"/>
                    <a:pt x="381" y="51"/>
                  </a:cubicBezTo>
                  <a:cubicBezTo>
                    <a:pt x="381" y="50"/>
                    <a:pt x="383" y="50"/>
                    <a:pt x="383" y="50"/>
                  </a:cubicBezTo>
                  <a:cubicBezTo>
                    <a:pt x="385" y="49"/>
                    <a:pt x="385" y="47"/>
                    <a:pt x="386" y="46"/>
                  </a:cubicBezTo>
                  <a:cubicBezTo>
                    <a:pt x="387" y="44"/>
                    <a:pt x="388" y="46"/>
                    <a:pt x="389" y="45"/>
                  </a:cubicBezTo>
                  <a:cubicBezTo>
                    <a:pt x="390" y="45"/>
                    <a:pt x="390" y="44"/>
                    <a:pt x="391" y="44"/>
                  </a:cubicBezTo>
                  <a:cubicBezTo>
                    <a:pt x="394" y="42"/>
                    <a:pt x="398" y="41"/>
                    <a:pt x="401" y="39"/>
                  </a:cubicBezTo>
                  <a:cubicBezTo>
                    <a:pt x="403" y="38"/>
                    <a:pt x="405" y="37"/>
                    <a:pt x="407" y="36"/>
                  </a:cubicBezTo>
                  <a:cubicBezTo>
                    <a:pt x="411" y="33"/>
                    <a:pt x="416" y="31"/>
                    <a:pt x="420" y="29"/>
                  </a:cubicBezTo>
                  <a:cubicBezTo>
                    <a:pt x="423" y="28"/>
                    <a:pt x="426" y="26"/>
                    <a:pt x="423" y="23"/>
                  </a:cubicBezTo>
                  <a:cubicBezTo>
                    <a:pt x="422" y="22"/>
                    <a:pt x="422" y="24"/>
                    <a:pt x="421" y="23"/>
                  </a:cubicBezTo>
                  <a:cubicBezTo>
                    <a:pt x="420" y="22"/>
                    <a:pt x="419" y="22"/>
                    <a:pt x="418" y="21"/>
                  </a:cubicBezTo>
                  <a:cubicBezTo>
                    <a:pt x="418" y="20"/>
                    <a:pt x="423" y="22"/>
                    <a:pt x="423" y="22"/>
                  </a:cubicBezTo>
                  <a:cubicBezTo>
                    <a:pt x="424" y="22"/>
                    <a:pt x="427" y="22"/>
                    <a:pt x="425" y="20"/>
                  </a:cubicBezTo>
                  <a:cubicBezTo>
                    <a:pt x="424" y="19"/>
                    <a:pt x="424" y="18"/>
                    <a:pt x="423" y="17"/>
                  </a:cubicBezTo>
                  <a:cubicBezTo>
                    <a:pt x="422" y="15"/>
                    <a:pt x="421" y="19"/>
                    <a:pt x="420" y="19"/>
                  </a:cubicBezTo>
                  <a:cubicBezTo>
                    <a:pt x="420" y="18"/>
                    <a:pt x="420" y="17"/>
                    <a:pt x="420" y="17"/>
                  </a:cubicBezTo>
                  <a:cubicBezTo>
                    <a:pt x="420" y="16"/>
                    <a:pt x="420" y="16"/>
                    <a:pt x="419" y="15"/>
                  </a:cubicBezTo>
                  <a:cubicBezTo>
                    <a:pt x="419" y="14"/>
                    <a:pt x="417" y="13"/>
                    <a:pt x="416" y="13"/>
                  </a:cubicBezTo>
                  <a:cubicBezTo>
                    <a:pt x="414" y="12"/>
                    <a:pt x="413" y="12"/>
                    <a:pt x="411" y="11"/>
                  </a:cubicBezTo>
                  <a:cubicBezTo>
                    <a:pt x="409" y="11"/>
                    <a:pt x="409" y="11"/>
                    <a:pt x="406" y="12"/>
                  </a:cubicBezTo>
                  <a:cubicBezTo>
                    <a:pt x="404" y="12"/>
                    <a:pt x="397" y="9"/>
                    <a:pt x="396" y="12"/>
                  </a:cubicBezTo>
                  <a:cubicBezTo>
                    <a:pt x="395" y="13"/>
                    <a:pt x="389" y="14"/>
                    <a:pt x="388" y="13"/>
                  </a:cubicBezTo>
                  <a:cubicBezTo>
                    <a:pt x="388" y="13"/>
                    <a:pt x="394" y="9"/>
                    <a:pt x="392" y="8"/>
                  </a:cubicBezTo>
                  <a:cubicBezTo>
                    <a:pt x="392" y="8"/>
                    <a:pt x="385" y="9"/>
                    <a:pt x="384" y="8"/>
                  </a:cubicBezTo>
                  <a:cubicBezTo>
                    <a:pt x="384" y="7"/>
                    <a:pt x="386" y="7"/>
                    <a:pt x="386" y="7"/>
                  </a:cubicBezTo>
                  <a:cubicBezTo>
                    <a:pt x="386" y="6"/>
                    <a:pt x="378" y="7"/>
                    <a:pt x="378" y="7"/>
                  </a:cubicBezTo>
                  <a:cubicBezTo>
                    <a:pt x="379" y="5"/>
                    <a:pt x="383" y="6"/>
                    <a:pt x="384" y="5"/>
                  </a:cubicBezTo>
                  <a:cubicBezTo>
                    <a:pt x="385" y="4"/>
                    <a:pt x="387" y="5"/>
                    <a:pt x="386" y="4"/>
                  </a:cubicBezTo>
                  <a:cubicBezTo>
                    <a:pt x="386" y="3"/>
                    <a:pt x="386" y="2"/>
                    <a:pt x="385" y="2"/>
                  </a:cubicBezTo>
                  <a:cubicBezTo>
                    <a:pt x="382" y="2"/>
                    <a:pt x="381" y="1"/>
                    <a:pt x="378" y="1"/>
                  </a:cubicBezTo>
                  <a:cubicBezTo>
                    <a:pt x="376" y="0"/>
                    <a:pt x="374" y="1"/>
                    <a:pt x="372" y="2"/>
                  </a:cubicBezTo>
                  <a:cubicBezTo>
                    <a:pt x="368" y="3"/>
                    <a:pt x="364" y="6"/>
                    <a:pt x="362" y="8"/>
                  </a:cubicBezTo>
                  <a:cubicBezTo>
                    <a:pt x="361" y="9"/>
                    <a:pt x="361" y="9"/>
                    <a:pt x="362" y="10"/>
                  </a:cubicBezTo>
                  <a:cubicBezTo>
                    <a:pt x="363" y="10"/>
                    <a:pt x="362" y="11"/>
                    <a:pt x="362" y="12"/>
                  </a:cubicBezTo>
                  <a:cubicBezTo>
                    <a:pt x="362" y="14"/>
                    <a:pt x="366" y="13"/>
                    <a:pt x="366" y="14"/>
                  </a:cubicBezTo>
                  <a:cubicBezTo>
                    <a:pt x="366" y="13"/>
                    <a:pt x="361" y="14"/>
                    <a:pt x="360" y="14"/>
                  </a:cubicBezTo>
                  <a:cubicBezTo>
                    <a:pt x="359" y="14"/>
                    <a:pt x="353" y="13"/>
                    <a:pt x="352" y="14"/>
                  </a:cubicBezTo>
                  <a:cubicBezTo>
                    <a:pt x="352" y="13"/>
                    <a:pt x="355" y="17"/>
                    <a:pt x="355" y="17"/>
                  </a:cubicBezTo>
                  <a:cubicBezTo>
                    <a:pt x="356" y="18"/>
                    <a:pt x="351" y="16"/>
                    <a:pt x="350" y="16"/>
                  </a:cubicBezTo>
                  <a:cubicBezTo>
                    <a:pt x="349" y="16"/>
                    <a:pt x="347" y="17"/>
                    <a:pt x="345" y="18"/>
                  </a:cubicBezTo>
                  <a:cubicBezTo>
                    <a:pt x="345" y="18"/>
                    <a:pt x="345" y="18"/>
                    <a:pt x="344" y="18"/>
                  </a:cubicBezTo>
                  <a:cubicBezTo>
                    <a:pt x="342" y="18"/>
                    <a:pt x="344" y="18"/>
                    <a:pt x="343" y="17"/>
                  </a:cubicBezTo>
                  <a:cubicBezTo>
                    <a:pt x="343" y="18"/>
                    <a:pt x="338" y="20"/>
                    <a:pt x="338" y="20"/>
                  </a:cubicBezTo>
                  <a:cubicBezTo>
                    <a:pt x="338" y="19"/>
                    <a:pt x="340" y="18"/>
                    <a:pt x="340" y="18"/>
                  </a:cubicBezTo>
                  <a:cubicBezTo>
                    <a:pt x="340" y="17"/>
                    <a:pt x="335" y="18"/>
                    <a:pt x="334" y="17"/>
                  </a:cubicBezTo>
                  <a:cubicBezTo>
                    <a:pt x="334" y="17"/>
                    <a:pt x="336" y="16"/>
                    <a:pt x="336" y="16"/>
                  </a:cubicBezTo>
                  <a:cubicBezTo>
                    <a:pt x="335" y="17"/>
                    <a:pt x="330" y="18"/>
                    <a:pt x="328" y="18"/>
                  </a:cubicBezTo>
                  <a:cubicBezTo>
                    <a:pt x="323" y="19"/>
                    <a:pt x="329" y="19"/>
                    <a:pt x="330" y="20"/>
                  </a:cubicBezTo>
                  <a:cubicBezTo>
                    <a:pt x="329" y="19"/>
                    <a:pt x="324" y="21"/>
                    <a:pt x="323" y="21"/>
                  </a:cubicBezTo>
                  <a:cubicBezTo>
                    <a:pt x="322" y="21"/>
                    <a:pt x="321" y="21"/>
                    <a:pt x="320" y="22"/>
                  </a:cubicBezTo>
                  <a:cubicBezTo>
                    <a:pt x="319" y="23"/>
                    <a:pt x="317" y="22"/>
                    <a:pt x="315" y="22"/>
                  </a:cubicBezTo>
                  <a:cubicBezTo>
                    <a:pt x="314" y="22"/>
                    <a:pt x="313" y="24"/>
                    <a:pt x="311" y="24"/>
                  </a:cubicBezTo>
                  <a:cubicBezTo>
                    <a:pt x="309" y="25"/>
                    <a:pt x="308" y="24"/>
                    <a:pt x="307" y="25"/>
                  </a:cubicBezTo>
                  <a:cubicBezTo>
                    <a:pt x="306" y="26"/>
                    <a:pt x="305" y="27"/>
                    <a:pt x="304" y="27"/>
                  </a:cubicBezTo>
                  <a:cubicBezTo>
                    <a:pt x="302" y="27"/>
                    <a:pt x="300" y="27"/>
                    <a:pt x="299" y="27"/>
                  </a:cubicBezTo>
                  <a:cubicBezTo>
                    <a:pt x="299" y="27"/>
                    <a:pt x="302" y="29"/>
                    <a:pt x="302" y="29"/>
                  </a:cubicBezTo>
                  <a:cubicBezTo>
                    <a:pt x="301" y="30"/>
                    <a:pt x="295" y="30"/>
                    <a:pt x="295" y="30"/>
                  </a:cubicBezTo>
                  <a:cubicBezTo>
                    <a:pt x="295" y="30"/>
                    <a:pt x="299" y="30"/>
                    <a:pt x="299" y="30"/>
                  </a:cubicBezTo>
                  <a:cubicBezTo>
                    <a:pt x="299" y="30"/>
                    <a:pt x="297" y="30"/>
                    <a:pt x="296" y="30"/>
                  </a:cubicBezTo>
                  <a:cubicBezTo>
                    <a:pt x="297" y="30"/>
                    <a:pt x="299" y="31"/>
                    <a:pt x="299" y="31"/>
                  </a:cubicBezTo>
                  <a:cubicBezTo>
                    <a:pt x="298" y="31"/>
                    <a:pt x="298" y="31"/>
                    <a:pt x="297" y="31"/>
                  </a:cubicBezTo>
                  <a:cubicBezTo>
                    <a:pt x="298" y="31"/>
                    <a:pt x="297" y="32"/>
                    <a:pt x="297" y="32"/>
                  </a:cubicBezTo>
                  <a:cubicBezTo>
                    <a:pt x="297" y="33"/>
                    <a:pt x="294" y="32"/>
                    <a:pt x="294" y="32"/>
                  </a:cubicBezTo>
                  <a:cubicBezTo>
                    <a:pt x="294" y="33"/>
                    <a:pt x="296" y="33"/>
                    <a:pt x="296" y="34"/>
                  </a:cubicBezTo>
                  <a:cubicBezTo>
                    <a:pt x="297" y="34"/>
                    <a:pt x="295" y="34"/>
                    <a:pt x="295" y="34"/>
                  </a:cubicBezTo>
                  <a:cubicBezTo>
                    <a:pt x="295" y="36"/>
                    <a:pt x="299" y="34"/>
                    <a:pt x="298" y="36"/>
                  </a:cubicBezTo>
                  <a:cubicBezTo>
                    <a:pt x="296" y="38"/>
                    <a:pt x="301" y="39"/>
                    <a:pt x="298" y="40"/>
                  </a:cubicBezTo>
                  <a:cubicBezTo>
                    <a:pt x="296" y="40"/>
                    <a:pt x="294" y="40"/>
                    <a:pt x="292" y="40"/>
                  </a:cubicBezTo>
                  <a:cubicBezTo>
                    <a:pt x="291" y="41"/>
                    <a:pt x="291" y="42"/>
                    <a:pt x="289" y="41"/>
                  </a:cubicBezTo>
                  <a:cubicBezTo>
                    <a:pt x="288" y="41"/>
                    <a:pt x="287" y="41"/>
                    <a:pt x="286" y="41"/>
                  </a:cubicBezTo>
                  <a:cubicBezTo>
                    <a:pt x="282" y="42"/>
                    <a:pt x="278" y="42"/>
                    <a:pt x="274" y="42"/>
                  </a:cubicBezTo>
                  <a:cubicBezTo>
                    <a:pt x="272" y="42"/>
                    <a:pt x="270" y="42"/>
                    <a:pt x="269" y="43"/>
                  </a:cubicBezTo>
                  <a:cubicBezTo>
                    <a:pt x="268" y="44"/>
                    <a:pt x="267" y="45"/>
                    <a:pt x="267" y="46"/>
                  </a:cubicBezTo>
                  <a:cubicBezTo>
                    <a:pt x="267" y="47"/>
                    <a:pt x="269" y="48"/>
                    <a:pt x="269" y="49"/>
                  </a:cubicBezTo>
                  <a:cubicBezTo>
                    <a:pt x="268" y="51"/>
                    <a:pt x="268" y="52"/>
                    <a:pt x="269" y="53"/>
                  </a:cubicBezTo>
                  <a:cubicBezTo>
                    <a:pt x="271" y="55"/>
                    <a:pt x="274" y="54"/>
                    <a:pt x="276" y="56"/>
                  </a:cubicBezTo>
                  <a:cubicBezTo>
                    <a:pt x="276" y="56"/>
                    <a:pt x="278" y="60"/>
                    <a:pt x="278" y="60"/>
                  </a:cubicBezTo>
                  <a:cubicBezTo>
                    <a:pt x="274" y="60"/>
                    <a:pt x="273" y="60"/>
                    <a:pt x="270" y="58"/>
                  </a:cubicBezTo>
                  <a:cubicBezTo>
                    <a:pt x="267" y="56"/>
                    <a:pt x="262" y="54"/>
                    <a:pt x="258" y="54"/>
                  </a:cubicBezTo>
                  <a:cubicBezTo>
                    <a:pt x="256" y="54"/>
                    <a:pt x="257" y="53"/>
                    <a:pt x="255" y="52"/>
                  </a:cubicBezTo>
                  <a:cubicBezTo>
                    <a:pt x="254" y="52"/>
                    <a:pt x="250" y="52"/>
                    <a:pt x="250" y="54"/>
                  </a:cubicBezTo>
                  <a:cubicBezTo>
                    <a:pt x="250" y="55"/>
                    <a:pt x="254" y="55"/>
                    <a:pt x="254" y="55"/>
                  </a:cubicBezTo>
                  <a:cubicBezTo>
                    <a:pt x="254" y="55"/>
                    <a:pt x="251" y="56"/>
                    <a:pt x="252" y="56"/>
                  </a:cubicBezTo>
                  <a:cubicBezTo>
                    <a:pt x="254" y="57"/>
                    <a:pt x="255" y="56"/>
                    <a:pt x="256" y="58"/>
                  </a:cubicBezTo>
                  <a:cubicBezTo>
                    <a:pt x="256" y="60"/>
                    <a:pt x="253" y="59"/>
                    <a:pt x="252" y="59"/>
                  </a:cubicBezTo>
                  <a:cubicBezTo>
                    <a:pt x="250" y="58"/>
                    <a:pt x="249" y="57"/>
                    <a:pt x="247" y="58"/>
                  </a:cubicBezTo>
                  <a:cubicBezTo>
                    <a:pt x="245" y="58"/>
                    <a:pt x="246" y="61"/>
                    <a:pt x="247" y="62"/>
                  </a:cubicBezTo>
                  <a:cubicBezTo>
                    <a:pt x="248" y="63"/>
                    <a:pt x="250" y="63"/>
                    <a:pt x="251" y="63"/>
                  </a:cubicBezTo>
                  <a:cubicBezTo>
                    <a:pt x="253" y="64"/>
                    <a:pt x="255" y="64"/>
                    <a:pt x="256" y="65"/>
                  </a:cubicBezTo>
                  <a:cubicBezTo>
                    <a:pt x="257" y="66"/>
                    <a:pt x="257" y="67"/>
                    <a:pt x="257" y="67"/>
                  </a:cubicBezTo>
                  <a:cubicBezTo>
                    <a:pt x="258" y="67"/>
                    <a:pt x="259" y="67"/>
                    <a:pt x="260" y="67"/>
                  </a:cubicBezTo>
                  <a:cubicBezTo>
                    <a:pt x="260" y="67"/>
                    <a:pt x="257" y="68"/>
                    <a:pt x="257" y="68"/>
                  </a:cubicBezTo>
                  <a:cubicBezTo>
                    <a:pt x="255" y="68"/>
                    <a:pt x="255" y="67"/>
                    <a:pt x="254" y="66"/>
                  </a:cubicBezTo>
                  <a:cubicBezTo>
                    <a:pt x="252" y="65"/>
                    <a:pt x="249" y="65"/>
                    <a:pt x="246" y="65"/>
                  </a:cubicBezTo>
                  <a:cubicBezTo>
                    <a:pt x="245" y="65"/>
                    <a:pt x="240" y="64"/>
                    <a:pt x="242" y="62"/>
                  </a:cubicBezTo>
                  <a:cubicBezTo>
                    <a:pt x="243" y="62"/>
                    <a:pt x="242" y="61"/>
                    <a:pt x="242" y="60"/>
                  </a:cubicBezTo>
                  <a:cubicBezTo>
                    <a:pt x="241" y="59"/>
                    <a:pt x="242" y="58"/>
                    <a:pt x="242" y="57"/>
                  </a:cubicBezTo>
                  <a:cubicBezTo>
                    <a:pt x="243" y="55"/>
                    <a:pt x="244" y="51"/>
                    <a:pt x="242" y="50"/>
                  </a:cubicBezTo>
                  <a:cubicBezTo>
                    <a:pt x="238" y="49"/>
                    <a:pt x="241" y="54"/>
                    <a:pt x="240" y="56"/>
                  </a:cubicBezTo>
                  <a:cubicBezTo>
                    <a:pt x="238" y="58"/>
                    <a:pt x="235" y="59"/>
                    <a:pt x="233" y="61"/>
                  </a:cubicBezTo>
                  <a:cubicBezTo>
                    <a:pt x="230" y="64"/>
                    <a:pt x="231" y="63"/>
                    <a:pt x="233" y="65"/>
                  </a:cubicBezTo>
                  <a:cubicBezTo>
                    <a:pt x="234" y="66"/>
                    <a:pt x="237" y="69"/>
                    <a:pt x="237" y="71"/>
                  </a:cubicBezTo>
                  <a:cubicBezTo>
                    <a:pt x="237" y="71"/>
                    <a:pt x="236" y="73"/>
                    <a:pt x="235" y="73"/>
                  </a:cubicBezTo>
                  <a:cubicBezTo>
                    <a:pt x="234" y="75"/>
                    <a:pt x="233" y="77"/>
                    <a:pt x="233" y="79"/>
                  </a:cubicBezTo>
                  <a:cubicBezTo>
                    <a:pt x="233" y="79"/>
                    <a:pt x="234" y="84"/>
                    <a:pt x="235" y="84"/>
                  </a:cubicBezTo>
                  <a:cubicBezTo>
                    <a:pt x="237" y="84"/>
                    <a:pt x="239" y="84"/>
                    <a:pt x="241" y="83"/>
                  </a:cubicBezTo>
                  <a:cubicBezTo>
                    <a:pt x="243" y="82"/>
                    <a:pt x="246" y="83"/>
                    <a:pt x="248" y="84"/>
                  </a:cubicBezTo>
                  <a:cubicBezTo>
                    <a:pt x="251" y="84"/>
                    <a:pt x="253" y="86"/>
                    <a:pt x="254" y="89"/>
                  </a:cubicBezTo>
                  <a:cubicBezTo>
                    <a:pt x="255" y="91"/>
                    <a:pt x="251" y="94"/>
                    <a:pt x="253" y="95"/>
                  </a:cubicBezTo>
                  <a:cubicBezTo>
                    <a:pt x="253" y="95"/>
                    <a:pt x="259" y="97"/>
                    <a:pt x="259" y="97"/>
                  </a:cubicBezTo>
                  <a:cubicBezTo>
                    <a:pt x="259" y="98"/>
                    <a:pt x="252" y="96"/>
                    <a:pt x="251" y="96"/>
                  </a:cubicBezTo>
                  <a:cubicBezTo>
                    <a:pt x="251" y="96"/>
                    <a:pt x="250" y="93"/>
                    <a:pt x="250" y="93"/>
                  </a:cubicBezTo>
                  <a:cubicBezTo>
                    <a:pt x="251" y="91"/>
                    <a:pt x="252" y="90"/>
                    <a:pt x="250" y="89"/>
                  </a:cubicBezTo>
                  <a:cubicBezTo>
                    <a:pt x="248" y="88"/>
                    <a:pt x="249" y="86"/>
                    <a:pt x="247" y="85"/>
                  </a:cubicBezTo>
                  <a:cubicBezTo>
                    <a:pt x="245" y="85"/>
                    <a:pt x="243" y="86"/>
                    <a:pt x="241" y="86"/>
                  </a:cubicBezTo>
                  <a:cubicBezTo>
                    <a:pt x="241" y="86"/>
                    <a:pt x="237" y="87"/>
                    <a:pt x="237" y="88"/>
                  </a:cubicBezTo>
                  <a:cubicBezTo>
                    <a:pt x="238" y="88"/>
                    <a:pt x="239" y="88"/>
                    <a:pt x="238" y="88"/>
                  </a:cubicBezTo>
                  <a:cubicBezTo>
                    <a:pt x="238" y="89"/>
                    <a:pt x="236" y="90"/>
                    <a:pt x="237" y="91"/>
                  </a:cubicBezTo>
                  <a:cubicBezTo>
                    <a:pt x="241" y="93"/>
                    <a:pt x="238" y="96"/>
                    <a:pt x="236" y="98"/>
                  </a:cubicBezTo>
                  <a:cubicBezTo>
                    <a:pt x="235" y="99"/>
                    <a:pt x="234" y="101"/>
                    <a:pt x="234" y="102"/>
                  </a:cubicBezTo>
                  <a:cubicBezTo>
                    <a:pt x="233" y="103"/>
                    <a:pt x="231" y="104"/>
                    <a:pt x="229" y="104"/>
                  </a:cubicBezTo>
                  <a:cubicBezTo>
                    <a:pt x="228" y="105"/>
                    <a:pt x="227" y="105"/>
                    <a:pt x="227" y="107"/>
                  </a:cubicBezTo>
                  <a:cubicBezTo>
                    <a:pt x="226" y="109"/>
                    <a:pt x="224" y="108"/>
                    <a:pt x="223" y="108"/>
                  </a:cubicBezTo>
                  <a:cubicBezTo>
                    <a:pt x="220" y="107"/>
                    <a:pt x="218" y="108"/>
                    <a:pt x="216" y="107"/>
                  </a:cubicBezTo>
                  <a:cubicBezTo>
                    <a:pt x="215" y="107"/>
                    <a:pt x="214" y="106"/>
                    <a:pt x="213" y="106"/>
                  </a:cubicBezTo>
                  <a:cubicBezTo>
                    <a:pt x="211" y="106"/>
                    <a:pt x="211" y="105"/>
                    <a:pt x="210" y="104"/>
                  </a:cubicBezTo>
                  <a:cubicBezTo>
                    <a:pt x="210" y="104"/>
                    <a:pt x="212" y="103"/>
                    <a:pt x="212" y="104"/>
                  </a:cubicBezTo>
                  <a:cubicBezTo>
                    <a:pt x="213" y="106"/>
                    <a:pt x="215" y="106"/>
                    <a:pt x="215" y="105"/>
                  </a:cubicBezTo>
                  <a:cubicBezTo>
                    <a:pt x="216" y="104"/>
                    <a:pt x="221" y="107"/>
                    <a:pt x="223" y="105"/>
                  </a:cubicBezTo>
                  <a:cubicBezTo>
                    <a:pt x="223" y="104"/>
                    <a:pt x="221" y="103"/>
                    <a:pt x="223" y="103"/>
                  </a:cubicBezTo>
                  <a:cubicBezTo>
                    <a:pt x="224" y="102"/>
                    <a:pt x="226" y="101"/>
                    <a:pt x="227" y="100"/>
                  </a:cubicBezTo>
                  <a:cubicBezTo>
                    <a:pt x="228" y="98"/>
                    <a:pt x="227" y="98"/>
                    <a:pt x="230" y="97"/>
                  </a:cubicBezTo>
                  <a:cubicBezTo>
                    <a:pt x="233" y="95"/>
                    <a:pt x="229" y="93"/>
                    <a:pt x="231" y="91"/>
                  </a:cubicBezTo>
                  <a:cubicBezTo>
                    <a:pt x="233" y="90"/>
                    <a:pt x="233" y="89"/>
                    <a:pt x="231" y="88"/>
                  </a:cubicBezTo>
                  <a:cubicBezTo>
                    <a:pt x="230" y="88"/>
                    <a:pt x="229" y="87"/>
                    <a:pt x="228" y="86"/>
                  </a:cubicBezTo>
                  <a:cubicBezTo>
                    <a:pt x="227" y="84"/>
                    <a:pt x="228" y="81"/>
                    <a:pt x="228" y="79"/>
                  </a:cubicBezTo>
                  <a:cubicBezTo>
                    <a:pt x="228" y="77"/>
                    <a:pt x="227" y="75"/>
                    <a:pt x="228" y="73"/>
                  </a:cubicBezTo>
                  <a:cubicBezTo>
                    <a:pt x="228" y="71"/>
                    <a:pt x="230" y="71"/>
                    <a:pt x="230" y="69"/>
                  </a:cubicBezTo>
                  <a:cubicBezTo>
                    <a:pt x="229" y="67"/>
                    <a:pt x="227" y="66"/>
                    <a:pt x="226" y="65"/>
                  </a:cubicBezTo>
                  <a:cubicBezTo>
                    <a:pt x="225" y="64"/>
                    <a:pt x="224" y="63"/>
                    <a:pt x="225" y="62"/>
                  </a:cubicBezTo>
                  <a:cubicBezTo>
                    <a:pt x="227" y="61"/>
                    <a:pt x="227" y="59"/>
                    <a:pt x="228" y="57"/>
                  </a:cubicBezTo>
                  <a:cubicBezTo>
                    <a:pt x="229" y="56"/>
                    <a:pt x="230" y="53"/>
                    <a:pt x="229" y="52"/>
                  </a:cubicBezTo>
                  <a:cubicBezTo>
                    <a:pt x="229" y="51"/>
                    <a:pt x="225" y="50"/>
                    <a:pt x="223" y="49"/>
                  </a:cubicBezTo>
                  <a:cubicBezTo>
                    <a:pt x="221" y="49"/>
                    <a:pt x="219" y="49"/>
                    <a:pt x="217" y="49"/>
                  </a:cubicBezTo>
                  <a:cubicBezTo>
                    <a:pt x="216" y="49"/>
                    <a:pt x="213" y="48"/>
                    <a:pt x="212" y="49"/>
                  </a:cubicBezTo>
                  <a:cubicBezTo>
                    <a:pt x="209" y="51"/>
                    <a:pt x="209" y="58"/>
                    <a:pt x="206" y="60"/>
                  </a:cubicBezTo>
                  <a:cubicBezTo>
                    <a:pt x="204" y="63"/>
                    <a:pt x="198" y="64"/>
                    <a:pt x="198" y="68"/>
                  </a:cubicBezTo>
                  <a:cubicBezTo>
                    <a:pt x="198" y="69"/>
                    <a:pt x="201" y="68"/>
                    <a:pt x="201" y="68"/>
                  </a:cubicBezTo>
                  <a:cubicBezTo>
                    <a:pt x="202" y="69"/>
                    <a:pt x="201" y="73"/>
                    <a:pt x="201" y="73"/>
                  </a:cubicBezTo>
                  <a:cubicBezTo>
                    <a:pt x="200" y="75"/>
                    <a:pt x="202" y="76"/>
                    <a:pt x="199" y="76"/>
                  </a:cubicBezTo>
                  <a:cubicBezTo>
                    <a:pt x="199" y="77"/>
                    <a:pt x="198" y="77"/>
                    <a:pt x="198" y="78"/>
                  </a:cubicBezTo>
                  <a:cubicBezTo>
                    <a:pt x="199" y="79"/>
                    <a:pt x="200" y="79"/>
                    <a:pt x="201" y="79"/>
                  </a:cubicBezTo>
                  <a:cubicBezTo>
                    <a:pt x="202" y="79"/>
                    <a:pt x="206" y="79"/>
                    <a:pt x="206" y="80"/>
                  </a:cubicBezTo>
                  <a:cubicBezTo>
                    <a:pt x="206" y="82"/>
                    <a:pt x="206" y="84"/>
                    <a:pt x="208" y="85"/>
                  </a:cubicBezTo>
                  <a:cubicBezTo>
                    <a:pt x="210" y="86"/>
                    <a:pt x="212" y="85"/>
                    <a:pt x="210" y="87"/>
                  </a:cubicBezTo>
                  <a:cubicBezTo>
                    <a:pt x="209" y="88"/>
                    <a:pt x="209" y="90"/>
                    <a:pt x="208" y="91"/>
                  </a:cubicBezTo>
                  <a:cubicBezTo>
                    <a:pt x="207" y="93"/>
                    <a:pt x="202" y="88"/>
                    <a:pt x="201" y="87"/>
                  </a:cubicBezTo>
                  <a:cubicBezTo>
                    <a:pt x="198" y="85"/>
                    <a:pt x="194" y="84"/>
                    <a:pt x="191" y="83"/>
                  </a:cubicBezTo>
                  <a:cubicBezTo>
                    <a:pt x="189" y="82"/>
                    <a:pt x="188" y="81"/>
                    <a:pt x="186" y="80"/>
                  </a:cubicBezTo>
                  <a:cubicBezTo>
                    <a:pt x="185" y="80"/>
                    <a:pt x="183" y="79"/>
                    <a:pt x="182" y="79"/>
                  </a:cubicBezTo>
                  <a:cubicBezTo>
                    <a:pt x="179" y="79"/>
                    <a:pt x="176" y="78"/>
                    <a:pt x="173" y="78"/>
                  </a:cubicBezTo>
                  <a:cubicBezTo>
                    <a:pt x="169" y="78"/>
                    <a:pt x="165" y="78"/>
                    <a:pt x="168" y="83"/>
                  </a:cubicBezTo>
                  <a:cubicBezTo>
                    <a:pt x="170" y="84"/>
                    <a:pt x="169" y="86"/>
                    <a:pt x="167" y="87"/>
                  </a:cubicBezTo>
                  <a:cubicBezTo>
                    <a:pt x="166" y="88"/>
                    <a:pt x="163" y="86"/>
                    <a:pt x="164" y="89"/>
                  </a:cubicBezTo>
                  <a:cubicBezTo>
                    <a:pt x="165" y="90"/>
                    <a:pt x="157" y="90"/>
                    <a:pt x="161" y="87"/>
                  </a:cubicBezTo>
                  <a:cubicBezTo>
                    <a:pt x="162" y="86"/>
                    <a:pt x="159" y="84"/>
                    <a:pt x="158" y="85"/>
                  </a:cubicBezTo>
                  <a:cubicBezTo>
                    <a:pt x="156" y="85"/>
                    <a:pt x="154" y="86"/>
                    <a:pt x="153" y="87"/>
                  </a:cubicBezTo>
                  <a:cubicBezTo>
                    <a:pt x="150" y="89"/>
                    <a:pt x="147" y="87"/>
                    <a:pt x="144" y="88"/>
                  </a:cubicBezTo>
                  <a:cubicBezTo>
                    <a:pt x="141" y="89"/>
                    <a:pt x="139" y="91"/>
                    <a:pt x="137" y="91"/>
                  </a:cubicBezTo>
                  <a:cubicBezTo>
                    <a:pt x="136" y="91"/>
                    <a:pt x="130" y="91"/>
                    <a:pt x="131" y="90"/>
                  </a:cubicBezTo>
                  <a:cubicBezTo>
                    <a:pt x="133" y="90"/>
                    <a:pt x="133" y="90"/>
                    <a:pt x="133" y="89"/>
                  </a:cubicBezTo>
                  <a:cubicBezTo>
                    <a:pt x="133" y="86"/>
                    <a:pt x="135" y="87"/>
                    <a:pt x="135" y="85"/>
                  </a:cubicBezTo>
                  <a:cubicBezTo>
                    <a:pt x="136" y="84"/>
                    <a:pt x="129" y="86"/>
                    <a:pt x="129" y="86"/>
                  </a:cubicBezTo>
                  <a:cubicBezTo>
                    <a:pt x="128" y="86"/>
                    <a:pt x="127" y="86"/>
                    <a:pt x="127" y="87"/>
                  </a:cubicBezTo>
                  <a:cubicBezTo>
                    <a:pt x="127" y="88"/>
                    <a:pt x="127" y="89"/>
                    <a:pt x="127" y="90"/>
                  </a:cubicBezTo>
                  <a:cubicBezTo>
                    <a:pt x="126" y="90"/>
                    <a:pt x="124" y="89"/>
                    <a:pt x="123" y="89"/>
                  </a:cubicBezTo>
                  <a:cubicBezTo>
                    <a:pt x="121" y="89"/>
                    <a:pt x="118" y="90"/>
                    <a:pt x="116" y="91"/>
                  </a:cubicBezTo>
                  <a:cubicBezTo>
                    <a:pt x="113" y="92"/>
                    <a:pt x="110" y="94"/>
                    <a:pt x="107" y="95"/>
                  </a:cubicBezTo>
                  <a:cubicBezTo>
                    <a:pt x="105" y="95"/>
                    <a:pt x="104" y="96"/>
                    <a:pt x="103" y="98"/>
                  </a:cubicBezTo>
                  <a:cubicBezTo>
                    <a:pt x="103" y="99"/>
                    <a:pt x="103" y="102"/>
                    <a:pt x="101" y="102"/>
                  </a:cubicBezTo>
                  <a:cubicBezTo>
                    <a:pt x="99" y="102"/>
                    <a:pt x="97" y="103"/>
                    <a:pt x="95" y="103"/>
                  </a:cubicBezTo>
                  <a:cubicBezTo>
                    <a:pt x="94" y="103"/>
                    <a:pt x="93" y="101"/>
                    <a:pt x="92" y="100"/>
                  </a:cubicBezTo>
                  <a:cubicBezTo>
                    <a:pt x="90" y="98"/>
                    <a:pt x="87" y="99"/>
                    <a:pt x="89" y="96"/>
                  </a:cubicBezTo>
                  <a:cubicBezTo>
                    <a:pt x="90" y="94"/>
                    <a:pt x="93" y="95"/>
                    <a:pt x="94" y="94"/>
                  </a:cubicBezTo>
                  <a:cubicBezTo>
                    <a:pt x="96" y="94"/>
                    <a:pt x="98" y="95"/>
                    <a:pt x="97" y="93"/>
                  </a:cubicBezTo>
                  <a:cubicBezTo>
                    <a:pt x="96" y="92"/>
                    <a:pt x="95" y="90"/>
                    <a:pt x="94" y="89"/>
                  </a:cubicBezTo>
                  <a:cubicBezTo>
                    <a:pt x="92" y="87"/>
                    <a:pt x="89" y="88"/>
                    <a:pt x="87" y="88"/>
                  </a:cubicBezTo>
                  <a:cubicBezTo>
                    <a:pt x="86" y="88"/>
                    <a:pt x="80" y="87"/>
                    <a:pt x="80" y="87"/>
                  </a:cubicBezTo>
                  <a:cubicBezTo>
                    <a:pt x="80" y="87"/>
                    <a:pt x="83" y="88"/>
                    <a:pt x="83" y="88"/>
                  </a:cubicBezTo>
                  <a:cubicBezTo>
                    <a:pt x="84" y="89"/>
                    <a:pt x="84" y="90"/>
                    <a:pt x="84" y="91"/>
                  </a:cubicBezTo>
                  <a:cubicBezTo>
                    <a:pt x="84" y="92"/>
                    <a:pt x="84" y="94"/>
                    <a:pt x="84" y="95"/>
                  </a:cubicBezTo>
                  <a:cubicBezTo>
                    <a:pt x="83" y="96"/>
                    <a:pt x="82" y="97"/>
                    <a:pt x="82" y="98"/>
                  </a:cubicBezTo>
                  <a:cubicBezTo>
                    <a:pt x="83" y="100"/>
                    <a:pt x="87" y="100"/>
                    <a:pt x="86" y="103"/>
                  </a:cubicBezTo>
                  <a:cubicBezTo>
                    <a:pt x="85" y="104"/>
                    <a:pt x="84" y="106"/>
                    <a:pt x="84" y="107"/>
                  </a:cubicBezTo>
                  <a:cubicBezTo>
                    <a:pt x="84" y="107"/>
                    <a:pt x="84" y="111"/>
                    <a:pt x="84" y="111"/>
                  </a:cubicBezTo>
                  <a:cubicBezTo>
                    <a:pt x="84" y="111"/>
                    <a:pt x="83" y="108"/>
                    <a:pt x="83" y="108"/>
                  </a:cubicBezTo>
                  <a:cubicBezTo>
                    <a:pt x="82" y="108"/>
                    <a:pt x="81" y="110"/>
                    <a:pt x="80" y="109"/>
                  </a:cubicBezTo>
                  <a:cubicBezTo>
                    <a:pt x="80" y="109"/>
                    <a:pt x="82" y="108"/>
                    <a:pt x="82" y="107"/>
                  </a:cubicBezTo>
                  <a:cubicBezTo>
                    <a:pt x="81" y="106"/>
                    <a:pt x="79" y="106"/>
                    <a:pt x="78" y="106"/>
                  </a:cubicBezTo>
                  <a:cubicBezTo>
                    <a:pt x="77" y="106"/>
                    <a:pt x="76" y="105"/>
                    <a:pt x="75" y="106"/>
                  </a:cubicBezTo>
                  <a:cubicBezTo>
                    <a:pt x="73" y="106"/>
                    <a:pt x="72" y="108"/>
                    <a:pt x="70" y="108"/>
                  </a:cubicBezTo>
                  <a:cubicBezTo>
                    <a:pt x="68" y="110"/>
                    <a:pt x="67" y="110"/>
                    <a:pt x="65" y="112"/>
                  </a:cubicBezTo>
                  <a:cubicBezTo>
                    <a:pt x="63" y="114"/>
                    <a:pt x="61" y="114"/>
                    <a:pt x="64" y="116"/>
                  </a:cubicBezTo>
                  <a:cubicBezTo>
                    <a:pt x="65" y="117"/>
                    <a:pt x="67" y="120"/>
                    <a:pt x="66" y="121"/>
                  </a:cubicBezTo>
                  <a:cubicBezTo>
                    <a:pt x="65" y="122"/>
                    <a:pt x="59" y="120"/>
                    <a:pt x="58" y="120"/>
                  </a:cubicBezTo>
                  <a:cubicBezTo>
                    <a:pt x="57" y="119"/>
                    <a:pt x="54" y="120"/>
                    <a:pt x="53" y="120"/>
                  </a:cubicBezTo>
                  <a:cubicBezTo>
                    <a:pt x="54" y="119"/>
                    <a:pt x="49" y="115"/>
                    <a:pt x="48" y="117"/>
                  </a:cubicBezTo>
                  <a:cubicBezTo>
                    <a:pt x="43" y="121"/>
                    <a:pt x="54" y="122"/>
                    <a:pt x="54" y="124"/>
                  </a:cubicBezTo>
                  <a:cubicBezTo>
                    <a:pt x="53" y="128"/>
                    <a:pt x="50" y="126"/>
                    <a:pt x="47" y="126"/>
                  </a:cubicBezTo>
                  <a:cubicBezTo>
                    <a:pt x="44" y="125"/>
                    <a:pt x="43" y="123"/>
                    <a:pt x="40" y="122"/>
                  </a:cubicBezTo>
                  <a:cubicBezTo>
                    <a:pt x="38" y="121"/>
                    <a:pt x="38" y="120"/>
                    <a:pt x="37" y="118"/>
                  </a:cubicBezTo>
                  <a:cubicBezTo>
                    <a:pt x="37" y="116"/>
                    <a:pt x="36" y="116"/>
                    <a:pt x="35" y="115"/>
                  </a:cubicBezTo>
                  <a:cubicBezTo>
                    <a:pt x="35" y="114"/>
                    <a:pt x="38" y="112"/>
                    <a:pt x="38" y="112"/>
                  </a:cubicBezTo>
                  <a:cubicBezTo>
                    <a:pt x="39" y="109"/>
                    <a:pt x="34" y="107"/>
                    <a:pt x="32" y="107"/>
                  </a:cubicBezTo>
                  <a:cubicBezTo>
                    <a:pt x="30" y="106"/>
                    <a:pt x="30" y="104"/>
                    <a:pt x="28" y="104"/>
                  </a:cubicBezTo>
                  <a:cubicBezTo>
                    <a:pt x="29" y="103"/>
                    <a:pt x="24" y="99"/>
                    <a:pt x="24" y="99"/>
                  </a:cubicBezTo>
                  <a:cubicBezTo>
                    <a:pt x="26" y="98"/>
                    <a:pt x="28" y="101"/>
                    <a:pt x="29" y="102"/>
                  </a:cubicBezTo>
                  <a:cubicBezTo>
                    <a:pt x="30" y="103"/>
                    <a:pt x="31" y="103"/>
                    <a:pt x="31" y="102"/>
                  </a:cubicBezTo>
                  <a:cubicBezTo>
                    <a:pt x="32" y="102"/>
                    <a:pt x="33" y="103"/>
                    <a:pt x="33" y="103"/>
                  </a:cubicBezTo>
                  <a:cubicBezTo>
                    <a:pt x="36" y="104"/>
                    <a:pt x="38" y="105"/>
                    <a:pt x="41" y="105"/>
                  </a:cubicBezTo>
                  <a:cubicBezTo>
                    <a:pt x="43" y="106"/>
                    <a:pt x="46" y="106"/>
                    <a:pt x="49" y="107"/>
                  </a:cubicBezTo>
                  <a:cubicBezTo>
                    <a:pt x="54" y="109"/>
                    <a:pt x="58" y="109"/>
                    <a:pt x="63" y="106"/>
                  </a:cubicBezTo>
                  <a:cubicBezTo>
                    <a:pt x="65" y="105"/>
                    <a:pt x="66" y="104"/>
                    <a:pt x="68" y="103"/>
                  </a:cubicBezTo>
                  <a:cubicBezTo>
                    <a:pt x="71" y="101"/>
                    <a:pt x="69" y="100"/>
                    <a:pt x="69" y="97"/>
                  </a:cubicBezTo>
                  <a:cubicBezTo>
                    <a:pt x="69" y="94"/>
                    <a:pt x="62" y="93"/>
                    <a:pt x="60" y="91"/>
                  </a:cubicBezTo>
                  <a:cubicBezTo>
                    <a:pt x="57" y="89"/>
                    <a:pt x="53" y="87"/>
                    <a:pt x="50" y="86"/>
                  </a:cubicBezTo>
                  <a:cubicBezTo>
                    <a:pt x="47" y="84"/>
                    <a:pt x="43" y="82"/>
                    <a:pt x="40" y="82"/>
                  </a:cubicBezTo>
                  <a:cubicBezTo>
                    <a:pt x="39" y="81"/>
                    <a:pt x="39" y="82"/>
                    <a:pt x="38" y="82"/>
                  </a:cubicBezTo>
                  <a:cubicBezTo>
                    <a:pt x="37" y="82"/>
                    <a:pt x="36" y="81"/>
                    <a:pt x="35" y="81"/>
                  </a:cubicBezTo>
                  <a:cubicBezTo>
                    <a:pt x="33" y="80"/>
                    <a:pt x="31" y="84"/>
                    <a:pt x="29" y="84"/>
                  </a:cubicBezTo>
                  <a:cubicBezTo>
                    <a:pt x="29" y="83"/>
                    <a:pt x="33" y="80"/>
                    <a:pt x="29" y="80"/>
                  </a:cubicBezTo>
                  <a:cubicBezTo>
                    <a:pt x="28" y="80"/>
                    <a:pt x="24" y="78"/>
                    <a:pt x="24" y="78"/>
                  </a:cubicBezTo>
                  <a:cubicBezTo>
                    <a:pt x="25" y="77"/>
                    <a:pt x="29" y="80"/>
                    <a:pt x="29" y="78"/>
                  </a:cubicBezTo>
                  <a:cubicBezTo>
                    <a:pt x="29" y="77"/>
                    <a:pt x="25" y="75"/>
                    <a:pt x="24" y="75"/>
                  </a:cubicBezTo>
                  <a:cubicBezTo>
                    <a:pt x="23" y="76"/>
                    <a:pt x="20" y="78"/>
                    <a:pt x="20" y="78"/>
                  </a:cubicBezTo>
                  <a:cubicBezTo>
                    <a:pt x="20" y="77"/>
                    <a:pt x="20" y="77"/>
                    <a:pt x="19" y="76"/>
                  </a:cubicBezTo>
                  <a:cubicBezTo>
                    <a:pt x="17" y="76"/>
                    <a:pt x="17" y="77"/>
                    <a:pt x="16" y="78"/>
                  </a:cubicBezTo>
                  <a:cubicBezTo>
                    <a:pt x="16" y="78"/>
                    <a:pt x="16" y="78"/>
                    <a:pt x="16" y="77"/>
                  </a:cubicBezTo>
                  <a:cubicBezTo>
                    <a:pt x="15" y="78"/>
                    <a:pt x="14" y="80"/>
                    <a:pt x="13" y="80"/>
                  </a:cubicBezTo>
                  <a:cubicBezTo>
                    <a:pt x="12" y="81"/>
                    <a:pt x="10" y="81"/>
                    <a:pt x="10" y="81"/>
                  </a:cubicBezTo>
                  <a:cubicBezTo>
                    <a:pt x="9" y="83"/>
                    <a:pt x="5" y="83"/>
                    <a:pt x="6" y="85"/>
                  </a:cubicBezTo>
                  <a:cubicBezTo>
                    <a:pt x="9" y="87"/>
                    <a:pt x="5" y="85"/>
                    <a:pt x="5" y="88"/>
                  </a:cubicBezTo>
                  <a:cubicBezTo>
                    <a:pt x="5" y="90"/>
                    <a:pt x="9" y="91"/>
                    <a:pt x="10" y="92"/>
                  </a:cubicBezTo>
                  <a:cubicBezTo>
                    <a:pt x="12" y="93"/>
                    <a:pt x="14" y="95"/>
                    <a:pt x="13" y="97"/>
                  </a:cubicBezTo>
                  <a:cubicBezTo>
                    <a:pt x="12" y="99"/>
                    <a:pt x="9" y="100"/>
                    <a:pt x="9" y="102"/>
                  </a:cubicBezTo>
                  <a:cubicBezTo>
                    <a:pt x="10" y="104"/>
                    <a:pt x="12" y="106"/>
                    <a:pt x="13" y="108"/>
                  </a:cubicBezTo>
                  <a:cubicBezTo>
                    <a:pt x="14" y="110"/>
                    <a:pt x="12" y="110"/>
                    <a:pt x="12" y="112"/>
                  </a:cubicBezTo>
                  <a:cubicBezTo>
                    <a:pt x="12" y="114"/>
                    <a:pt x="15" y="116"/>
                    <a:pt x="13" y="117"/>
                  </a:cubicBezTo>
                  <a:cubicBezTo>
                    <a:pt x="11" y="118"/>
                    <a:pt x="14" y="121"/>
                    <a:pt x="14" y="122"/>
                  </a:cubicBezTo>
                  <a:cubicBezTo>
                    <a:pt x="16" y="124"/>
                    <a:pt x="18" y="124"/>
                    <a:pt x="15" y="126"/>
                  </a:cubicBezTo>
                  <a:cubicBezTo>
                    <a:pt x="13" y="128"/>
                    <a:pt x="14" y="128"/>
                    <a:pt x="15" y="129"/>
                  </a:cubicBezTo>
                  <a:cubicBezTo>
                    <a:pt x="20" y="132"/>
                    <a:pt x="23" y="134"/>
                    <a:pt x="18" y="138"/>
                  </a:cubicBezTo>
                  <a:cubicBezTo>
                    <a:pt x="13" y="143"/>
                    <a:pt x="8" y="147"/>
                    <a:pt x="4" y="152"/>
                  </a:cubicBezTo>
                  <a:cubicBezTo>
                    <a:pt x="6" y="152"/>
                    <a:pt x="6" y="151"/>
                    <a:pt x="7" y="152"/>
                  </a:cubicBezTo>
                  <a:cubicBezTo>
                    <a:pt x="8" y="154"/>
                    <a:pt x="10" y="154"/>
                    <a:pt x="11" y="155"/>
                  </a:cubicBezTo>
                  <a:cubicBezTo>
                    <a:pt x="17" y="157"/>
                    <a:pt x="9" y="157"/>
                    <a:pt x="7" y="157"/>
                  </a:cubicBezTo>
                  <a:cubicBezTo>
                    <a:pt x="5" y="157"/>
                    <a:pt x="4" y="158"/>
                    <a:pt x="4" y="160"/>
                  </a:cubicBezTo>
                  <a:cubicBezTo>
                    <a:pt x="4" y="162"/>
                    <a:pt x="2" y="163"/>
                    <a:pt x="1" y="165"/>
                  </a:cubicBezTo>
                  <a:cubicBezTo>
                    <a:pt x="0" y="166"/>
                    <a:pt x="1" y="168"/>
                    <a:pt x="2" y="170"/>
                  </a:cubicBezTo>
                  <a:cubicBezTo>
                    <a:pt x="2" y="172"/>
                    <a:pt x="0" y="174"/>
                    <a:pt x="1" y="175"/>
                  </a:cubicBezTo>
                  <a:cubicBezTo>
                    <a:pt x="3" y="176"/>
                    <a:pt x="3" y="176"/>
                    <a:pt x="3" y="178"/>
                  </a:cubicBezTo>
                  <a:cubicBezTo>
                    <a:pt x="2" y="180"/>
                    <a:pt x="4" y="181"/>
                    <a:pt x="4" y="183"/>
                  </a:cubicBezTo>
                  <a:cubicBezTo>
                    <a:pt x="4" y="184"/>
                    <a:pt x="7" y="186"/>
                    <a:pt x="8" y="186"/>
                  </a:cubicBezTo>
                  <a:cubicBezTo>
                    <a:pt x="8" y="186"/>
                    <a:pt x="9" y="185"/>
                    <a:pt x="10" y="185"/>
                  </a:cubicBezTo>
                  <a:cubicBezTo>
                    <a:pt x="11" y="185"/>
                    <a:pt x="11" y="187"/>
                    <a:pt x="12" y="187"/>
                  </a:cubicBezTo>
                  <a:cubicBezTo>
                    <a:pt x="14" y="186"/>
                    <a:pt x="14" y="185"/>
                    <a:pt x="16" y="187"/>
                  </a:cubicBezTo>
                  <a:cubicBezTo>
                    <a:pt x="18" y="188"/>
                    <a:pt x="18" y="188"/>
                    <a:pt x="18" y="190"/>
                  </a:cubicBezTo>
                  <a:cubicBezTo>
                    <a:pt x="17" y="195"/>
                    <a:pt x="21" y="199"/>
                    <a:pt x="24" y="201"/>
                  </a:cubicBezTo>
                  <a:cubicBezTo>
                    <a:pt x="26" y="202"/>
                    <a:pt x="27" y="203"/>
                    <a:pt x="25" y="204"/>
                  </a:cubicBezTo>
                  <a:cubicBezTo>
                    <a:pt x="24" y="206"/>
                    <a:pt x="23" y="205"/>
                    <a:pt x="21" y="205"/>
                  </a:cubicBezTo>
                  <a:cubicBezTo>
                    <a:pt x="19" y="205"/>
                    <a:pt x="22" y="214"/>
                    <a:pt x="24" y="213"/>
                  </a:cubicBezTo>
                  <a:cubicBezTo>
                    <a:pt x="25" y="212"/>
                    <a:pt x="26" y="209"/>
                    <a:pt x="27" y="210"/>
                  </a:cubicBezTo>
                  <a:cubicBezTo>
                    <a:pt x="28" y="210"/>
                    <a:pt x="29" y="211"/>
                    <a:pt x="31" y="211"/>
                  </a:cubicBezTo>
                  <a:cubicBezTo>
                    <a:pt x="33" y="211"/>
                    <a:pt x="35" y="212"/>
                    <a:pt x="35" y="214"/>
                  </a:cubicBezTo>
                  <a:cubicBezTo>
                    <a:pt x="35" y="215"/>
                    <a:pt x="34" y="215"/>
                    <a:pt x="34" y="215"/>
                  </a:cubicBezTo>
                  <a:cubicBezTo>
                    <a:pt x="33" y="216"/>
                    <a:pt x="34" y="218"/>
                    <a:pt x="35" y="218"/>
                  </a:cubicBezTo>
                  <a:cubicBezTo>
                    <a:pt x="36" y="219"/>
                    <a:pt x="38" y="218"/>
                    <a:pt x="39" y="219"/>
                  </a:cubicBezTo>
                  <a:cubicBezTo>
                    <a:pt x="40" y="220"/>
                    <a:pt x="40" y="222"/>
                    <a:pt x="40" y="223"/>
                  </a:cubicBezTo>
                  <a:cubicBezTo>
                    <a:pt x="40" y="224"/>
                    <a:pt x="43" y="223"/>
                    <a:pt x="44" y="223"/>
                  </a:cubicBezTo>
                  <a:cubicBezTo>
                    <a:pt x="45" y="224"/>
                    <a:pt x="47" y="227"/>
                    <a:pt x="48" y="225"/>
                  </a:cubicBezTo>
                  <a:cubicBezTo>
                    <a:pt x="49" y="223"/>
                    <a:pt x="50" y="224"/>
                    <a:pt x="51" y="225"/>
                  </a:cubicBezTo>
                  <a:cubicBezTo>
                    <a:pt x="53" y="227"/>
                    <a:pt x="53" y="226"/>
                    <a:pt x="55" y="226"/>
                  </a:cubicBezTo>
                  <a:cubicBezTo>
                    <a:pt x="56" y="226"/>
                    <a:pt x="57" y="229"/>
                    <a:pt x="58" y="228"/>
                  </a:cubicBezTo>
                  <a:cubicBezTo>
                    <a:pt x="60" y="227"/>
                    <a:pt x="62" y="229"/>
                    <a:pt x="63" y="230"/>
                  </a:cubicBezTo>
                  <a:cubicBezTo>
                    <a:pt x="65" y="231"/>
                    <a:pt x="62" y="232"/>
                    <a:pt x="62" y="232"/>
                  </a:cubicBezTo>
                  <a:cubicBezTo>
                    <a:pt x="60" y="233"/>
                    <a:pt x="63" y="234"/>
                    <a:pt x="63" y="234"/>
                  </a:cubicBezTo>
                  <a:cubicBezTo>
                    <a:pt x="63" y="234"/>
                    <a:pt x="60" y="234"/>
                    <a:pt x="61" y="236"/>
                  </a:cubicBezTo>
                  <a:cubicBezTo>
                    <a:pt x="63" y="237"/>
                    <a:pt x="62" y="238"/>
                    <a:pt x="61" y="239"/>
                  </a:cubicBezTo>
                  <a:cubicBezTo>
                    <a:pt x="61" y="240"/>
                    <a:pt x="58" y="240"/>
                    <a:pt x="57" y="240"/>
                  </a:cubicBezTo>
                  <a:cubicBezTo>
                    <a:pt x="55" y="240"/>
                    <a:pt x="54" y="242"/>
                    <a:pt x="53" y="244"/>
                  </a:cubicBezTo>
                  <a:cubicBezTo>
                    <a:pt x="54" y="244"/>
                    <a:pt x="58" y="244"/>
                    <a:pt x="58" y="245"/>
                  </a:cubicBezTo>
                  <a:cubicBezTo>
                    <a:pt x="58" y="246"/>
                    <a:pt x="53" y="247"/>
                    <a:pt x="53" y="248"/>
                  </a:cubicBezTo>
                  <a:cubicBezTo>
                    <a:pt x="53" y="249"/>
                    <a:pt x="55" y="249"/>
                    <a:pt x="55" y="251"/>
                  </a:cubicBezTo>
                  <a:cubicBezTo>
                    <a:pt x="55" y="251"/>
                    <a:pt x="52" y="252"/>
                    <a:pt x="52" y="252"/>
                  </a:cubicBezTo>
                  <a:cubicBezTo>
                    <a:pt x="51" y="253"/>
                    <a:pt x="51" y="254"/>
                    <a:pt x="50" y="255"/>
                  </a:cubicBezTo>
                  <a:cubicBezTo>
                    <a:pt x="50" y="256"/>
                    <a:pt x="48" y="255"/>
                    <a:pt x="48" y="257"/>
                  </a:cubicBezTo>
                  <a:cubicBezTo>
                    <a:pt x="47" y="258"/>
                    <a:pt x="49" y="260"/>
                    <a:pt x="51" y="260"/>
                  </a:cubicBezTo>
                  <a:cubicBezTo>
                    <a:pt x="53" y="261"/>
                    <a:pt x="55" y="262"/>
                    <a:pt x="58" y="264"/>
                  </a:cubicBezTo>
                  <a:cubicBezTo>
                    <a:pt x="59" y="265"/>
                    <a:pt x="60" y="266"/>
                    <a:pt x="61" y="266"/>
                  </a:cubicBezTo>
                  <a:cubicBezTo>
                    <a:pt x="62" y="268"/>
                    <a:pt x="62" y="267"/>
                    <a:pt x="64" y="266"/>
                  </a:cubicBezTo>
                  <a:cubicBezTo>
                    <a:pt x="67" y="266"/>
                    <a:pt x="70" y="269"/>
                    <a:pt x="73" y="269"/>
                  </a:cubicBezTo>
                  <a:cubicBezTo>
                    <a:pt x="76" y="269"/>
                    <a:pt x="79" y="271"/>
                    <a:pt x="82" y="272"/>
                  </a:cubicBezTo>
                  <a:cubicBezTo>
                    <a:pt x="85" y="273"/>
                    <a:pt x="87" y="272"/>
                    <a:pt x="90" y="272"/>
                  </a:cubicBezTo>
                  <a:cubicBezTo>
                    <a:pt x="91" y="273"/>
                    <a:pt x="92" y="274"/>
                    <a:pt x="92" y="275"/>
                  </a:cubicBezTo>
                  <a:cubicBezTo>
                    <a:pt x="92" y="276"/>
                    <a:pt x="93" y="276"/>
                    <a:pt x="94" y="276"/>
                  </a:cubicBezTo>
                  <a:cubicBezTo>
                    <a:pt x="97" y="277"/>
                    <a:pt x="99" y="282"/>
                    <a:pt x="103" y="280"/>
                  </a:cubicBezTo>
                  <a:cubicBezTo>
                    <a:pt x="104" y="279"/>
                    <a:pt x="106" y="278"/>
                    <a:pt x="105" y="277"/>
                  </a:cubicBezTo>
                  <a:cubicBezTo>
                    <a:pt x="104" y="276"/>
                    <a:pt x="103" y="275"/>
                    <a:pt x="102" y="274"/>
                  </a:cubicBezTo>
                  <a:cubicBezTo>
                    <a:pt x="100" y="272"/>
                    <a:pt x="99" y="270"/>
                    <a:pt x="100" y="267"/>
                  </a:cubicBezTo>
                  <a:cubicBezTo>
                    <a:pt x="100" y="265"/>
                    <a:pt x="99" y="263"/>
                    <a:pt x="97" y="262"/>
                  </a:cubicBezTo>
                  <a:cubicBezTo>
                    <a:pt x="95" y="261"/>
                    <a:pt x="98" y="259"/>
                    <a:pt x="99" y="258"/>
                  </a:cubicBezTo>
                  <a:cubicBezTo>
                    <a:pt x="100" y="256"/>
                    <a:pt x="100" y="254"/>
                    <a:pt x="103" y="254"/>
                  </a:cubicBezTo>
                  <a:cubicBezTo>
                    <a:pt x="104" y="254"/>
                    <a:pt x="105" y="253"/>
                    <a:pt x="106" y="252"/>
                  </a:cubicBezTo>
                  <a:cubicBezTo>
                    <a:pt x="107" y="251"/>
                    <a:pt x="108" y="251"/>
                    <a:pt x="109" y="250"/>
                  </a:cubicBezTo>
                  <a:cubicBezTo>
                    <a:pt x="108" y="250"/>
                    <a:pt x="106" y="249"/>
                    <a:pt x="106" y="248"/>
                  </a:cubicBezTo>
                  <a:cubicBezTo>
                    <a:pt x="106" y="247"/>
                    <a:pt x="108" y="248"/>
                    <a:pt x="108" y="248"/>
                  </a:cubicBezTo>
                  <a:cubicBezTo>
                    <a:pt x="108" y="247"/>
                    <a:pt x="106" y="244"/>
                    <a:pt x="105" y="243"/>
                  </a:cubicBezTo>
                  <a:cubicBezTo>
                    <a:pt x="104" y="241"/>
                    <a:pt x="103" y="241"/>
                    <a:pt x="101" y="241"/>
                  </a:cubicBezTo>
                  <a:cubicBezTo>
                    <a:pt x="98" y="241"/>
                    <a:pt x="100" y="239"/>
                    <a:pt x="98" y="238"/>
                  </a:cubicBezTo>
                  <a:cubicBezTo>
                    <a:pt x="97" y="237"/>
                    <a:pt x="94" y="237"/>
                    <a:pt x="96" y="235"/>
                  </a:cubicBezTo>
                  <a:cubicBezTo>
                    <a:pt x="97" y="233"/>
                    <a:pt x="99" y="232"/>
                    <a:pt x="97" y="231"/>
                  </a:cubicBezTo>
                  <a:cubicBezTo>
                    <a:pt x="96" y="229"/>
                    <a:pt x="98" y="228"/>
                    <a:pt x="99" y="227"/>
                  </a:cubicBezTo>
                  <a:cubicBezTo>
                    <a:pt x="99" y="226"/>
                    <a:pt x="101" y="223"/>
                    <a:pt x="101" y="224"/>
                  </a:cubicBezTo>
                  <a:cubicBezTo>
                    <a:pt x="102" y="225"/>
                    <a:pt x="103" y="227"/>
                    <a:pt x="104" y="228"/>
                  </a:cubicBezTo>
                  <a:cubicBezTo>
                    <a:pt x="106" y="228"/>
                    <a:pt x="107" y="227"/>
                    <a:pt x="107" y="226"/>
                  </a:cubicBezTo>
                  <a:cubicBezTo>
                    <a:pt x="106" y="224"/>
                    <a:pt x="106" y="223"/>
                    <a:pt x="108" y="222"/>
                  </a:cubicBezTo>
                  <a:cubicBezTo>
                    <a:pt x="110" y="221"/>
                    <a:pt x="110" y="219"/>
                    <a:pt x="112" y="219"/>
                  </a:cubicBezTo>
                  <a:cubicBezTo>
                    <a:pt x="114" y="218"/>
                    <a:pt x="116" y="215"/>
                    <a:pt x="118" y="216"/>
                  </a:cubicBezTo>
                  <a:cubicBezTo>
                    <a:pt x="120" y="216"/>
                    <a:pt x="120" y="218"/>
                    <a:pt x="122" y="216"/>
                  </a:cubicBezTo>
                  <a:cubicBezTo>
                    <a:pt x="124" y="215"/>
                    <a:pt x="124" y="216"/>
                    <a:pt x="126" y="217"/>
                  </a:cubicBezTo>
                  <a:cubicBezTo>
                    <a:pt x="128" y="217"/>
                    <a:pt x="130" y="217"/>
                    <a:pt x="132" y="218"/>
                  </a:cubicBezTo>
                  <a:cubicBezTo>
                    <a:pt x="134" y="219"/>
                    <a:pt x="134" y="221"/>
                    <a:pt x="136" y="223"/>
                  </a:cubicBezTo>
                  <a:cubicBezTo>
                    <a:pt x="136" y="223"/>
                    <a:pt x="136" y="220"/>
                    <a:pt x="138" y="221"/>
                  </a:cubicBezTo>
                  <a:cubicBezTo>
                    <a:pt x="139" y="221"/>
                    <a:pt x="140" y="223"/>
                    <a:pt x="142" y="223"/>
                  </a:cubicBezTo>
                  <a:cubicBezTo>
                    <a:pt x="143" y="224"/>
                    <a:pt x="144" y="222"/>
                    <a:pt x="145" y="221"/>
                  </a:cubicBezTo>
                  <a:cubicBezTo>
                    <a:pt x="147" y="219"/>
                    <a:pt x="148" y="221"/>
                    <a:pt x="150" y="221"/>
                  </a:cubicBezTo>
                  <a:cubicBezTo>
                    <a:pt x="152" y="221"/>
                    <a:pt x="153" y="219"/>
                    <a:pt x="155" y="220"/>
                  </a:cubicBezTo>
                  <a:cubicBezTo>
                    <a:pt x="157" y="221"/>
                    <a:pt x="158" y="222"/>
                    <a:pt x="160" y="223"/>
                  </a:cubicBezTo>
                  <a:cubicBezTo>
                    <a:pt x="162" y="224"/>
                    <a:pt x="161" y="223"/>
                    <a:pt x="163" y="222"/>
                  </a:cubicBezTo>
                  <a:cubicBezTo>
                    <a:pt x="164" y="221"/>
                    <a:pt x="168" y="222"/>
                    <a:pt x="169" y="222"/>
                  </a:cubicBezTo>
                  <a:cubicBezTo>
                    <a:pt x="170" y="222"/>
                    <a:pt x="172" y="220"/>
                    <a:pt x="172" y="219"/>
                  </a:cubicBezTo>
                  <a:cubicBezTo>
                    <a:pt x="172" y="217"/>
                    <a:pt x="169" y="217"/>
                    <a:pt x="168" y="216"/>
                  </a:cubicBezTo>
                  <a:cubicBezTo>
                    <a:pt x="161" y="213"/>
                    <a:pt x="171" y="214"/>
                    <a:pt x="169" y="210"/>
                  </a:cubicBezTo>
                  <a:cubicBezTo>
                    <a:pt x="168" y="209"/>
                    <a:pt x="166" y="209"/>
                    <a:pt x="169" y="208"/>
                  </a:cubicBezTo>
                  <a:cubicBezTo>
                    <a:pt x="170" y="207"/>
                    <a:pt x="172" y="208"/>
                    <a:pt x="173" y="207"/>
                  </a:cubicBezTo>
                  <a:cubicBezTo>
                    <a:pt x="177" y="207"/>
                    <a:pt x="166" y="202"/>
                    <a:pt x="171" y="200"/>
                  </a:cubicBezTo>
                  <a:cubicBezTo>
                    <a:pt x="172" y="200"/>
                    <a:pt x="174" y="200"/>
                    <a:pt x="175" y="200"/>
                  </a:cubicBezTo>
                  <a:cubicBezTo>
                    <a:pt x="178" y="200"/>
                    <a:pt x="180" y="200"/>
                    <a:pt x="183" y="199"/>
                  </a:cubicBezTo>
                  <a:cubicBezTo>
                    <a:pt x="185" y="198"/>
                    <a:pt x="187" y="198"/>
                    <a:pt x="189" y="198"/>
                  </a:cubicBezTo>
                  <a:cubicBezTo>
                    <a:pt x="191" y="197"/>
                    <a:pt x="193" y="196"/>
                    <a:pt x="196" y="196"/>
                  </a:cubicBezTo>
                  <a:cubicBezTo>
                    <a:pt x="200" y="195"/>
                    <a:pt x="204" y="194"/>
                    <a:pt x="208" y="192"/>
                  </a:cubicBezTo>
                  <a:cubicBezTo>
                    <a:pt x="211" y="190"/>
                    <a:pt x="217" y="190"/>
                    <a:pt x="219" y="194"/>
                  </a:cubicBezTo>
                  <a:cubicBezTo>
                    <a:pt x="220" y="196"/>
                    <a:pt x="219" y="196"/>
                    <a:pt x="220" y="198"/>
                  </a:cubicBezTo>
                  <a:cubicBezTo>
                    <a:pt x="220" y="201"/>
                    <a:pt x="224" y="198"/>
                    <a:pt x="226" y="199"/>
                  </a:cubicBezTo>
                  <a:cubicBezTo>
                    <a:pt x="227" y="199"/>
                    <a:pt x="226" y="200"/>
                    <a:pt x="227" y="200"/>
                  </a:cubicBezTo>
                  <a:cubicBezTo>
                    <a:pt x="228" y="201"/>
                    <a:pt x="228" y="200"/>
                    <a:pt x="228" y="200"/>
                  </a:cubicBezTo>
                  <a:cubicBezTo>
                    <a:pt x="229" y="199"/>
                    <a:pt x="230" y="200"/>
                    <a:pt x="231" y="201"/>
                  </a:cubicBezTo>
                  <a:cubicBezTo>
                    <a:pt x="232" y="201"/>
                    <a:pt x="232" y="201"/>
                    <a:pt x="231" y="202"/>
                  </a:cubicBezTo>
                  <a:cubicBezTo>
                    <a:pt x="230" y="205"/>
                    <a:pt x="237" y="203"/>
                    <a:pt x="239" y="202"/>
                  </a:cubicBezTo>
                  <a:cubicBezTo>
                    <a:pt x="239" y="202"/>
                    <a:pt x="248" y="197"/>
                    <a:pt x="248" y="198"/>
                  </a:cubicBezTo>
                  <a:cubicBezTo>
                    <a:pt x="248" y="199"/>
                    <a:pt x="246" y="201"/>
                    <a:pt x="248" y="202"/>
                  </a:cubicBezTo>
                  <a:cubicBezTo>
                    <a:pt x="250" y="202"/>
                    <a:pt x="251" y="203"/>
                    <a:pt x="252" y="204"/>
                  </a:cubicBezTo>
                  <a:cubicBezTo>
                    <a:pt x="255" y="207"/>
                    <a:pt x="256" y="210"/>
                    <a:pt x="258" y="213"/>
                  </a:cubicBezTo>
                  <a:cubicBezTo>
                    <a:pt x="260" y="216"/>
                    <a:pt x="261" y="219"/>
                    <a:pt x="263" y="221"/>
                  </a:cubicBezTo>
                  <a:cubicBezTo>
                    <a:pt x="266" y="224"/>
                    <a:pt x="266" y="217"/>
                    <a:pt x="269" y="220"/>
                  </a:cubicBezTo>
                  <a:cubicBezTo>
                    <a:pt x="273" y="224"/>
                    <a:pt x="275" y="222"/>
                    <a:pt x="280" y="221"/>
                  </a:cubicBezTo>
                  <a:cubicBezTo>
                    <a:pt x="282" y="220"/>
                    <a:pt x="283" y="223"/>
                    <a:pt x="284" y="224"/>
                  </a:cubicBezTo>
                  <a:cubicBezTo>
                    <a:pt x="285" y="226"/>
                    <a:pt x="287" y="226"/>
                    <a:pt x="288" y="228"/>
                  </a:cubicBezTo>
                  <a:cubicBezTo>
                    <a:pt x="289" y="230"/>
                    <a:pt x="291" y="230"/>
                    <a:pt x="293" y="230"/>
                  </a:cubicBezTo>
                  <a:cubicBezTo>
                    <a:pt x="296" y="229"/>
                    <a:pt x="295" y="230"/>
                    <a:pt x="296" y="231"/>
                  </a:cubicBezTo>
                  <a:cubicBezTo>
                    <a:pt x="298" y="235"/>
                    <a:pt x="304" y="230"/>
                    <a:pt x="307" y="230"/>
                  </a:cubicBezTo>
                  <a:cubicBezTo>
                    <a:pt x="310" y="229"/>
                    <a:pt x="313" y="226"/>
                    <a:pt x="316" y="225"/>
                  </a:cubicBezTo>
                  <a:cubicBezTo>
                    <a:pt x="320" y="222"/>
                    <a:pt x="322" y="222"/>
                    <a:pt x="327" y="223"/>
                  </a:cubicBezTo>
                  <a:cubicBezTo>
                    <a:pt x="329" y="223"/>
                    <a:pt x="329" y="224"/>
                    <a:pt x="331" y="226"/>
                  </a:cubicBezTo>
                  <a:cubicBezTo>
                    <a:pt x="332" y="227"/>
                    <a:pt x="334" y="227"/>
                    <a:pt x="336" y="227"/>
                  </a:cubicBezTo>
                  <a:cubicBezTo>
                    <a:pt x="338" y="227"/>
                    <a:pt x="339" y="228"/>
                    <a:pt x="341" y="228"/>
                  </a:cubicBezTo>
                  <a:cubicBezTo>
                    <a:pt x="343" y="230"/>
                    <a:pt x="344" y="228"/>
                    <a:pt x="346" y="227"/>
                  </a:cubicBezTo>
                  <a:cubicBezTo>
                    <a:pt x="349" y="224"/>
                    <a:pt x="344" y="222"/>
                    <a:pt x="346" y="219"/>
                  </a:cubicBezTo>
                  <a:cubicBezTo>
                    <a:pt x="347" y="217"/>
                    <a:pt x="351" y="213"/>
                    <a:pt x="353" y="214"/>
                  </a:cubicBezTo>
                  <a:cubicBezTo>
                    <a:pt x="357" y="216"/>
                    <a:pt x="362" y="216"/>
                    <a:pt x="366" y="218"/>
                  </a:cubicBezTo>
                  <a:cubicBezTo>
                    <a:pt x="368" y="219"/>
                    <a:pt x="367" y="221"/>
                    <a:pt x="368" y="222"/>
                  </a:cubicBezTo>
                  <a:cubicBezTo>
                    <a:pt x="369" y="225"/>
                    <a:pt x="371" y="225"/>
                    <a:pt x="374" y="226"/>
                  </a:cubicBezTo>
                  <a:cubicBezTo>
                    <a:pt x="378" y="227"/>
                    <a:pt x="382" y="224"/>
                    <a:pt x="386" y="225"/>
                  </a:cubicBezTo>
                  <a:cubicBezTo>
                    <a:pt x="387" y="225"/>
                    <a:pt x="389" y="225"/>
                    <a:pt x="390" y="226"/>
                  </a:cubicBezTo>
                  <a:cubicBezTo>
                    <a:pt x="392" y="227"/>
                    <a:pt x="394" y="227"/>
                    <a:pt x="396" y="229"/>
                  </a:cubicBezTo>
                  <a:cubicBezTo>
                    <a:pt x="401" y="233"/>
                    <a:pt x="409" y="233"/>
                    <a:pt x="415" y="231"/>
                  </a:cubicBezTo>
                  <a:cubicBezTo>
                    <a:pt x="419" y="230"/>
                    <a:pt x="422" y="228"/>
                    <a:pt x="426" y="227"/>
                  </a:cubicBezTo>
                  <a:cubicBezTo>
                    <a:pt x="428" y="225"/>
                    <a:pt x="431" y="227"/>
                    <a:pt x="433" y="227"/>
                  </a:cubicBezTo>
                  <a:cubicBezTo>
                    <a:pt x="435" y="228"/>
                    <a:pt x="436" y="226"/>
                    <a:pt x="438" y="227"/>
                  </a:cubicBezTo>
                  <a:cubicBezTo>
                    <a:pt x="439" y="228"/>
                    <a:pt x="443" y="231"/>
                    <a:pt x="445" y="230"/>
                  </a:cubicBezTo>
                  <a:cubicBezTo>
                    <a:pt x="446" y="230"/>
                    <a:pt x="448" y="229"/>
                    <a:pt x="449" y="228"/>
                  </a:cubicBezTo>
                  <a:cubicBezTo>
                    <a:pt x="452" y="227"/>
                    <a:pt x="453" y="227"/>
                    <a:pt x="453" y="225"/>
                  </a:cubicBezTo>
                  <a:cubicBezTo>
                    <a:pt x="453" y="221"/>
                    <a:pt x="456" y="217"/>
                    <a:pt x="458" y="215"/>
                  </a:cubicBezTo>
                  <a:cubicBezTo>
                    <a:pt x="459" y="214"/>
                    <a:pt x="460" y="212"/>
                    <a:pt x="459" y="211"/>
                  </a:cubicBezTo>
                  <a:cubicBezTo>
                    <a:pt x="458" y="210"/>
                    <a:pt x="455" y="210"/>
                    <a:pt x="457" y="208"/>
                  </a:cubicBezTo>
                  <a:cubicBezTo>
                    <a:pt x="460" y="205"/>
                    <a:pt x="465" y="205"/>
                    <a:pt x="470" y="204"/>
                  </a:cubicBezTo>
                  <a:cubicBezTo>
                    <a:pt x="472" y="204"/>
                    <a:pt x="474" y="204"/>
                    <a:pt x="476" y="205"/>
                  </a:cubicBezTo>
                  <a:cubicBezTo>
                    <a:pt x="478" y="206"/>
                    <a:pt x="481" y="206"/>
                    <a:pt x="483" y="207"/>
                  </a:cubicBezTo>
                  <a:cubicBezTo>
                    <a:pt x="486" y="208"/>
                    <a:pt x="487" y="212"/>
                    <a:pt x="489" y="215"/>
                  </a:cubicBezTo>
                  <a:cubicBezTo>
                    <a:pt x="490" y="218"/>
                    <a:pt x="492" y="221"/>
                    <a:pt x="493" y="224"/>
                  </a:cubicBezTo>
                  <a:cubicBezTo>
                    <a:pt x="493" y="225"/>
                    <a:pt x="493" y="227"/>
                    <a:pt x="494" y="229"/>
                  </a:cubicBezTo>
                  <a:cubicBezTo>
                    <a:pt x="494" y="230"/>
                    <a:pt x="497" y="230"/>
                    <a:pt x="498" y="230"/>
                  </a:cubicBezTo>
                  <a:cubicBezTo>
                    <a:pt x="502" y="231"/>
                    <a:pt x="507" y="233"/>
                    <a:pt x="508" y="237"/>
                  </a:cubicBezTo>
                  <a:cubicBezTo>
                    <a:pt x="509" y="240"/>
                    <a:pt x="510" y="242"/>
                    <a:pt x="514" y="242"/>
                  </a:cubicBezTo>
                  <a:cubicBezTo>
                    <a:pt x="515" y="242"/>
                    <a:pt x="517" y="242"/>
                    <a:pt x="518" y="242"/>
                  </a:cubicBezTo>
                  <a:cubicBezTo>
                    <a:pt x="520" y="242"/>
                    <a:pt x="520" y="240"/>
                    <a:pt x="522" y="240"/>
                  </a:cubicBezTo>
                  <a:cubicBezTo>
                    <a:pt x="525" y="240"/>
                    <a:pt x="528" y="237"/>
                    <a:pt x="530" y="241"/>
                  </a:cubicBezTo>
                  <a:cubicBezTo>
                    <a:pt x="530" y="243"/>
                    <a:pt x="530" y="243"/>
                    <a:pt x="529" y="244"/>
                  </a:cubicBezTo>
                  <a:cubicBezTo>
                    <a:pt x="527" y="246"/>
                    <a:pt x="527" y="247"/>
                    <a:pt x="526" y="249"/>
                  </a:cubicBezTo>
                  <a:cubicBezTo>
                    <a:pt x="525" y="252"/>
                    <a:pt x="523" y="255"/>
                    <a:pt x="521" y="258"/>
                  </a:cubicBezTo>
                  <a:cubicBezTo>
                    <a:pt x="520" y="260"/>
                    <a:pt x="519" y="259"/>
                    <a:pt x="518" y="258"/>
                  </a:cubicBezTo>
                  <a:cubicBezTo>
                    <a:pt x="516" y="257"/>
                    <a:pt x="516" y="258"/>
                    <a:pt x="514" y="259"/>
                  </a:cubicBezTo>
                  <a:cubicBezTo>
                    <a:pt x="513" y="259"/>
                    <a:pt x="511" y="260"/>
                    <a:pt x="511" y="260"/>
                  </a:cubicBezTo>
                  <a:cubicBezTo>
                    <a:pt x="510" y="261"/>
                    <a:pt x="513" y="265"/>
                    <a:pt x="513" y="267"/>
                  </a:cubicBezTo>
                  <a:cubicBezTo>
                    <a:pt x="512" y="268"/>
                    <a:pt x="512" y="270"/>
                    <a:pt x="512" y="271"/>
                  </a:cubicBezTo>
                  <a:cubicBezTo>
                    <a:pt x="511" y="273"/>
                    <a:pt x="509" y="272"/>
                    <a:pt x="509" y="274"/>
                  </a:cubicBezTo>
                  <a:cubicBezTo>
                    <a:pt x="511" y="273"/>
                    <a:pt x="512" y="274"/>
                    <a:pt x="514" y="272"/>
                  </a:cubicBezTo>
                  <a:cubicBezTo>
                    <a:pt x="515" y="270"/>
                    <a:pt x="517" y="272"/>
                    <a:pt x="519" y="272"/>
                  </a:cubicBezTo>
                  <a:cubicBezTo>
                    <a:pt x="523" y="274"/>
                    <a:pt x="527" y="272"/>
                    <a:pt x="531" y="269"/>
                  </a:cubicBezTo>
                  <a:cubicBezTo>
                    <a:pt x="534" y="266"/>
                    <a:pt x="537" y="262"/>
                    <a:pt x="540" y="259"/>
                  </a:cubicBezTo>
                  <a:cubicBezTo>
                    <a:pt x="543" y="255"/>
                    <a:pt x="546" y="251"/>
                    <a:pt x="549" y="247"/>
                  </a:cubicBezTo>
                  <a:cubicBezTo>
                    <a:pt x="554" y="240"/>
                    <a:pt x="559" y="235"/>
                    <a:pt x="558" y="226"/>
                  </a:cubicBezTo>
                  <a:cubicBezTo>
                    <a:pt x="558" y="222"/>
                    <a:pt x="559" y="220"/>
                    <a:pt x="561" y="217"/>
                  </a:cubicBezTo>
                  <a:cubicBezTo>
                    <a:pt x="562" y="215"/>
                    <a:pt x="562" y="214"/>
                    <a:pt x="563" y="212"/>
                  </a:cubicBezTo>
                  <a:cubicBezTo>
                    <a:pt x="563" y="212"/>
                    <a:pt x="563" y="211"/>
                    <a:pt x="563" y="210"/>
                  </a:cubicBezTo>
                  <a:cubicBezTo>
                    <a:pt x="563" y="209"/>
                    <a:pt x="561" y="208"/>
                    <a:pt x="561" y="207"/>
                  </a:cubicBezTo>
                  <a:cubicBezTo>
                    <a:pt x="561" y="207"/>
                    <a:pt x="563" y="208"/>
                    <a:pt x="563" y="207"/>
                  </a:cubicBezTo>
                  <a:cubicBezTo>
                    <a:pt x="562" y="206"/>
                    <a:pt x="562" y="205"/>
                    <a:pt x="561" y="205"/>
                  </a:cubicBezTo>
                  <a:cubicBezTo>
                    <a:pt x="560" y="204"/>
                    <a:pt x="558" y="201"/>
                    <a:pt x="557" y="200"/>
                  </a:cubicBezTo>
                  <a:cubicBezTo>
                    <a:pt x="556" y="200"/>
                    <a:pt x="551" y="198"/>
                    <a:pt x="550" y="199"/>
                  </a:cubicBezTo>
                  <a:cubicBezTo>
                    <a:pt x="550" y="200"/>
                    <a:pt x="551" y="201"/>
                    <a:pt x="550" y="201"/>
                  </a:cubicBezTo>
                  <a:cubicBezTo>
                    <a:pt x="548" y="201"/>
                    <a:pt x="548" y="203"/>
                    <a:pt x="547" y="203"/>
                  </a:cubicBezTo>
                  <a:cubicBezTo>
                    <a:pt x="545" y="205"/>
                    <a:pt x="544" y="202"/>
                    <a:pt x="544" y="201"/>
                  </a:cubicBezTo>
                  <a:cubicBezTo>
                    <a:pt x="544" y="199"/>
                    <a:pt x="546" y="198"/>
                    <a:pt x="543" y="199"/>
                  </a:cubicBezTo>
                  <a:cubicBezTo>
                    <a:pt x="540" y="200"/>
                    <a:pt x="544" y="202"/>
                    <a:pt x="540" y="202"/>
                  </a:cubicBezTo>
                  <a:cubicBezTo>
                    <a:pt x="539" y="202"/>
                    <a:pt x="541" y="197"/>
                    <a:pt x="540" y="196"/>
                  </a:cubicBezTo>
                  <a:cubicBezTo>
                    <a:pt x="540" y="197"/>
                    <a:pt x="529" y="197"/>
                    <a:pt x="534" y="194"/>
                  </a:cubicBezTo>
                  <a:cubicBezTo>
                    <a:pt x="538" y="191"/>
                    <a:pt x="542" y="188"/>
                    <a:pt x="546" y="185"/>
                  </a:cubicBezTo>
                  <a:cubicBezTo>
                    <a:pt x="547" y="184"/>
                    <a:pt x="548" y="182"/>
                    <a:pt x="549" y="181"/>
                  </a:cubicBezTo>
                  <a:cubicBezTo>
                    <a:pt x="552" y="179"/>
                    <a:pt x="555" y="177"/>
                    <a:pt x="557" y="175"/>
                  </a:cubicBezTo>
                  <a:cubicBezTo>
                    <a:pt x="558" y="174"/>
                    <a:pt x="559" y="172"/>
                    <a:pt x="561" y="171"/>
                  </a:cubicBezTo>
                  <a:cubicBezTo>
                    <a:pt x="563" y="169"/>
                    <a:pt x="565" y="167"/>
                    <a:pt x="567" y="165"/>
                  </a:cubicBezTo>
                  <a:cubicBezTo>
                    <a:pt x="571" y="162"/>
                    <a:pt x="577" y="162"/>
                    <a:pt x="582" y="162"/>
                  </a:cubicBezTo>
                  <a:cubicBezTo>
                    <a:pt x="583" y="162"/>
                    <a:pt x="584" y="162"/>
                    <a:pt x="585" y="162"/>
                  </a:cubicBezTo>
                  <a:cubicBezTo>
                    <a:pt x="586" y="163"/>
                    <a:pt x="586" y="164"/>
                    <a:pt x="587" y="164"/>
                  </a:cubicBezTo>
                  <a:cubicBezTo>
                    <a:pt x="588" y="163"/>
                    <a:pt x="590" y="163"/>
                    <a:pt x="591" y="162"/>
                  </a:cubicBezTo>
                  <a:cubicBezTo>
                    <a:pt x="592" y="162"/>
                    <a:pt x="593" y="163"/>
                    <a:pt x="594" y="163"/>
                  </a:cubicBezTo>
                  <a:cubicBezTo>
                    <a:pt x="595" y="163"/>
                    <a:pt x="596" y="163"/>
                    <a:pt x="597" y="163"/>
                  </a:cubicBezTo>
                  <a:cubicBezTo>
                    <a:pt x="597" y="162"/>
                    <a:pt x="598" y="163"/>
                    <a:pt x="599" y="163"/>
                  </a:cubicBezTo>
                  <a:cubicBezTo>
                    <a:pt x="601" y="163"/>
                    <a:pt x="601" y="160"/>
                    <a:pt x="604" y="160"/>
                  </a:cubicBezTo>
                  <a:cubicBezTo>
                    <a:pt x="605" y="160"/>
                    <a:pt x="607" y="160"/>
                    <a:pt x="608" y="160"/>
                  </a:cubicBezTo>
                  <a:cubicBezTo>
                    <a:pt x="609" y="161"/>
                    <a:pt x="610" y="162"/>
                    <a:pt x="611" y="162"/>
                  </a:cubicBezTo>
                  <a:cubicBezTo>
                    <a:pt x="612" y="163"/>
                    <a:pt x="616" y="161"/>
                    <a:pt x="616" y="164"/>
                  </a:cubicBezTo>
                  <a:cubicBezTo>
                    <a:pt x="616" y="164"/>
                    <a:pt x="613" y="164"/>
                    <a:pt x="613" y="165"/>
                  </a:cubicBezTo>
                  <a:cubicBezTo>
                    <a:pt x="612" y="167"/>
                    <a:pt x="616" y="166"/>
                    <a:pt x="616" y="166"/>
                  </a:cubicBezTo>
                  <a:cubicBezTo>
                    <a:pt x="618" y="166"/>
                    <a:pt x="620" y="166"/>
                    <a:pt x="621" y="166"/>
                  </a:cubicBezTo>
                  <a:cubicBezTo>
                    <a:pt x="622" y="165"/>
                    <a:pt x="622" y="165"/>
                    <a:pt x="623" y="164"/>
                  </a:cubicBezTo>
                  <a:cubicBezTo>
                    <a:pt x="624" y="164"/>
                    <a:pt x="625" y="165"/>
                    <a:pt x="627" y="165"/>
                  </a:cubicBezTo>
                  <a:cubicBezTo>
                    <a:pt x="628" y="165"/>
                    <a:pt x="635" y="163"/>
                    <a:pt x="631" y="162"/>
                  </a:cubicBezTo>
                  <a:cubicBezTo>
                    <a:pt x="629" y="162"/>
                    <a:pt x="628" y="163"/>
                    <a:pt x="628" y="160"/>
                  </a:cubicBezTo>
                  <a:cubicBezTo>
                    <a:pt x="628" y="159"/>
                    <a:pt x="630" y="156"/>
                    <a:pt x="631" y="155"/>
                  </a:cubicBezTo>
                  <a:cubicBezTo>
                    <a:pt x="633" y="154"/>
                    <a:pt x="634" y="153"/>
                    <a:pt x="636" y="151"/>
                  </a:cubicBezTo>
                  <a:cubicBezTo>
                    <a:pt x="637" y="150"/>
                    <a:pt x="639" y="150"/>
                    <a:pt x="640" y="148"/>
                  </a:cubicBezTo>
                  <a:cubicBezTo>
                    <a:pt x="641" y="146"/>
                    <a:pt x="642" y="145"/>
                    <a:pt x="644" y="145"/>
                  </a:cubicBezTo>
                  <a:cubicBezTo>
                    <a:pt x="646" y="145"/>
                    <a:pt x="649" y="144"/>
                    <a:pt x="651" y="144"/>
                  </a:cubicBezTo>
                  <a:cubicBezTo>
                    <a:pt x="653" y="144"/>
                    <a:pt x="654" y="146"/>
                    <a:pt x="655" y="146"/>
                  </a:cubicBezTo>
                  <a:cubicBezTo>
                    <a:pt x="656" y="145"/>
                    <a:pt x="657" y="143"/>
                    <a:pt x="658" y="144"/>
                  </a:cubicBezTo>
                  <a:cubicBezTo>
                    <a:pt x="659" y="145"/>
                    <a:pt x="656" y="148"/>
                    <a:pt x="656" y="149"/>
                  </a:cubicBezTo>
                  <a:cubicBezTo>
                    <a:pt x="656" y="151"/>
                    <a:pt x="657" y="149"/>
                    <a:pt x="659" y="150"/>
                  </a:cubicBezTo>
                  <a:cubicBezTo>
                    <a:pt x="659" y="150"/>
                    <a:pt x="657" y="152"/>
                    <a:pt x="657" y="153"/>
                  </a:cubicBezTo>
                  <a:cubicBezTo>
                    <a:pt x="657" y="154"/>
                    <a:pt x="664" y="149"/>
                    <a:pt x="664" y="149"/>
                  </a:cubicBezTo>
                  <a:cubicBezTo>
                    <a:pt x="665" y="148"/>
                    <a:pt x="666" y="147"/>
                    <a:pt x="668" y="146"/>
                  </a:cubicBezTo>
                  <a:cubicBezTo>
                    <a:pt x="669" y="145"/>
                    <a:pt x="672" y="147"/>
                    <a:pt x="672" y="145"/>
                  </a:cubicBezTo>
                  <a:cubicBezTo>
                    <a:pt x="671" y="143"/>
                    <a:pt x="672" y="139"/>
                    <a:pt x="675" y="139"/>
                  </a:cubicBezTo>
                  <a:cubicBezTo>
                    <a:pt x="676" y="138"/>
                    <a:pt x="678" y="137"/>
                    <a:pt x="679" y="138"/>
                  </a:cubicBezTo>
                  <a:cubicBezTo>
                    <a:pt x="680" y="138"/>
                    <a:pt x="682" y="140"/>
                    <a:pt x="683" y="139"/>
                  </a:cubicBezTo>
                  <a:cubicBezTo>
                    <a:pt x="681" y="140"/>
                    <a:pt x="678" y="139"/>
                    <a:pt x="677" y="142"/>
                  </a:cubicBezTo>
                  <a:cubicBezTo>
                    <a:pt x="677" y="143"/>
                    <a:pt x="677" y="144"/>
                    <a:pt x="677" y="145"/>
                  </a:cubicBezTo>
                  <a:cubicBezTo>
                    <a:pt x="677" y="146"/>
                    <a:pt x="675" y="146"/>
                    <a:pt x="676" y="147"/>
                  </a:cubicBezTo>
                  <a:cubicBezTo>
                    <a:pt x="676" y="148"/>
                    <a:pt x="677" y="148"/>
                    <a:pt x="676" y="149"/>
                  </a:cubicBezTo>
                  <a:cubicBezTo>
                    <a:pt x="675" y="149"/>
                    <a:pt x="674" y="150"/>
                    <a:pt x="675" y="151"/>
                  </a:cubicBezTo>
                  <a:cubicBezTo>
                    <a:pt x="675" y="151"/>
                    <a:pt x="669" y="153"/>
                    <a:pt x="669" y="154"/>
                  </a:cubicBezTo>
                  <a:cubicBezTo>
                    <a:pt x="667" y="155"/>
                    <a:pt x="666" y="157"/>
                    <a:pt x="664" y="158"/>
                  </a:cubicBezTo>
                  <a:cubicBezTo>
                    <a:pt x="662" y="160"/>
                    <a:pt x="660" y="161"/>
                    <a:pt x="658" y="163"/>
                  </a:cubicBezTo>
                  <a:cubicBezTo>
                    <a:pt x="654" y="166"/>
                    <a:pt x="651" y="173"/>
                    <a:pt x="646" y="173"/>
                  </a:cubicBezTo>
                  <a:cubicBezTo>
                    <a:pt x="645" y="173"/>
                    <a:pt x="641" y="174"/>
                    <a:pt x="641" y="175"/>
                  </a:cubicBezTo>
                  <a:cubicBezTo>
                    <a:pt x="641" y="178"/>
                    <a:pt x="641" y="179"/>
                    <a:pt x="638" y="181"/>
                  </a:cubicBezTo>
                  <a:cubicBezTo>
                    <a:pt x="634" y="184"/>
                    <a:pt x="634" y="190"/>
                    <a:pt x="635" y="195"/>
                  </a:cubicBezTo>
                  <a:cubicBezTo>
                    <a:pt x="636" y="200"/>
                    <a:pt x="635" y="206"/>
                    <a:pt x="638" y="210"/>
                  </a:cubicBezTo>
                  <a:cubicBezTo>
                    <a:pt x="639" y="212"/>
                    <a:pt x="639" y="215"/>
                    <a:pt x="639" y="217"/>
                  </a:cubicBezTo>
                  <a:cubicBezTo>
                    <a:pt x="639" y="217"/>
                    <a:pt x="639" y="219"/>
                    <a:pt x="640" y="219"/>
                  </a:cubicBezTo>
                  <a:cubicBezTo>
                    <a:pt x="641" y="219"/>
                    <a:pt x="639" y="222"/>
                    <a:pt x="640" y="222"/>
                  </a:cubicBezTo>
                  <a:cubicBezTo>
                    <a:pt x="640" y="222"/>
                    <a:pt x="645" y="218"/>
                    <a:pt x="645" y="217"/>
                  </a:cubicBezTo>
                  <a:cubicBezTo>
                    <a:pt x="647" y="215"/>
                    <a:pt x="648" y="213"/>
                    <a:pt x="649" y="210"/>
                  </a:cubicBezTo>
                  <a:cubicBezTo>
                    <a:pt x="650" y="208"/>
                    <a:pt x="654" y="206"/>
                    <a:pt x="655" y="206"/>
                  </a:cubicBezTo>
                  <a:cubicBezTo>
                    <a:pt x="658" y="208"/>
                    <a:pt x="655" y="202"/>
                    <a:pt x="656" y="201"/>
                  </a:cubicBezTo>
                  <a:cubicBezTo>
                    <a:pt x="658" y="198"/>
                    <a:pt x="659" y="197"/>
                    <a:pt x="662" y="197"/>
                  </a:cubicBezTo>
                  <a:cubicBezTo>
                    <a:pt x="665" y="197"/>
                    <a:pt x="669" y="197"/>
                    <a:pt x="667" y="194"/>
                  </a:cubicBezTo>
                  <a:cubicBezTo>
                    <a:pt x="664" y="191"/>
                    <a:pt x="666" y="188"/>
                    <a:pt x="669" y="186"/>
                  </a:cubicBezTo>
                  <a:cubicBezTo>
                    <a:pt x="670" y="185"/>
                    <a:pt x="670" y="187"/>
                    <a:pt x="671" y="187"/>
                  </a:cubicBezTo>
                  <a:cubicBezTo>
                    <a:pt x="673" y="187"/>
                    <a:pt x="673" y="184"/>
                    <a:pt x="673" y="183"/>
                  </a:cubicBezTo>
                  <a:cubicBezTo>
                    <a:pt x="671" y="181"/>
                    <a:pt x="669" y="180"/>
                    <a:pt x="671" y="177"/>
                  </a:cubicBezTo>
                  <a:cubicBezTo>
                    <a:pt x="671" y="177"/>
                    <a:pt x="674" y="176"/>
                    <a:pt x="673" y="175"/>
                  </a:cubicBezTo>
                  <a:cubicBezTo>
                    <a:pt x="672" y="175"/>
                    <a:pt x="671" y="173"/>
                    <a:pt x="670" y="173"/>
                  </a:cubicBezTo>
                  <a:cubicBezTo>
                    <a:pt x="669" y="173"/>
                    <a:pt x="670" y="174"/>
                    <a:pt x="669" y="174"/>
                  </a:cubicBezTo>
                  <a:cubicBezTo>
                    <a:pt x="667" y="174"/>
                    <a:pt x="666" y="173"/>
                    <a:pt x="667" y="171"/>
                  </a:cubicBezTo>
                  <a:cubicBezTo>
                    <a:pt x="668" y="169"/>
                    <a:pt x="670" y="168"/>
                    <a:pt x="672" y="165"/>
                  </a:cubicBezTo>
                  <a:cubicBezTo>
                    <a:pt x="673" y="163"/>
                    <a:pt x="673" y="160"/>
                    <a:pt x="676" y="158"/>
                  </a:cubicBezTo>
                  <a:cubicBezTo>
                    <a:pt x="677" y="157"/>
                    <a:pt x="677" y="159"/>
                    <a:pt x="677" y="159"/>
                  </a:cubicBezTo>
                  <a:cubicBezTo>
                    <a:pt x="679" y="159"/>
                    <a:pt x="679" y="157"/>
                    <a:pt x="680" y="158"/>
                  </a:cubicBezTo>
                  <a:cubicBezTo>
                    <a:pt x="681" y="158"/>
                    <a:pt x="681" y="159"/>
                    <a:pt x="682" y="158"/>
                  </a:cubicBezTo>
                  <a:cubicBezTo>
                    <a:pt x="684" y="157"/>
                    <a:pt x="685" y="156"/>
                    <a:pt x="687" y="155"/>
                  </a:cubicBezTo>
                  <a:cubicBezTo>
                    <a:pt x="690" y="154"/>
                    <a:pt x="686" y="158"/>
                    <a:pt x="688" y="159"/>
                  </a:cubicBezTo>
                  <a:cubicBezTo>
                    <a:pt x="688" y="160"/>
                    <a:pt x="692" y="156"/>
                    <a:pt x="693" y="156"/>
                  </a:cubicBezTo>
                  <a:cubicBezTo>
                    <a:pt x="695" y="155"/>
                    <a:pt x="697" y="154"/>
                    <a:pt x="700" y="154"/>
                  </a:cubicBezTo>
                  <a:cubicBezTo>
                    <a:pt x="702" y="154"/>
                    <a:pt x="704" y="154"/>
                    <a:pt x="705" y="156"/>
                  </a:cubicBezTo>
                  <a:cubicBezTo>
                    <a:pt x="706" y="156"/>
                    <a:pt x="707" y="157"/>
                    <a:pt x="708" y="158"/>
                  </a:cubicBezTo>
                  <a:cubicBezTo>
                    <a:pt x="709" y="159"/>
                    <a:pt x="709" y="156"/>
                    <a:pt x="710" y="156"/>
                  </a:cubicBezTo>
                  <a:cubicBezTo>
                    <a:pt x="718" y="149"/>
                    <a:pt x="727" y="146"/>
                    <a:pt x="736" y="142"/>
                  </a:cubicBezTo>
                  <a:cubicBezTo>
                    <a:pt x="738" y="141"/>
                    <a:pt x="741" y="140"/>
                    <a:pt x="742" y="138"/>
                  </a:cubicBezTo>
                  <a:cubicBezTo>
                    <a:pt x="743" y="136"/>
                    <a:pt x="743" y="139"/>
                    <a:pt x="745" y="139"/>
                  </a:cubicBezTo>
                  <a:cubicBezTo>
                    <a:pt x="746" y="139"/>
                    <a:pt x="748" y="139"/>
                    <a:pt x="749" y="139"/>
                  </a:cubicBezTo>
                  <a:cubicBezTo>
                    <a:pt x="750" y="140"/>
                    <a:pt x="751" y="141"/>
                    <a:pt x="752" y="141"/>
                  </a:cubicBezTo>
                  <a:cubicBezTo>
                    <a:pt x="755" y="141"/>
                    <a:pt x="755" y="137"/>
                    <a:pt x="754" y="135"/>
                  </a:cubicBezTo>
                  <a:cubicBezTo>
                    <a:pt x="754" y="134"/>
                    <a:pt x="750" y="132"/>
                    <a:pt x="751" y="131"/>
                  </a:cubicBezTo>
                  <a:cubicBezTo>
                    <a:pt x="751" y="130"/>
                    <a:pt x="749" y="125"/>
                    <a:pt x="748" y="126"/>
                  </a:cubicBezTo>
                  <a:cubicBezTo>
                    <a:pt x="748" y="127"/>
                    <a:pt x="746" y="125"/>
                    <a:pt x="745" y="125"/>
                  </a:cubicBezTo>
                  <a:cubicBezTo>
                    <a:pt x="744" y="124"/>
                    <a:pt x="745" y="123"/>
                    <a:pt x="744" y="122"/>
                  </a:cubicBezTo>
                  <a:cubicBezTo>
                    <a:pt x="744" y="121"/>
                    <a:pt x="741" y="122"/>
                    <a:pt x="741" y="122"/>
                  </a:cubicBezTo>
                  <a:cubicBezTo>
                    <a:pt x="740" y="123"/>
                    <a:pt x="737" y="122"/>
                    <a:pt x="738" y="121"/>
                  </a:cubicBezTo>
                  <a:cubicBezTo>
                    <a:pt x="738" y="120"/>
                    <a:pt x="741" y="121"/>
                    <a:pt x="742" y="121"/>
                  </a:cubicBezTo>
                  <a:cubicBezTo>
                    <a:pt x="742" y="120"/>
                    <a:pt x="739" y="120"/>
                    <a:pt x="739" y="120"/>
                  </a:cubicBezTo>
                  <a:cubicBezTo>
                    <a:pt x="739" y="117"/>
                    <a:pt x="747" y="122"/>
                    <a:pt x="748" y="122"/>
                  </a:cubicBezTo>
                  <a:cubicBezTo>
                    <a:pt x="750" y="123"/>
                    <a:pt x="756" y="121"/>
                    <a:pt x="758" y="119"/>
                  </a:cubicBezTo>
                  <a:cubicBezTo>
                    <a:pt x="759" y="118"/>
                    <a:pt x="757" y="118"/>
                    <a:pt x="757" y="117"/>
                  </a:cubicBezTo>
                  <a:cubicBezTo>
                    <a:pt x="757" y="117"/>
                    <a:pt x="761" y="117"/>
                    <a:pt x="761" y="115"/>
                  </a:cubicBezTo>
                  <a:cubicBezTo>
                    <a:pt x="760" y="114"/>
                    <a:pt x="758" y="113"/>
                    <a:pt x="759" y="112"/>
                  </a:cubicBezTo>
                  <a:cubicBezTo>
                    <a:pt x="759" y="111"/>
                    <a:pt x="761" y="109"/>
                    <a:pt x="761" y="109"/>
                  </a:cubicBezTo>
                  <a:cubicBezTo>
                    <a:pt x="762" y="109"/>
                    <a:pt x="766" y="110"/>
                    <a:pt x="766" y="109"/>
                  </a:cubicBezTo>
                  <a:cubicBezTo>
                    <a:pt x="765" y="110"/>
                    <a:pt x="762" y="111"/>
                    <a:pt x="763" y="112"/>
                  </a:cubicBezTo>
                  <a:cubicBezTo>
                    <a:pt x="764" y="113"/>
                    <a:pt x="765" y="114"/>
                    <a:pt x="765" y="114"/>
                  </a:cubicBezTo>
                  <a:cubicBezTo>
                    <a:pt x="765" y="115"/>
                    <a:pt x="764" y="116"/>
                    <a:pt x="765" y="116"/>
                  </a:cubicBezTo>
                  <a:cubicBezTo>
                    <a:pt x="767" y="116"/>
                    <a:pt x="769" y="115"/>
                    <a:pt x="771" y="115"/>
                  </a:cubicBezTo>
                  <a:cubicBezTo>
                    <a:pt x="773" y="115"/>
                    <a:pt x="775" y="115"/>
                    <a:pt x="777" y="116"/>
                  </a:cubicBezTo>
                  <a:cubicBezTo>
                    <a:pt x="778" y="117"/>
                    <a:pt x="778" y="117"/>
                    <a:pt x="778" y="119"/>
                  </a:cubicBezTo>
                  <a:cubicBezTo>
                    <a:pt x="778" y="120"/>
                    <a:pt x="782" y="121"/>
                    <a:pt x="783" y="121"/>
                  </a:cubicBezTo>
                  <a:cubicBezTo>
                    <a:pt x="784" y="122"/>
                    <a:pt x="790" y="126"/>
                    <a:pt x="791" y="124"/>
                  </a:cubicBezTo>
                  <a:cubicBezTo>
                    <a:pt x="790" y="127"/>
                    <a:pt x="796" y="124"/>
                    <a:pt x="796" y="124"/>
                  </a:cubicBezTo>
                  <a:cubicBezTo>
                    <a:pt x="796" y="123"/>
                    <a:pt x="792" y="123"/>
                    <a:pt x="793" y="122"/>
                  </a:cubicBezTo>
                  <a:cubicBezTo>
                    <a:pt x="793" y="120"/>
                    <a:pt x="796" y="122"/>
                    <a:pt x="796" y="122"/>
                  </a:cubicBezTo>
                  <a:cubicBezTo>
                    <a:pt x="796" y="120"/>
                    <a:pt x="795" y="122"/>
                    <a:pt x="796" y="119"/>
                  </a:cubicBezTo>
                  <a:cubicBezTo>
                    <a:pt x="796" y="118"/>
                    <a:pt x="796" y="117"/>
                    <a:pt x="796" y="116"/>
                  </a:cubicBezTo>
                  <a:cubicBezTo>
                    <a:pt x="795" y="115"/>
                    <a:pt x="794" y="115"/>
                    <a:pt x="794" y="114"/>
                  </a:cubicBezTo>
                  <a:cubicBezTo>
                    <a:pt x="794" y="114"/>
                    <a:pt x="801" y="116"/>
                    <a:pt x="802" y="115"/>
                  </a:cubicBezTo>
                  <a:cubicBezTo>
                    <a:pt x="802" y="115"/>
                    <a:pt x="801" y="114"/>
                    <a:pt x="800" y="114"/>
                  </a:cubicBezTo>
                  <a:cubicBezTo>
                    <a:pt x="801" y="114"/>
                    <a:pt x="804" y="115"/>
                    <a:pt x="805" y="114"/>
                  </a:cubicBezTo>
                  <a:cubicBezTo>
                    <a:pt x="805" y="113"/>
                    <a:pt x="805" y="112"/>
                    <a:pt x="806" y="111"/>
                  </a:cubicBezTo>
                  <a:cubicBezTo>
                    <a:pt x="806" y="111"/>
                    <a:pt x="809" y="111"/>
                    <a:pt x="809" y="111"/>
                  </a:cubicBezTo>
                  <a:cubicBezTo>
                    <a:pt x="809" y="111"/>
                    <a:pt x="808" y="111"/>
                    <a:pt x="808" y="111"/>
                  </a:cubicBezTo>
                  <a:cubicBezTo>
                    <a:pt x="807" y="110"/>
                    <a:pt x="810" y="111"/>
                    <a:pt x="808" y="111"/>
                  </a:cubicBezTo>
                  <a:close/>
                  <a:moveTo>
                    <a:pt x="405" y="192"/>
                  </a:moveTo>
                  <a:cubicBezTo>
                    <a:pt x="404" y="195"/>
                    <a:pt x="404" y="198"/>
                    <a:pt x="403" y="201"/>
                  </a:cubicBezTo>
                  <a:cubicBezTo>
                    <a:pt x="402" y="203"/>
                    <a:pt x="399" y="202"/>
                    <a:pt x="399" y="204"/>
                  </a:cubicBezTo>
                  <a:cubicBezTo>
                    <a:pt x="399" y="204"/>
                    <a:pt x="401" y="204"/>
                    <a:pt x="402" y="204"/>
                  </a:cubicBezTo>
                  <a:cubicBezTo>
                    <a:pt x="402" y="204"/>
                    <a:pt x="393" y="210"/>
                    <a:pt x="392" y="210"/>
                  </a:cubicBezTo>
                  <a:cubicBezTo>
                    <a:pt x="391" y="211"/>
                    <a:pt x="390" y="212"/>
                    <a:pt x="388" y="212"/>
                  </a:cubicBezTo>
                  <a:cubicBezTo>
                    <a:pt x="387" y="213"/>
                    <a:pt x="386" y="215"/>
                    <a:pt x="385" y="216"/>
                  </a:cubicBezTo>
                  <a:cubicBezTo>
                    <a:pt x="384" y="217"/>
                    <a:pt x="377" y="219"/>
                    <a:pt x="376" y="217"/>
                  </a:cubicBezTo>
                  <a:cubicBezTo>
                    <a:pt x="376" y="216"/>
                    <a:pt x="383" y="214"/>
                    <a:pt x="384" y="213"/>
                  </a:cubicBezTo>
                  <a:cubicBezTo>
                    <a:pt x="387" y="211"/>
                    <a:pt x="390" y="208"/>
                    <a:pt x="393" y="206"/>
                  </a:cubicBezTo>
                  <a:cubicBezTo>
                    <a:pt x="395" y="205"/>
                    <a:pt x="395" y="202"/>
                    <a:pt x="397" y="201"/>
                  </a:cubicBezTo>
                  <a:cubicBezTo>
                    <a:pt x="399" y="198"/>
                    <a:pt x="401" y="195"/>
                    <a:pt x="402" y="192"/>
                  </a:cubicBezTo>
                  <a:cubicBezTo>
                    <a:pt x="402" y="190"/>
                    <a:pt x="402" y="190"/>
                    <a:pt x="404" y="189"/>
                  </a:cubicBezTo>
                  <a:cubicBezTo>
                    <a:pt x="406" y="188"/>
                    <a:pt x="405" y="191"/>
                    <a:pt x="405" y="192"/>
                  </a:cubicBezTo>
                  <a:cubicBezTo>
                    <a:pt x="404" y="193"/>
                    <a:pt x="405" y="190"/>
                    <a:pt x="405" y="19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37" name="Freeform 721">
              <a:extLst>
                <a:ext uri="{FF2B5EF4-FFF2-40B4-BE49-F238E27FC236}">
                  <a16:creationId xmlns:a16="http://schemas.microsoft.com/office/drawing/2014/main" id="{8915112B-1037-411E-AB4E-EDE81C735B16}"/>
                </a:ext>
              </a:extLst>
            </p:cNvPr>
            <p:cNvSpPr>
              <a:spLocks/>
            </p:cNvSpPr>
            <p:nvPr/>
          </p:nvSpPr>
          <p:spPr bwMode="auto">
            <a:xfrm>
              <a:off x="9109298" y="2969463"/>
              <a:ext cx="70081" cy="149722"/>
            </a:xfrm>
            <a:custGeom>
              <a:avLst/>
              <a:gdLst>
                <a:gd name="T0" fmla="*/ 13 w 15"/>
                <a:gd name="T1" fmla="*/ 26 h 32"/>
                <a:gd name="T2" fmla="*/ 10 w 15"/>
                <a:gd name="T3" fmla="*/ 13 h 32"/>
                <a:gd name="T4" fmla="*/ 9 w 15"/>
                <a:gd name="T5" fmla="*/ 4 h 32"/>
                <a:gd name="T6" fmla="*/ 9 w 15"/>
                <a:gd name="T7" fmla="*/ 1 h 32"/>
                <a:gd name="T8" fmla="*/ 6 w 15"/>
                <a:gd name="T9" fmla="*/ 0 h 32"/>
                <a:gd name="T10" fmla="*/ 7 w 15"/>
                <a:gd name="T11" fmla="*/ 3 h 32"/>
                <a:gd name="T12" fmla="*/ 6 w 15"/>
                <a:gd name="T13" fmla="*/ 5 h 32"/>
                <a:gd name="T14" fmla="*/ 4 w 15"/>
                <a:gd name="T15" fmla="*/ 7 h 32"/>
                <a:gd name="T16" fmla="*/ 4 w 15"/>
                <a:gd name="T17" fmla="*/ 9 h 32"/>
                <a:gd name="T18" fmla="*/ 2 w 15"/>
                <a:gd name="T19" fmla="*/ 14 h 32"/>
                <a:gd name="T20" fmla="*/ 5 w 15"/>
                <a:gd name="T21" fmla="*/ 20 h 32"/>
                <a:gd name="T22" fmla="*/ 6 w 15"/>
                <a:gd name="T23" fmla="*/ 32 h 32"/>
                <a:gd name="T24" fmla="*/ 15 w 15"/>
                <a:gd name="T25" fmla="*/ 32 h 32"/>
                <a:gd name="T26" fmla="*/ 13 w 15"/>
                <a:gd name="T27" fmla="*/ 26 h 32"/>
                <a:gd name="T28" fmla="*/ 13 w 15"/>
                <a:gd name="T29" fmla="*/ 26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5" h="32">
                  <a:moveTo>
                    <a:pt x="13" y="26"/>
                  </a:moveTo>
                  <a:cubicBezTo>
                    <a:pt x="13" y="22"/>
                    <a:pt x="9" y="17"/>
                    <a:pt x="10" y="13"/>
                  </a:cubicBezTo>
                  <a:cubicBezTo>
                    <a:pt x="11" y="10"/>
                    <a:pt x="10" y="7"/>
                    <a:pt x="9" y="4"/>
                  </a:cubicBezTo>
                  <a:cubicBezTo>
                    <a:pt x="9" y="3"/>
                    <a:pt x="9" y="2"/>
                    <a:pt x="9" y="1"/>
                  </a:cubicBezTo>
                  <a:cubicBezTo>
                    <a:pt x="9" y="0"/>
                    <a:pt x="6" y="0"/>
                    <a:pt x="6" y="0"/>
                  </a:cubicBezTo>
                  <a:cubicBezTo>
                    <a:pt x="6" y="1"/>
                    <a:pt x="7" y="2"/>
                    <a:pt x="7" y="3"/>
                  </a:cubicBezTo>
                  <a:cubicBezTo>
                    <a:pt x="8" y="4"/>
                    <a:pt x="7" y="5"/>
                    <a:pt x="6" y="5"/>
                  </a:cubicBezTo>
                  <a:cubicBezTo>
                    <a:pt x="5" y="6"/>
                    <a:pt x="4" y="5"/>
                    <a:pt x="4" y="7"/>
                  </a:cubicBezTo>
                  <a:cubicBezTo>
                    <a:pt x="4" y="8"/>
                    <a:pt x="4" y="8"/>
                    <a:pt x="4" y="9"/>
                  </a:cubicBezTo>
                  <a:cubicBezTo>
                    <a:pt x="3" y="11"/>
                    <a:pt x="3" y="13"/>
                    <a:pt x="2" y="14"/>
                  </a:cubicBezTo>
                  <a:cubicBezTo>
                    <a:pt x="0" y="15"/>
                    <a:pt x="4" y="18"/>
                    <a:pt x="5" y="20"/>
                  </a:cubicBezTo>
                  <a:cubicBezTo>
                    <a:pt x="6" y="22"/>
                    <a:pt x="4" y="32"/>
                    <a:pt x="6" y="32"/>
                  </a:cubicBezTo>
                  <a:cubicBezTo>
                    <a:pt x="9" y="32"/>
                    <a:pt x="12" y="32"/>
                    <a:pt x="15" y="32"/>
                  </a:cubicBezTo>
                  <a:cubicBezTo>
                    <a:pt x="15" y="30"/>
                    <a:pt x="14" y="28"/>
                    <a:pt x="13" y="26"/>
                  </a:cubicBezTo>
                  <a:cubicBezTo>
                    <a:pt x="13" y="24"/>
                    <a:pt x="13" y="27"/>
                    <a:pt x="13" y="2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38" name="Freeform 722">
              <a:extLst>
                <a:ext uri="{FF2B5EF4-FFF2-40B4-BE49-F238E27FC236}">
                  <a16:creationId xmlns:a16="http://schemas.microsoft.com/office/drawing/2014/main" id="{96BA0074-854E-431A-8029-D0B4C8177275}"/>
                </a:ext>
              </a:extLst>
            </p:cNvPr>
            <p:cNvSpPr>
              <a:spLocks/>
            </p:cNvSpPr>
            <p:nvPr/>
          </p:nvSpPr>
          <p:spPr bwMode="auto">
            <a:xfrm>
              <a:off x="9123631" y="3114405"/>
              <a:ext cx="70081" cy="108309"/>
            </a:xfrm>
            <a:custGeom>
              <a:avLst/>
              <a:gdLst>
                <a:gd name="T0" fmla="*/ 12 w 15"/>
                <a:gd name="T1" fmla="*/ 1 h 23"/>
                <a:gd name="T2" fmla="*/ 7 w 15"/>
                <a:gd name="T3" fmla="*/ 1 h 23"/>
                <a:gd name="T4" fmla="*/ 2 w 15"/>
                <a:gd name="T5" fmla="*/ 2 h 23"/>
                <a:gd name="T6" fmla="*/ 1 w 15"/>
                <a:gd name="T7" fmla="*/ 7 h 23"/>
                <a:gd name="T8" fmla="*/ 2 w 15"/>
                <a:gd name="T9" fmla="*/ 11 h 23"/>
                <a:gd name="T10" fmla="*/ 1 w 15"/>
                <a:gd name="T11" fmla="*/ 23 h 23"/>
                <a:gd name="T12" fmla="*/ 4 w 15"/>
                <a:gd name="T13" fmla="*/ 20 h 23"/>
                <a:gd name="T14" fmla="*/ 7 w 15"/>
                <a:gd name="T15" fmla="*/ 20 h 23"/>
                <a:gd name="T16" fmla="*/ 9 w 15"/>
                <a:gd name="T17" fmla="*/ 23 h 23"/>
                <a:gd name="T18" fmla="*/ 9 w 15"/>
                <a:gd name="T19" fmla="*/ 20 h 23"/>
                <a:gd name="T20" fmla="*/ 6 w 15"/>
                <a:gd name="T21" fmla="*/ 16 h 23"/>
                <a:gd name="T22" fmla="*/ 4 w 15"/>
                <a:gd name="T23" fmla="*/ 7 h 23"/>
                <a:gd name="T24" fmla="*/ 9 w 15"/>
                <a:gd name="T25" fmla="*/ 3 h 23"/>
                <a:gd name="T26" fmla="*/ 15 w 15"/>
                <a:gd name="T27" fmla="*/ 6 h 23"/>
                <a:gd name="T28" fmla="*/ 12 w 15"/>
                <a:gd name="T29" fmla="*/ 1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5" h="23">
                  <a:moveTo>
                    <a:pt x="12" y="1"/>
                  </a:moveTo>
                  <a:cubicBezTo>
                    <a:pt x="11" y="1"/>
                    <a:pt x="9" y="1"/>
                    <a:pt x="7" y="1"/>
                  </a:cubicBezTo>
                  <a:cubicBezTo>
                    <a:pt x="5" y="1"/>
                    <a:pt x="3" y="0"/>
                    <a:pt x="2" y="2"/>
                  </a:cubicBezTo>
                  <a:cubicBezTo>
                    <a:pt x="2" y="4"/>
                    <a:pt x="1" y="5"/>
                    <a:pt x="1" y="7"/>
                  </a:cubicBezTo>
                  <a:cubicBezTo>
                    <a:pt x="1" y="8"/>
                    <a:pt x="2" y="9"/>
                    <a:pt x="2" y="11"/>
                  </a:cubicBezTo>
                  <a:cubicBezTo>
                    <a:pt x="2" y="12"/>
                    <a:pt x="0" y="23"/>
                    <a:pt x="1" y="23"/>
                  </a:cubicBezTo>
                  <a:cubicBezTo>
                    <a:pt x="3" y="22"/>
                    <a:pt x="1" y="19"/>
                    <a:pt x="4" y="20"/>
                  </a:cubicBezTo>
                  <a:cubicBezTo>
                    <a:pt x="5" y="20"/>
                    <a:pt x="7" y="19"/>
                    <a:pt x="7" y="20"/>
                  </a:cubicBezTo>
                  <a:cubicBezTo>
                    <a:pt x="8" y="20"/>
                    <a:pt x="8" y="23"/>
                    <a:pt x="9" y="23"/>
                  </a:cubicBezTo>
                  <a:cubicBezTo>
                    <a:pt x="9" y="23"/>
                    <a:pt x="9" y="20"/>
                    <a:pt x="9" y="20"/>
                  </a:cubicBezTo>
                  <a:cubicBezTo>
                    <a:pt x="9" y="18"/>
                    <a:pt x="7" y="17"/>
                    <a:pt x="6" y="16"/>
                  </a:cubicBezTo>
                  <a:cubicBezTo>
                    <a:pt x="5" y="14"/>
                    <a:pt x="2" y="9"/>
                    <a:pt x="4" y="7"/>
                  </a:cubicBezTo>
                  <a:cubicBezTo>
                    <a:pt x="7" y="5"/>
                    <a:pt x="6" y="4"/>
                    <a:pt x="9" y="3"/>
                  </a:cubicBezTo>
                  <a:cubicBezTo>
                    <a:pt x="11" y="2"/>
                    <a:pt x="14" y="4"/>
                    <a:pt x="15" y="6"/>
                  </a:cubicBezTo>
                  <a:cubicBezTo>
                    <a:pt x="14" y="4"/>
                    <a:pt x="13" y="2"/>
                    <a:pt x="12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39" name="Freeform 723">
              <a:extLst>
                <a:ext uri="{FF2B5EF4-FFF2-40B4-BE49-F238E27FC236}">
                  <a16:creationId xmlns:a16="http://schemas.microsoft.com/office/drawing/2014/main" id="{A6EF0D30-6812-4250-A3ED-10C258242DCF}"/>
                </a:ext>
              </a:extLst>
            </p:cNvPr>
            <p:cNvSpPr>
              <a:spLocks/>
            </p:cNvSpPr>
            <p:nvPr/>
          </p:nvSpPr>
          <p:spPr bwMode="auto">
            <a:xfrm>
              <a:off x="8754110" y="3432962"/>
              <a:ext cx="98751" cy="117867"/>
            </a:xfrm>
            <a:custGeom>
              <a:avLst/>
              <a:gdLst>
                <a:gd name="T0" fmla="*/ 5 w 21"/>
                <a:gd name="T1" fmla="*/ 1 h 25"/>
                <a:gd name="T2" fmla="*/ 4 w 21"/>
                <a:gd name="T3" fmla="*/ 7 h 25"/>
                <a:gd name="T4" fmla="*/ 1 w 21"/>
                <a:gd name="T5" fmla="*/ 9 h 25"/>
                <a:gd name="T6" fmla="*/ 3 w 21"/>
                <a:gd name="T7" fmla="*/ 11 h 25"/>
                <a:gd name="T8" fmla="*/ 2 w 21"/>
                <a:gd name="T9" fmla="*/ 14 h 25"/>
                <a:gd name="T10" fmla="*/ 3 w 21"/>
                <a:gd name="T11" fmla="*/ 16 h 25"/>
                <a:gd name="T12" fmla="*/ 1 w 21"/>
                <a:gd name="T13" fmla="*/ 20 h 25"/>
                <a:gd name="T14" fmla="*/ 3 w 21"/>
                <a:gd name="T15" fmla="*/ 21 h 25"/>
                <a:gd name="T16" fmla="*/ 0 w 21"/>
                <a:gd name="T17" fmla="*/ 24 h 25"/>
                <a:gd name="T18" fmla="*/ 2 w 21"/>
                <a:gd name="T19" fmla="*/ 23 h 25"/>
                <a:gd name="T20" fmla="*/ 3 w 21"/>
                <a:gd name="T21" fmla="*/ 24 h 25"/>
                <a:gd name="T22" fmla="*/ 6 w 21"/>
                <a:gd name="T23" fmla="*/ 22 h 25"/>
                <a:gd name="T24" fmla="*/ 8 w 21"/>
                <a:gd name="T25" fmla="*/ 22 h 25"/>
                <a:gd name="T26" fmla="*/ 9 w 21"/>
                <a:gd name="T27" fmla="*/ 22 h 25"/>
                <a:gd name="T28" fmla="*/ 12 w 21"/>
                <a:gd name="T29" fmla="*/ 21 h 25"/>
                <a:gd name="T30" fmla="*/ 14 w 21"/>
                <a:gd name="T31" fmla="*/ 20 h 25"/>
                <a:gd name="T32" fmla="*/ 17 w 21"/>
                <a:gd name="T33" fmla="*/ 18 h 25"/>
                <a:gd name="T34" fmla="*/ 20 w 21"/>
                <a:gd name="T35" fmla="*/ 20 h 25"/>
                <a:gd name="T36" fmla="*/ 19 w 21"/>
                <a:gd name="T37" fmla="*/ 16 h 25"/>
                <a:gd name="T38" fmla="*/ 17 w 21"/>
                <a:gd name="T39" fmla="*/ 12 h 25"/>
                <a:gd name="T40" fmla="*/ 12 w 21"/>
                <a:gd name="T41" fmla="*/ 0 h 25"/>
                <a:gd name="T42" fmla="*/ 5 w 21"/>
                <a:gd name="T43" fmla="*/ 1 h 25"/>
                <a:gd name="T44" fmla="*/ 5 w 21"/>
                <a:gd name="T45" fmla="*/ 1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1" h="25">
                  <a:moveTo>
                    <a:pt x="5" y="1"/>
                  </a:moveTo>
                  <a:cubicBezTo>
                    <a:pt x="3" y="2"/>
                    <a:pt x="2" y="6"/>
                    <a:pt x="4" y="7"/>
                  </a:cubicBezTo>
                  <a:cubicBezTo>
                    <a:pt x="7" y="10"/>
                    <a:pt x="2" y="9"/>
                    <a:pt x="1" y="9"/>
                  </a:cubicBezTo>
                  <a:cubicBezTo>
                    <a:pt x="1" y="9"/>
                    <a:pt x="3" y="11"/>
                    <a:pt x="3" y="11"/>
                  </a:cubicBezTo>
                  <a:cubicBezTo>
                    <a:pt x="3" y="13"/>
                    <a:pt x="3" y="13"/>
                    <a:pt x="2" y="14"/>
                  </a:cubicBezTo>
                  <a:cubicBezTo>
                    <a:pt x="2" y="14"/>
                    <a:pt x="3" y="15"/>
                    <a:pt x="3" y="16"/>
                  </a:cubicBezTo>
                  <a:cubicBezTo>
                    <a:pt x="2" y="17"/>
                    <a:pt x="1" y="20"/>
                    <a:pt x="1" y="20"/>
                  </a:cubicBezTo>
                  <a:cubicBezTo>
                    <a:pt x="1" y="20"/>
                    <a:pt x="3" y="20"/>
                    <a:pt x="3" y="21"/>
                  </a:cubicBezTo>
                  <a:cubicBezTo>
                    <a:pt x="3" y="21"/>
                    <a:pt x="0" y="23"/>
                    <a:pt x="0" y="24"/>
                  </a:cubicBezTo>
                  <a:cubicBezTo>
                    <a:pt x="0" y="24"/>
                    <a:pt x="1" y="23"/>
                    <a:pt x="2" y="23"/>
                  </a:cubicBezTo>
                  <a:cubicBezTo>
                    <a:pt x="2" y="23"/>
                    <a:pt x="2" y="25"/>
                    <a:pt x="3" y="24"/>
                  </a:cubicBezTo>
                  <a:cubicBezTo>
                    <a:pt x="3" y="23"/>
                    <a:pt x="5" y="22"/>
                    <a:pt x="6" y="22"/>
                  </a:cubicBezTo>
                  <a:cubicBezTo>
                    <a:pt x="7" y="21"/>
                    <a:pt x="6" y="25"/>
                    <a:pt x="8" y="22"/>
                  </a:cubicBezTo>
                  <a:cubicBezTo>
                    <a:pt x="9" y="20"/>
                    <a:pt x="8" y="21"/>
                    <a:pt x="9" y="22"/>
                  </a:cubicBezTo>
                  <a:cubicBezTo>
                    <a:pt x="9" y="22"/>
                    <a:pt x="12" y="21"/>
                    <a:pt x="12" y="21"/>
                  </a:cubicBezTo>
                  <a:cubicBezTo>
                    <a:pt x="14" y="21"/>
                    <a:pt x="13" y="20"/>
                    <a:pt x="14" y="20"/>
                  </a:cubicBezTo>
                  <a:cubicBezTo>
                    <a:pt x="16" y="20"/>
                    <a:pt x="16" y="19"/>
                    <a:pt x="17" y="18"/>
                  </a:cubicBezTo>
                  <a:cubicBezTo>
                    <a:pt x="18" y="16"/>
                    <a:pt x="19" y="19"/>
                    <a:pt x="20" y="20"/>
                  </a:cubicBezTo>
                  <a:cubicBezTo>
                    <a:pt x="21" y="20"/>
                    <a:pt x="19" y="16"/>
                    <a:pt x="19" y="16"/>
                  </a:cubicBezTo>
                  <a:cubicBezTo>
                    <a:pt x="18" y="15"/>
                    <a:pt x="17" y="14"/>
                    <a:pt x="17" y="12"/>
                  </a:cubicBezTo>
                  <a:cubicBezTo>
                    <a:pt x="17" y="7"/>
                    <a:pt x="14" y="4"/>
                    <a:pt x="12" y="0"/>
                  </a:cubicBezTo>
                  <a:cubicBezTo>
                    <a:pt x="10" y="2"/>
                    <a:pt x="8" y="1"/>
                    <a:pt x="5" y="1"/>
                  </a:cubicBezTo>
                  <a:cubicBezTo>
                    <a:pt x="5" y="2"/>
                    <a:pt x="6" y="1"/>
                    <a:pt x="5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40" name="Freeform 724">
              <a:extLst>
                <a:ext uri="{FF2B5EF4-FFF2-40B4-BE49-F238E27FC236}">
                  <a16:creationId xmlns:a16="http://schemas.microsoft.com/office/drawing/2014/main" id="{3A19A538-4FB1-426C-A145-EB1B45993022}"/>
                </a:ext>
              </a:extLst>
            </p:cNvPr>
            <p:cNvSpPr>
              <a:spLocks/>
            </p:cNvSpPr>
            <p:nvPr/>
          </p:nvSpPr>
          <p:spPr bwMode="auto">
            <a:xfrm>
              <a:off x="8712699" y="3307132"/>
              <a:ext cx="149721" cy="144944"/>
            </a:xfrm>
            <a:custGeom>
              <a:avLst/>
              <a:gdLst>
                <a:gd name="T0" fmla="*/ 32 w 32"/>
                <a:gd name="T1" fmla="*/ 3 h 31"/>
                <a:gd name="T2" fmla="*/ 29 w 32"/>
                <a:gd name="T3" fmla="*/ 1 h 31"/>
                <a:gd name="T4" fmla="*/ 27 w 32"/>
                <a:gd name="T5" fmla="*/ 4 h 31"/>
                <a:gd name="T6" fmla="*/ 25 w 32"/>
                <a:gd name="T7" fmla="*/ 5 h 31"/>
                <a:gd name="T8" fmla="*/ 20 w 32"/>
                <a:gd name="T9" fmla="*/ 6 h 31"/>
                <a:gd name="T10" fmla="*/ 20 w 32"/>
                <a:gd name="T11" fmla="*/ 10 h 31"/>
                <a:gd name="T12" fmla="*/ 13 w 32"/>
                <a:gd name="T13" fmla="*/ 9 h 31"/>
                <a:gd name="T14" fmla="*/ 10 w 32"/>
                <a:gd name="T15" fmla="*/ 12 h 31"/>
                <a:gd name="T16" fmla="*/ 0 w 32"/>
                <a:gd name="T17" fmla="*/ 19 h 31"/>
                <a:gd name="T18" fmla="*/ 6 w 32"/>
                <a:gd name="T19" fmla="*/ 21 h 31"/>
                <a:gd name="T20" fmla="*/ 5 w 32"/>
                <a:gd name="T21" fmla="*/ 24 h 31"/>
                <a:gd name="T22" fmla="*/ 6 w 32"/>
                <a:gd name="T23" fmla="*/ 26 h 31"/>
                <a:gd name="T24" fmla="*/ 3 w 32"/>
                <a:gd name="T25" fmla="*/ 29 h 31"/>
                <a:gd name="T26" fmla="*/ 5 w 32"/>
                <a:gd name="T27" fmla="*/ 30 h 31"/>
                <a:gd name="T28" fmla="*/ 5 w 32"/>
                <a:gd name="T29" fmla="*/ 31 h 31"/>
                <a:gd name="T30" fmla="*/ 9 w 32"/>
                <a:gd name="T31" fmla="*/ 31 h 31"/>
                <a:gd name="T32" fmla="*/ 12 w 32"/>
                <a:gd name="T33" fmla="*/ 31 h 31"/>
                <a:gd name="T34" fmla="*/ 14 w 32"/>
                <a:gd name="T35" fmla="*/ 28 h 31"/>
                <a:gd name="T36" fmla="*/ 21 w 32"/>
                <a:gd name="T37" fmla="*/ 27 h 31"/>
                <a:gd name="T38" fmla="*/ 16 w 32"/>
                <a:gd name="T39" fmla="*/ 22 h 31"/>
                <a:gd name="T40" fmla="*/ 20 w 32"/>
                <a:gd name="T41" fmla="*/ 19 h 31"/>
                <a:gd name="T42" fmla="*/ 27 w 32"/>
                <a:gd name="T43" fmla="*/ 14 h 31"/>
                <a:gd name="T44" fmla="*/ 27 w 32"/>
                <a:gd name="T45" fmla="*/ 8 h 31"/>
                <a:gd name="T46" fmla="*/ 32 w 32"/>
                <a:gd name="T47" fmla="*/ 3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2" h="31">
                  <a:moveTo>
                    <a:pt x="32" y="3"/>
                  </a:moveTo>
                  <a:cubicBezTo>
                    <a:pt x="31" y="2"/>
                    <a:pt x="30" y="0"/>
                    <a:pt x="29" y="1"/>
                  </a:cubicBezTo>
                  <a:cubicBezTo>
                    <a:pt x="28" y="1"/>
                    <a:pt x="28" y="3"/>
                    <a:pt x="27" y="4"/>
                  </a:cubicBezTo>
                  <a:cubicBezTo>
                    <a:pt x="27" y="4"/>
                    <a:pt x="26" y="3"/>
                    <a:pt x="25" y="5"/>
                  </a:cubicBezTo>
                  <a:cubicBezTo>
                    <a:pt x="24" y="6"/>
                    <a:pt x="22" y="6"/>
                    <a:pt x="20" y="6"/>
                  </a:cubicBezTo>
                  <a:cubicBezTo>
                    <a:pt x="18" y="7"/>
                    <a:pt x="22" y="9"/>
                    <a:pt x="20" y="10"/>
                  </a:cubicBezTo>
                  <a:cubicBezTo>
                    <a:pt x="17" y="11"/>
                    <a:pt x="16" y="9"/>
                    <a:pt x="13" y="9"/>
                  </a:cubicBezTo>
                  <a:cubicBezTo>
                    <a:pt x="12" y="8"/>
                    <a:pt x="10" y="11"/>
                    <a:pt x="10" y="12"/>
                  </a:cubicBezTo>
                  <a:cubicBezTo>
                    <a:pt x="7" y="15"/>
                    <a:pt x="1" y="15"/>
                    <a:pt x="0" y="19"/>
                  </a:cubicBezTo>
                  <a:cubicBezTo>
                    <a:pt x="0" y="19"/>
                    <a:pt x="6" y="21"/>
                    <a:pt x="6" y="21"/>
                  </a:cubicBezTo>
                  <a:cubicBezTo>
                    <a:pt x="6" y="22"/>
                    <a:pt x="5" y="24"/>
                    <a:pt x="5" y="24"/>
                  </a:cubicBezTo>
                  <a:cubicBezTo>
                    <a:pt x="5" y="26"/>
                    <a:pt x="6" y="25"/>
                    <a:pt x="6" y="26"/>
                  </a:cubicBezTo>
                  <a:cubicBezTo>
                    <a:pt x="6" y="25"/>
                    <a:pt x="2" y="28"/>
                    <a:pt x="3" y="29"/>
                  </a:cubicBezTo>
                  <a:cubicBezTo>
                    <a:pt x="3" y="29"/>
                    <a:pt x="5" y="30"/>
                    <a:pt x="5" y="30"/>
                  </a:cubicBezTo>
                  <a:cubicBezTo>
                    <a:pt x="6" y="30"/>
                    <a:pt x="5" y="30"/>
                    <a:pt x="5" y="31"/>
                  </a:cubicBezTo>
                  <a:cubicBezTo>
                    <a:pt x="5" y="30"/>
                    <a:pt x="9" y="30"/>
                    <a:pt x="9" y="31"/>
                  </a:cubicBezTo>
                  <a:cubicBezTo>
                    <a:pt x="10" y="31"/>
                    <a:pt x="11" y="31"/>
                    <a:pt x="12" y="31"/>
                  </a:cubicBezTo>
                  <a:cubicBezTo>
                    <a:pt x="12" y="31"/>
                    <a:pt x="13" y="29"/>
                    <a:pt x="14" y="28"/>
                  </a:cubicBezTo>
                  <a:cubicBezTo>
                    <a:pt x="17" y="28"/>
                    <a:pt x="19" y="29"/>
                    <a:pt x="21" y="27"/>
                  </a:cubicBezTo>
                  <a:cubicBezTo>
                    <a:pt x="21" y="25"/>
                    <a:pt x="16" y="23"/>
                    <a:pt x="16" y="22"/>
                  </a:cubicBezTo>
                  <a:cubicBezTo>
                    <a:pt x="17" y="21"/>
                    <a:pt x="18" y="20"/>
                    <a:pt x="20" y="19"/>
                  </a:cubicBezTo>
                  <a:cubicBezTo>
                    <a:pt x="22" y="17"/>
                    <a:pt x="24" y="15"/>
                    <a:pt x="27" y="14"/>
                  </a:cubicBezTo>
                  <a:cubicBezTo>
                    <a:pt x="29" y="12"/>
                    <a:pt x="26" y="9"/>
                    <a:pt x="27" y="8"/>
                  </a:cubicBezTo>
                  <a:cubicBezTo>
                    <a:pt x="29" y="6"/>
                    <a:pt x="30" y="4"/>
                    <a:pt x="32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41" name="Freeform 725">
              <a:extLst>
                <a:ext uri="{FF2B5EF4-FFF2-40B4-BE49-F238E27FC236}">
                  <a16:creationId xmlns:a16="http://schemas.microsoft.com/office/drawing/2014/main" id="{8FDEC1F6-3BDA-4B13-9B3C-475D79493381}"/>
                </a:ext>
              </a:extLst>
            </p:cNvPr>
            <p:cNvSpPr>
              <a:spLocks/>
            </p:cNvSpPr>
            <p:nvPr/>
          </p:nvSpPr>
          <p:spPr bwMode="auto">
            <a:xfrm>
              <a:off x="5616360" y="2937606"/>
              <a:ext cx="111495" cy="116273"/>
            </a:xfrm>
            <a:custGeom>
              <a:avLst/>
              <a:gdLst>
                <a:gd name="T0" fmla="*/ 21 w 24"/>
                <a:gd name="T1" fmla="*/ 8 h 25"/>
                <a:gd name="T2" fmla="*/ 18 w 24"/>
                <a:gd name="T3" fmla="*/ 5 h 25"/>
                <a:gd name="T4" fmla="*/ 15 w 24"/>
                <a:gd name="T5" fmla="*/ 6 h 25"/>
                <a:gd name="T6" fmla="*/ 16 w 24"/>
                <a:gd name="T7" fmla="*/ 1 h 25"/>
                <a:gd name="T8" fmla="*/ 10 w 24"/>
                <a:gd name="T9" fmla="*/ 1 h 25"/>
                <a:gd name="T10" fmla="*/ 10 w 24"/>
                <a:gd name="T11" fmla="*/ 2 h 25"/>
                <a:gd name="T12" fmla="*/ 9 w 24"/>
                <a:gd name="T13" fmla="*/ 3 h 25"/>
                <a:gd name="T14" fmla="*/ 11 w 24"/>
                <a:gd name="T15" fmla="*/ 4 h 25"/>
                <a:gd name="T16" fmla="*/ 9 w 24"/>
                <a:gd name="T17" fmla="*/ 5 h 25"/>
                <a:gd name="T18" fmla="*/ 2 w 24"/>
                <a:gd name="T19" fmla="*/ 6 h 25"/>
                <a:gd name="T20" fmla="*/ 3 w 24"/>
                <a:gd name="T21" fmla="*/ 7 h 25"/>
                <a:gd name="T22" fmla="*/ 2 w 24"/>
                <a:gd name="T23" fmla="*/ 8 h 25"/>
                <a:gd name="T24" fmla="*/ 2 w 24"/>
                <a:gd name="T25" fmla="*/ 8 h 25"/>
                <a:gd name="T26" fmla="*/ 1 w 24"/>
                <a:gd name="T27" fmla="*/ 8 h 25"/>
                <a:gd name="T28" fmla="*/ 3 w 24"/>
                <a:gd name="T29" fmla="*/ 10 h 25"/>
                <a:gd name="T30" fmla="*/ 6 w 24"/>
                <a:gd name="T31" fmla="*/ 13 h 25"/>
                <a:gd name="T32" fmla="*/ 5 w 24"/>
                <a:gd name="T33" fmla="*/ 17 h 25"/>
                <a:gd name="T34" fmla="*/ 1 w 24"/>
                <a:gd name="T35" fmla="*/ 20 h 25"/>
                <a:gd name="T36" fmla="*/ 3 w 24"/>
                <a:gd name="T37" fmla="*/ 20 h 25"/>
                <a:gd name="T38" fmla="*/ 0 w 24"/>
                <a:gd name="T39" fmla="*/ 22 h 25"/>
                <a:gd name="T40" fmla="*/ 3 w 24"/>
                <a:gd name="T41" fmla="*/ 21 h 25"/>
                <a:gd name="T42" fmla="*/ 2 w 24"/>
                <a:gd name="T43" fmla="*/ 24 h 25"/>
                <a:gd name="T44" fmla="*/ 4 w 24"/>
                <a:gd name="T45" fmla="*/ 23 h 25"/>
                <a:gd name="T46" fmla="*/ 4 w 24"/>
                <a:gd name="T47" fmla="*/ 25 h 25"/>
                <a:gd name="T48" fmla="*/ 8 w 24"/>
                <a:gd name="T49" fmla="*/ 24 h 25"/>
                <a:gd name="T50" fmla="*/ 17 w 24"/>
                <a:gd name="T51" fmla="*/ 20 h 25"/>
                <a:gd name="T52" fmla="*/ 22 w 24"/>
                <a:gd name="T53" fmla="*/ 16 h 25"/>
                <a:gd name="T54" fmla="*/ 21 w 24"/>
                <a:gd name="T55" fmla="*/ 8 h 25"/>
                <a:gd name="T56" fmla="*/ 21 w 24"/>
                <a:gd name="T57" fmla="*/ 8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4" h="25">
                  <a:moveTo>
                    <a:pt x="21" y="8"/>
                  </a:moveTo>
                  <a:cubicBezTo>
                    <a:pt x="20" y="8"/>
                    <a:pt x="19" y="5"/>
                    <a:pt x="18" y="5"/>
                  </a:cubicBezTo>
                  <a:cubicBezTo>
                    <a:pt x="16" y="6"/>
                    <a:pt x="17" y="7"/>
                    <a:pt x="15" y="6"/>
                  </a:cubicBezTo>
                  <a:cubicBezTo>
                    <a:pt x="11" y="5"/>
                    <a:pt x="15" y="3"/>
                    <a:pt x="16" y="1"/>
                  </a:cubicBezTo>
                  <a:cubicBezTo>
                    <a:pt x="14" y="1"/>
                    <a:pt x="11" y="0"/>
                    <a:pt x="10" y="1"/>
                  </a:cubicBezTo>
                  <a:cubicBezTo>
                    <a:pt x="10" y="1"/>
                    <a:pt x="12" y="1"/>
                    <a:pt x="10" y="2"/>
                  </a:cubicBezTo>
                  <a:cubicBezTo>
                    <a:pt x="10" y="2"/>
                    <a:pt x="8" y="3"/>
                    <a:pt x="9" y="3"/>
                  </a:cubicBezTo>
                  <a:cubicBezTo>
                    <a:pt x="9" y="4"/>
                    <a:pt x="11" y="3"/>
                    <a:pt x="11" y="4"/>
                  </a:cubicBezTo>
                  <a:cubicBezTo>
                    <a:pt x="12" y="5"/>
                    <a:pt x="9" y="5"/>
                    <a:pt x="9" y="5"/>
                  </a:cubicBezTo>
                  <a:cubicBezTo>
                    <a:pt x="7" y="6"/>
                    <a:pt x="3" y="5"/>
                    <a:pt x="2" y="6"/>
                  </a:cubicBezTo>
                  <a:cubicBezTo>
                    <a:pt x="2" y="6"/>
                    <a:pt x="3" y="6"/>
                    <a:pt x="3" y="7"/>
                  </a:cubicBezTo>
                  <a:cubicBezTo>
                    <a:pt x="3" y="7"/>
                    <a:pt x="1" y="7"/>
                    <a:pt x="2" y="8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3" y="8"/>
                    <a:pt x="1" y="8"/>
                    <a:pt x="1" y="8"/>
                  </a:cubicBezTo>
                  <a:cubicBezTo>
                    <a:pt x="1" y="9"/>
                    <a:pt x="5" y="9"/>
                    <a:pt x="3" y="10"/>
                  </a:cubicBezTo>
                  <a:cubicBezTo>
                    <a:pt x="0" y="12"/>
                    <a:pt x="4" y="13"/>
                    <a:pt x="6" y="13"/>
                  </a:cubicBezTo>
                  <a:cubicBezTo>
                    <a:pt x="7" y="13"/>
                    <a:pt x="5" y="16"/>
                    <a:pt x="5" y="17"/>
                  </a:cubicBezTo>
                  <a:cubicBezTo>
                    <a:pt x="4" y="17"/>
                    <a:pt x="2" y="21"/>
                    <a:pt x="1" y="20"/>
                  </a:cubicBezTo>
                  <a:cubicBezTo>
                    <a:pt x="1" y="20"/>
                    <a:pt x="3" y="20"/>
                    <a:pt x="3" y="20"/>
                  </a:cubicBezTo>
                  <a:cubicBezTo>
                    <a:pt x="2" y="21"/>
                    <a:pt x="1" y="20"/>
                    <a:pt x="0" y="22"/>
                  </a:cubicBezTo>
                  <a:cubicBezTo>
                    <a:pt x="0" y="22"/>
                    <a:pt x="3" y="21"/>
                    <a:pt x="3" y="21"/>
                  </a:cubicBezTo>
                  <a:cubicBezTo>
                    <a:pt x="3" y="21"/>
                    <a:pt x="2" y="23"/>
                    <a:pt x="2" y="24"/>
                  </a:cubicBezTo>
                  <a:cubicBezTo>
                    <a:pt x="2" y="24"/>
                    <a:pt x="4" y="23"/>
                    <a:pt x="4" y="23"/>
                  </a:cubicBezTo>
                  <a:cubicBezTo>
                    <a:pt x="4" y="23"/>
                    <a:pt x="4" y="24"/>
                    <a:pt x="4" y="25"/>
                  </a:cubicBezTo>
                  <a:cubicBezTo>
                    <a:pt x="5" y="25"/>
                    <a:pt x="7" y="24"/>
                    <a:pt x="8" y="24"/>
                  </a:cubicBezTo>
                  <a:cubicBezTo>
                    <a:pt x="11" y="23"/>
                    <a:pt x="14" y="20"/>
                    <a:pt x="17" y="20"/>
                  </a:cubicBezTo>
                  <a:cubicBezTo>
                    <a:pt x="21" y="20"/>
                    <a:pt x="20" y="19"/>
                    <a:pt x="22" y="16"/>
                  </a:cubicBezTo>
                  <a:cubicBezTo>
                    <a:pt x="24" y="13"/>
                    <a:pt x="21" y="11"/>
                    <a:pt x="21" y="8"/>
                  </a:cubicBezTo>
                  <a:cubicBezTo>
                    <a:pt x="20" y="8"/>
                    <a:pt x="21" y="9"/>
                    <a:pt x="21" y="8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42" name="Freeform 726">
              <a:extLst>
                <a:ext uri="{FF2B5EF4-FFF2-40B4-BE49-F238E27FC236}">
                  <a16:creationId xmlns:a16="http://schemas.microsoft.com/office/drawing/2014/main" id="{E96BFF20-3A49-4527-B23E-53A5A602B06A}"/>
                </a:ext>
              </a:extLst>
            </p:cNvPr>
            <p:cNvSpPr>
              <a:spLocks/>
            </p:cNvSpPr>
            <p:nvPr/>
          </p:nvSpPr>
          <p:spPr bwMode="auto">
            <a:xfrm>
              <a:off x="5672107" y="2932829"/>
              <a:ext cx="74860" cy="46190"/>
            </a:xfrm>
            <a:custGeom>
              <a:avLst/>
              <a:gdLst>
                <a:gd name="T0" fmla="*/ 1 w 16"/>
                <a:gd name="T1" fmla="*/ 6 h 10"/>
                <a:gd name="T2" fmla="*/ 4 w 16"/>
                <a:gd name="T3" fmla="*/ 8 h 10"/>
                <a:gd name="T4" fmla="*/ 5 w 16"/>
                <a:gd name="T5" fmla="*/ 7 h 10"/>
                <a:gd name="T6" fmla="*/ 8 w 16"/>
                <a:gd name="T7" fmla="*/ 8 h 10"/>
                <a:gd name="T8" fmla="*/ 11 w 16"/>
                <a:gd name="T9" fmla="*/ 4 h 10"/>
                <a:gd name="T10" fmla="*/ 11 w 16"/>
                <a:gd name="T11" fmla="*/ 2 h 10"/>
                <a:gd name="T12" fmla="*/ 7 w 16"/>
                <a:gd name="T13" fmla="*/ 1 h 10"/>
                <a:gd name="T14" fmla="*/ 4 w 16"/>
                <a:gd name="T15" fmla="*/ 2 h 10"/>
                <a:gd name="T16" fmla="*/ 1 w 16"/>
                <a:gd name="T17" fmla="*/ 6 h 10"/>
                <a:gd name="T18" fmla="*/ 1 w 16"/>
                <a:gd name="T19" fmla="*/ 6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" h="10">
                  <a:moveTo>
                    <a:pt x="1" y="6"/>
                  </a:moveTo>
                  <a:cubicBezTo>
                    <a:pt x="0" y="7"/>
                    <a:pt x="3" y="8"/>
                    <a:pt x="4" y="8"/>
                  </a:cubicBezTo>
                  <a:cubicBezTo>
                    <a:pt x="4" y="8"/>
                    <a:pt x="5" y="7"/>
                    <a:pt x="5" y="7"/>
                  </a:cubicBezTo>
                  <a:cubicBezTo>
                    <a:pt x="6" y="6"/>
                    <a:pt x="7" y="7"/>
                    <a:pt x="8" y="8"/>
                  </a:cubicBezTo>
                  <a:cubicBezTo>
                    <a:pt x="10" y="10"/>
                    <a:pt x="16" y="5"/>
                    <a:pt x="11" y="4"/>
                  </a:cubicBezTo>
                  <a:cubicBezTo>
                    <a:pt x="12" y="4"/>
                    <a:pt x="11" y="2"/>
                    <a:pt x="11" y="2"/>
                  </a:cubicBezTo>
                  <a:cubicBezTo>
                    <a:pt x="10" y="0"/>
                    <a:pt x="9" y="0"/>
                    <a:pt x="7" y="1"/>
                  </a:cubicBezTo>
                  <a:cubicBezTo>
                    <a:pt x="6" y="1"/>
                    <a:pt x="4" y="1"/>
                    <a:pt x="4" y="2"/>
                  </a:cubicBezTo>
                  <a:cubicBezTo>
                    <a:pt x="3" y="3"/>
                    <a:pt x="1" y="4"/>
                    <a:pt x="1" y="6"/>
                  </a:cubicBezTo>
                  <a:cubicBezTo>
                    <a:pt x="1" y="6"/>
                    <a:pt x="1" y="5"/>
                    <a:pt x="1" y="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43" name="Freeform 727">
              <a:extLst>
                <a:ext uri="{FF2B5EF4-FFF2-40B4-BE49-F238E27FC236}">
                  <a16:creationId xmlns:a16="http://schemas.microsoft.com/office/drawing/2014/main" id="{478D05E0-4F34-42F6-BA5E-C4D8172AD407}"/>
                </a:ext>
              </a:extLst>
            </p:cNvPr>
            <p:cNvSpPr>
              <a:spLocks/>
            </p:cNvSpPr>
            <p:nvPr/>
          </p:nvSpPr>
          <p:spPr bwMode="auto">
            <a:xfrm>
              <a:off x="5645029" y="3283240"/>
              <a:ext cx="293069" cy="215026"/>
            </a:xfrm>
            <a:custGeom>
              <a:avLst/>
              <a:gdLst>
                <a:gd name="T0" fmla="*/ 58 w 63"/>
                <a:gd name="T1" fmla="*/ 8 h 46"/>
                <a:gd name="T2" fmla="*/ 52 w 63"/>
                <a:gd name="T3" fmla="*/ 6 h 46"/>
                <a:gd name="T4" fmla="*/ 49 w 63"/>
                <a:gd name="T5" fmla="*/ 6 h 46"/>
                <a:gd name="T6" fmla="*/ 45 w 63"/>
                <a:gd name="T7" fmla="*/ 6 h 46"/>
                <a:gd name="T8" fmla="*/ 40 w 63"/>
                <a:gd name="T9" fmla="*/ 4 h 46"/>
                <a:gd name="T10" fmla="*/ 38 w 63"/>
                <a:gd name="T11" fmla="*/ 2 h 46"/>
                <a:gd name="T12" fmla="*/ 35 w 63"/>
                <a:gd name="T13" fmla="*/ 2 h 46"/>
                <a:gd name="T14" fmla="*/ 31 w 63"/>
                <a:gd name="T15" fmla="*/ 2 h 46"/>
                <a:gd name="T16" fmla="*/ 27 w 63"/>
                <a:gd name="T17" fmla="*/ 2 h 46"/>
                <a:gd name="T18" fmla="*/ 17 w 63"/>
                <a:gd name="T19" fmla="*/ 1 h 46"/>
                <a:gd name="T20" fmla="*/ 8 w 63"/>
                <a:gd name="T21" fmla="*/ 0 h 46"/>
                <a:gd name="T22" fmla="*/ 2 w 63"/>
                <a:gd name="T23" fmla="*/ 3 h 46"/>
                <a:gd name="T24" fmla="*/ 2 w 63"/>
                <a:gd name="T25" fmla="*/ 6 h 46"/>
                <a:gd name="T26" fmla="*/ 2 w 63"/>
                <a:gd name="T27" fmla="*/ 11 h 46"/>
                <a:gd name="T28" fmla="*/ 5 w 63"/>
                <a:gd name="T29" fmla="*/ 10 h 46"/>
                <a:gd name="T30" fmla="*/ 7 w 63"/>
                <a:gd name="T31" fmla="*/ 12 h 46"/>
                <a:gd name="T32" fmla="*/ 12 w 63"/>
                <a:gd name="T33" fmla="*/ 11 h 46"/>
                <a:gd name="T34" fmla="*/ 14 w 63"/>
                <a:gd name="T35" fmla="*/ 14 h 46"/>
                <a:gd name="T36" fmla="*/ 13 w 63"/>
                <a:gd name="T37" fmla="*/ 20 h 46"/>
                <a:gd name="T38" fmla="*/ 12 w 63"/>
                <a:gd name="T39" fmla="*/ 25 h 46"/>
                <a:gd name="T40" fmla="*/ 12 w 63"/>
                <a:gd name="T41" fmla="*/ 28 h 46"/>
                <a:gd name="T42" fmla="*/ 10 w 63"/>
                <a:gd name="T43" fmla="*/ 33 h 46"/>
                <a:gd name="T44" fmla="*/ 10 w 63"/>
                <a:gd name="T45" fmla="*/ 38 h 46"/>
                <a:gd name="T46" fmla="*/ 17 w 63"/>
                <a:gd name="T47" fmla="*/ 44 h 46"/>
                <a:gd name="T48" fmla="*/ 20 w 63"/>
                <a:gd name="T49" fmla="*/ 45 h 46"/>
                <a:gd name="T50" fmla="*/ 21 w 63"/>
                <a:gd name="T51" fmla="*/ 43 h 46"/>
                <a:gd name="T52" fmla="*/ 24 w 63"/>
                <a:gd name="T53" fmla="*/ 42 h 46"/>
                <a:gd name="T54" fmla="*/ 36 w 63"/>
                <a:gd name="T55" fmla="*/ 41 h 46"/>
                <a:gd name="T56" fmla="*/ 39 w 63"/>
                <a:gd name="T57" fmla="*/ 38 h 46"/>
                <a:gd name="T58" fmla="*/ 43 w 63"/>
                <a:gd name="T59" fmla="*/ 35 h 46"/>
                <a:gd name="T60" fmla="*/ 47 w 63"/>
                <a:gd name="T61" fmla="*/ 30 h 46"/>
                <a:gd name="T62" fmla="*/ 45 w 63"/>
                <a:gd name="T63" fmla="*/ 26 h 46"/>
                <a:gd name="T64" fmla="*/ 48 w 63"/>
                <a:gd name="T65" fmla="*/ 21 h 46"/>
                <a:gd name="T66" fmla="*/ 50 w 63"/>
                <a:gd name="T67" fmla="*/ 19 h 46"/>
                <a:gd name="T68" fmla="*/ 51 w 63"/>
                <a:gd name="T69" fmla="*/ 17 h 46"/>
                <a:gd name="T70" fmla="*/ 60 w 63"/>
                <a:gd name="T71" fmla="*/ 13 h 46"/>
                <a:gd name="T72" fmla="*/ 63 w 63"/>
                <a:gd name="T73" fmla="*/ 9 h 46"/>
                <a:gd name="T74" fmla="*/ 58 w 63"/>
                <a:gd name="T75" fmla="*/ 8 h 46"/>
                <a:gd name="T76" fmla="*/ 58 w 63"/>
                <a:gd name="T77" fmla="*/ 8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63" h="46">
                  <a:moveTo>
                    <a:pt x="58" y="8"/>
                  </a:moveTo>
                  <a:cubicBezTo>
                    <a:pt x="55" y="8"/>
                    <a:pt x="54" y="7"/>
                    <a:pt x="52" y="6"/>
                  </a:cubicBezTo>
                  <a:cubicBezTo>
                    <a:pt x="51" y="5"/>
                    <a:pt x="50" y="6"/>
                    <a:pt x="49" y="6"/>
                  </a:cubicBezTo>
                  <a:cubicBezTo>
                    <a:pt x="48" y="6"/>
                    <a:pt x="46" y="6"/>
                    <a:pt x="45" y="6"/>
                  </a:cubicBezTo>
                  <a:cubicBezTo>
                    <a:pt x="43" y="5"/>
                    <a:pt x="41" y="4"/>
                    <a:pt x="40" y="4"/>
                  </a:cubicBezTo>
                  <a:cubicBezTo>
                    <a:pt x="39" y="3"/>
                    <a:pt x="39" y="3"/>
                    <a:pt x="38" y="2"/>
                  </a:cubicBezTo>
                  <a:cubicBezTo>
                    <a:pt x="37" y="3"/>
                    <a:pt x="36" y="2"/>
                    <a:pt x="35" y="2"/>
                  </a:cubicBezTo>
                  <a:cubicBezTo>
                    <a:pt x="33" y="1"/>
                    <a:pt x="32" y="2"/>
                    <a:pt x="31" y="2"/>
                  </a:cubicBezTo>
                  <a:cubicBezTo>
                    <a:pt x="29" y="2"/>
                    <a:pt x="28" y="2"/>
                    <a:pt x="27" y="2"/>
                  </a:cubicBezTo>
                  <a:cubicBezTo>
                    <a:pt x="24" y="2"/>
                    <a:pt x="21" y="1"/>
                    <a:pt x="17" y="1"/>
                  </a:cubicBezTo>
                  <a:cubicBezTo>
                    <a:pt x="15" y="1"/>
                    <a:pt x="11" y="0"/>
                    <a:pt x="8" y="0"/>
                  </a:cubicBezTo>
                  <a:cubicBezTo>
                    <a:pt x="7" y="1"/>
                    <a:pt x="4" y="2"/>
                    <a:pt x="2" y="3"/>
                  </a:cubicBezTo>
                  <a:cubicBezTo>
                    <a:pt x="0" y="4"/>
                    <a:pt x="1" y="5"/>
                    <a:pt x="2" y="6"/>
                  </a:cubicBezTo>
                  <a:cubicBezTo>
                    <a:pt x="2" y="8"/>
                    <a:pt x="2" y="9"/>
                    <a:pt x="2" y="11"/>
                  </a:cubicBezTo>
                  <a:cubicBezTo>
                    <a:pt x="3" y="11"/>
                    <a:pt x="5" y="10"/>
                    <a:pt x="5" y="10"/>
                  </a:cubicBezTo>
                  <a:cubicBezTo>
                    <a:pt x="6" y="10"/>
                    <a:pt x="5" y="12"/>
                    <a:pt x="7" y="12"/>
                  </a:cubicBezTo>
                  <a:cubicBezTo>
                    <a:pt x="9" y="12"/>
                    <a:pt x="10" y="11"/>
                    <a:pt x="12" y="11"/>
                  </a:cubicBezTo>
                  <a:cubicBezTo>
                    <a:pt x="14" y="10"/>
                    <a:pt x="16" y="13"/>
                    <a:pt x="14" y="14"/>
                  </a:cubicBezTo>
                  <a:cubicBezTo>
                    <a:pt x="12" y="16"/>
                    <a:pt x="13" y="17"/>
                    <a:pt x="13" y="20"/>
                  </a:cubicBezTo>
                  <a:cubicBezTo>
                    <a:pt x="12" y="21"/>
                    <a:pt x="13" y="24"/>
                    <a:pt x="12" y="25"/>
                  </a:cubicBezTo>
                  <a:cubicBezTo>
                    <a:pt x="9" y="25"/>
                    <a:pt x="10" y="26"/>
                    <a:pt x="12" y="28"/>
                  </a:cubicBezTo>
                  <a:cubicBezTo>
                    <a:pt x="13" y="29"/>
                    <a:pt x="10" y="31"/>
                    <a:pt x="10" y="33"/>
                  </a:cubicBezTo>
                  <a:cubicBezTo>
                    <a:pt x="12" y="35"/>
                    <a:pt x="10" y="36"/>
                    <a:pt x="10" y="38"/>
                  </a:cubicBezTo>
                  <a:cubicBezTo>
                    <a:pt x="13" y="37"/>
                    <a:pt x="15" y="42"/>
                    <a:pt x="17" y="44"/>
                  </a:cubicBezTo>
                  <a:cubicBezTo>
                    <a:pt x="17" y="45"/>
                    <a:pt x="19" y="46"/>
                    <a:pt x="20" y="45"/>
                  </a:cubicBezTo>
                  <a:cubicBezTo>
                    <a:pt x="20" y="45"/>
                    <a:pt x="21" y="44"/>
                    <a:pt x="21" y="43"/>
                  </a:cubicBezTo>
                  <a:cubicBezTo>
                    <a:pt x="22" y="43"/>
                    <a:pt x="24" y="42"/>
                    <a:pt x="24" y="42"/>
                  </a:cubicBezTo>
                  <a:cubicBezTo>
                    <a:pt x="28" y="41"/>
                    <a:pt x="32" y="42"/>
                    <a:pt x="36" y="41"/>
                  </a:cubicBezTo>
                  <a:cubicBezTo>
                    <a:pt x="37" y="40"/>
                    <a:pt x="37" y="39"/>
                    <a:pt x="39" y="38"/>
                  </a:cubicBezTo>
                  <a:cubicBezTo>
                    <a:pt x="41" y="37"/>
                    <a:pt x="42" y="36"/>
                    <a:pt x="43" y="35"/>
                  </a:cubicBezTo>
                  <a:cubicBezTo>
                    <a:pt x="44" y="32"/>
                    <a:pt x="45" y="31"/>
                    <a:pt x="47" y="30"/>
                  </a:cubicBezTo>
                  <a:cubicBezTo>
                    <a:pt x="48" y="29"/>
                    <a:pt x="46" y="27"/>
                    <a:pt x="45" y="26"/>
                  </a:cubicBezTo>
                  <a:cubicBezTo>
                    <a:pt x="45" y="25"/>
                    <a:pt x="47" y="22"/>
                    <a:pt x="48" y="21"/>
                  </a:cubicBezTo>
                  <a:cubicBezTo>
                    <a:pt x="48" y="21"/>
                    <a:pt x="49" y="20"/>
                    <a:pt x="50" y="19"/>
                  </a:cubicBezTo>
                  <a:cubicBezTo>
                    <a:pt x="50" y="19"/>
                    <a:pt x="50" y="17"/>
                    <a:pt x="51" y="17"/>
                  </a:cubicBezTo>
                  <a:cubicBezTo>
                    <a:pt x="54" y="15"/>
                    <a:pt x="57" y="14"/>
                    <a:pt x="60" y="13"/>
                  </a:cubicBezTo>
                  <a:cubicBezTo>
                    <a:pt x="61" y="12"/>
                    <a:pt x="63" y="11"/>
                    <a:pt x="63" y="9"/>
                  </a:cubicBezTo>
                  <a:cubicBezTo>
                    <a:pt x="62" y="7"/>
                    <a:pt x="60" y="9"/>
                    <a:pt x="58" y="8"/>
                  </a:cubicBezTo>
                  <a:cubicBezTo>
                    <a:pt x="55" y="8"/>
                    <a:pt x="60" y="9"/>
                    <a:pt x="58" y="8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44" name="Freeform 728">
              <a:extLst>
                <a:ext uri="{FF2B5EF4-FFF2-40B4-BE49-F238E27FC236}">
                  <a16:creationId xmlns:a16="http://schemas.microsoft.com/office/drawing/2014/main" id="{79D67902-D0CB-41A2-8B9F-7C71A1A1FB34}"/>
                </a:ext>
              </a:extLst>
            </p:cNvPr>
            <p:cNvSpPr>
              <a:spLocks/>
            </p:cNvSpPr>
            <p:nvPr/>
          </p:nvSpPr>
          <p:spPr bwMode="auto">
            <a:xfrm>
              <a:off x="5645029" y="3329433"/>
              <a:ext cx="74860" cy="141759"/>
            </a:xfrm>
            <a:custGeom>
              <a:avLst/>
              <a:gdLst>
                <a:gd name="T0" fmla="*/ 11 w 16"/>
                <a:gd name="T1" fmla="*/ 25 h 30"/>
                <a:gd name="T2" fmla="*/ 11 w 16"/>
                <a:gd name="T3" fmla="*/ 21 h 30"/>
                <a:gd name="T4" fmla="*/ 10 w 16"/>
                <a:gd name="T5" fmla="*/ 16 h 30"/>
                <a:gd name="T6" fmla="*/ 12 w 16"/>
                <a:gd name="T7" fmla="*/ 14 h 30"/>
                <a:gd name="T8" fmla="*/ 13 w 16"/>
                <a:gd name="T9" fmla="*/ 9 h 30"/>
                <a:gd name="T10" fmla="*/ 14 w 16"/>
                <a:gd name="T11" fmla="*/ 4 h 30"/>
                <a:gd name="T12" fmla="*/ 12 w 16"/>
                <a:gd name="T13" fmla="*/ 1 h 30"/>
                <a:gd name="T14" fmla="*/ 7 w 16"/>
                <a:gd name="T15" fmla="*/ 2 h 30"/>
                <a:gd name="T16" fmla="*/ 5 w 16"/>
                <a:gd name="T17" fmla="*/ 0 h 30"/>
                <a:gd name="T18" fmla="*/ 4 w 16"/>
                <a:gd name="T19" fmla="*/ 0 h 30"/>
                <a:gd name="T20" fmla="*/ 3 w 16"/>
                <a:gd name="T21" fmla="*/ 4 h 30"/>
                <a:gd name="T22" fmla="*/ 3 w 16"/>
                <a:gd name="T23" fmla="*/ 8 h 30"/>
                <a:gd name="T24" fmla="*/ 2 w 16"/>
                <a:gd name="T25" fmla="*/ 13 h 30"/>
                <a:gd name="T26" fmla="*/ 0 w 16"/>
                <a:gd name="T27" fmla="*/ 20 h 30"/>
                <a:gd name="T28" fmla="*/ 2 w 16"/>
                <a:gd name="T29" fmla="*/ 22 h 30"/>
                <a:gd name="T30" fmla="*/ 2 w 16"/>
                <a:gd name="T31" fmla="*/ 28 h 30"/>
                <a:gd name="T32" fmla="*/ 6 w 16"/>
                <a:gd name="T33" fmla="*/ 30 h 30"/>
                <a:gd name="T34" fmla="*/ 11 w 16"/>
                <a:gd name="T35" fmla="*/ 25 h 30"/>
                <a:gd name="T36" fmla="*/ 11 w 16"/>
                <a:gd name="T37" fmla="*/ 25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6" h="30">
                  <a:moveTo>
                    <a:pt x="11" y="25"/>
                  </a:moveTo>
                  <a:cubicBezTo>
                    <a:pt x="12" y="23"/>
                    <a:pt x="10" y="22"/>
                    <a:pt x="11" y="21"/>
                  </a:cubicBezTo>
                  <a:cubicBezTo>
                    <a:pt x="12" y="18"/>
                    <a:pt x="12" y="18"/>
                    <a:pt x="10" y="16"/>
                  </a:cubicBezTo>
                  <a:cubicBezTo>
                    <a:pt x="9" y="14"/>
                    <a:pt x="11" y="15"/>
                    <a:pt x="12" y="14"/>
                  </a:cubicBezTo>
                  <a:cubicBezTo>
                    <a:pt x="13" y="13"/>
                    <a:pt x="13" y="10"/>
                    <a:pt x="13" y="9"/>
                  </a:cubicBezTo>
                  <a:cubicBezTo>
                    <a:pt x="13" y="6"/>
                    <a:pt x="12" y="6"/>
                    <a:pt x="14" y="4"/>
                  </a:cubicBezTo>
                  <a:cubicBezTo>
                    <a:pt x="16" y="3"/>
                    <a:pt x="14" y="0"/>
                    <a:pt x="12" y="1"/>
                  </a:cubicBezTo>
                  <a:cubicBezTo>
                    <a:pt x="10" y="1"/>
                    <a:pt x="9" y="2"/>
                    <a:pt x="7" y="2"/>
                  </a:cubicBezTo>
                  <a:cubicBezTo>
                    <a:pt x="5" y="2"/>
                    <a:pt x="6" y="0"/>
                    <a:pt x="5" y="0"/>
                  </a:cubicBezTo>
                  <a:cubicBezTo>
                    <a:pt x="6" y="0"/>
                    <a:pt x="3" y="0"/>
                    <a:pt x="4" y="0"/>
                  </a:cubicBezTo>
                  <a:cubicBezTo>
                    <a:pt x="2" y="1"/>
                    <a:pt x="3" y="2"/>
                    <a:pt x="3" y="4"/>
                  </a:cubicBezTo>
                  <a:cubicBezTo>
                    <a:pt x="3" y="5"/>
                    <a:pt x="3" y="7"/>
                    <a:pt x="3" y="8"/>
                  </a:cubicBezTo>
                  <a:cubicBezTo>
                    <a:pt x="2" y="10"/>
                    <a:pt x="2" y="12"/>
                    <a:pt x="2" y="13"/>
                  </a:cubicBezTo>
                  <a:cubicBezTo>
                    <a:pt x="1" y="16"/>
                    <a:pt x="0" y="17"/>
                    <a:pt x="0" y="20"/>
                  </a:cubicBezTo>
                  <a:cubicBezTo>
                    <a:pt x="1" y="21"/>
                    <a:pt x="2" y="20"/>
                    <a:pt x="2" y="22"/>
                  </a:cubicBezTo>
                  <a:cubicBezTo>
                    <a:pt x="3" y="23"/>
                    <a:pt x="2" y="26"/>
                    <a:pt x="2" y="28"/>
                  </a:cubicBezTo>
                  <a:cubicBezTo>
                    <a:pt x="2" y="30"/>
                    <a:pt x="4" y="30"/>
                    <a:pt x="6" y="30"/>
                  </a:cubicBezTo>
                  <a:cubicBezTo>
                    <a:pt x="10" y="30"/>
                    <a:pt x="9" y="27"/>
                    <a:pt x="11" y="25"/>
                  </a:cubicBezTo>
                  <a:cubicBezTo>
                    <a:pt x="12" y="23"/>
                    <a:pt x="10" y="26"/>
                    <a:pt x="11" y="2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45" name="Freeform 729">
              <a:extLst>
                <a:ext uri="{FF2B5EF4-FFF2-40B4-BE49-F238E27FC236}">
                  <a16:creationId xmlns:a16="http://schemas.microsoft.com/office/drawing/2014/main" id="{FEFCEF5F-78E2-4009-A79A-FE45E7925E64}"/>
                </a:ext>
              </a:extLst>
            </p:cNvPr>
            <p:cNvSpPr>
              <a:spLocks/>
            </p:cNvSpPr>
            <p:nvPr/>
          </p:nvSpPr>
          <p:spPr bwMode="auto">
            <a:xfrm>
              <a:off x="6546535" y="4611622"/>
              <a:ext cx="246880" cy="412532"/>
            </a:xfrm>
            <a:custGeom>
              <a:avLst/>
              <a:gdLst>
                <a:gd name="T0" fmla="*/ 52 w 53"/>
                <a:gd name="T1" fmla="*/ 23 h 88"/>
                <a:gd name="T2" fmla="*/ 50 w 53"/>
                <a:gd name="T3" fmla="*/ 3 h 88"/>
                <a:gd name="T4" fmla="*/ 46 w 53"/>
                <a:gd name="T5" fmla="*/ 3 h 88"/>
                <a:gd name="T6" fmla="*/ 41 w 53"/>
                <a:gd name="T7" fmla="*/ 6 h 88"/>
                <a:gd name="T8" fmla="*/ 38 w 53"/>
                <a:gd name="T9" fmla="*/ 7 h 88"/>
                <a:gd name="T10" fmla="*/ 32 w 53"/>
                <a:gd name="T11" fmla="*/ 7 h 88"/>
                <a:gd name="T12" fmla="*/ 28 w 53"/>
                <a:gd name="T13" fmla="*/ 7 h 88"/>
                <a:gd name="T14" fmla="*/ 23 w 53"/>
                <a:gd name="T15" fmla="*/ 7 h 88"/>
                <a:gd name="T16" fmla="*/ 24 w 53"/>
                <a:gd name="T17" fmla="*/ 18 h 88"/>
                <a:gd name="T18" fmla="*/ 25 w 53"/>
                <a:gd name="T19" fmla="*/ 20 h 88"/>
                <a:gd name="T20" fmla="*/ 27 w 53"/>
                <a:gd name="T21" fmla="*/ 22 h 88"/>
                <a:gd name="T22" fmla="*/ 27 w 53"/>
                <a:gd name="T23" fmla="*/ 28 h 88"/>
                <a:gd name="T24" fmla="*/ 25 w 53"/>
                <a:gd name="T25" fmla="*/ 31 h 88"/>
                <a:gd name="T26" fmla="*/ 24 w 53"/>
                <a:gd name="T27" fmla="*/ 35 h 88"/>
                <a:gd name="T28" fmla="*/ 20 w 53"/>
                <a:gd name="T29" fmla="*/ 31 h 88"/>
                <a:gd name="T30" fmla="*/ 21 w 53"/>
                <a:gd name="T31" fmla="*/ 25 h 88"/>
                <a:gd name="T32" fmla="*/ 16 w 53"/>
                <a:gd name="T33" fmla="*/ 22 h 88"/>
                <a:gd name="T34" fmla="*/ 13 w 53"/>
                <a:gd name="T35" fmla="*/ 20 h 88"/>
                <a:gd name="T36" fmla="*/ 2 w 53"/>
                <a:gd name="T37" fmla="*/ 24 h 88"/>
                <a:gd name="T38" fmla="*/ 0 w 53"/>
                <a:gd name="T39" fmla="*/ 26 h 88"/>
                <a:gd name="T40" fmla="*/ 1 w 53"/>
                <a:gd name="T41" fmla="*/ 30 h 88"/>
                <a:gd name="T42" fmla="*/ 12 w 53"/>
                <a:gd name="T43" fmla="*/ 35 h 88"/>
                <a:gd name="T44" fmla="*/ 13 w 53"/>
                <a:gd name="T45" fmla="*/ 44 h 88"/>
                <a:gd name="T46" fmla="*/ 12 w 53"/>
                <a:gd name="T47" fmla="*/ 52 h 88"/>
                <a:gd name="T48" fmla="*/ 6 w 53"/>
                <a:gd name="T49" fmla="*/ 62 h 88"/>
                <a:gd name="T50" fmla="*/ 6 w 53"/>
                <a:gd name="T51" fmla="*/ 69 h 88"/>
                <a:gd name="T52" fmla="*/ 8 w 53"/>
                <a:gd name="T53" fmla="*/ 78 h 88"/>
                <a:gd name="T54" fmla="*/ 9 w 53"/>
                <a:gd name="T55" fmla="*/ 87 h 88"/>
                <a:gd name="T56" fmla="*/ 12 w 53"/>
                <a:gd name="T57" fmla="*/ 86 h 88"/>
                <a:gd name="T58" fmla="*/ 13 w 53"/>
                <a:gd name="T59" fmla="*/ 83 h 88"/>
                <a:gd name="T60" fmla="*/ 11 w 53"/>
                <a:gd name="T61" fmla="*/ 83 h 88"/>
                <a:gd name="T62" fmla="*/ 16 w 53"/>
                <a:gd name="T63" fmla="*/ 77 h 88"/>
                <a:gd name="T64" fmla="*/ 25 w 53"/>
                <a:gd name="T65" fmla="*/ 72 h 88"/>
                <a:gd name="T66" fmla="*/ 25 w 53"/>
                <a:gd name="T67" fmla="*/ 64 h 88"/>
                <a:gd name="T68" fmla="*/ 21 w 53"/>
                <a:gd name="T69" fmla="*/ 48 h 88"/>
                <a:gd name="T70" fmla="*/ 24 w 53"/>
                <a:gd name="T71" fmla="*/ 48 h 88"/>
                <a:gd name="T72" fmla="*/ 29 w 53"/>
                <a:gd name="T73" fmla="*/ 44 h 88"/>
                <a:gd name="T74" fmla="*/ 35 w 53"/>
                <a:gd name="T75" fmla="*/ 38 h 88"/>
                <a:gd name="T76" fmla="*/ 40 w 53"/>
                <a:gd name="T77" fmla="*/ 36 h 88"/>
                <a:gd name="T78" fmla="*/ 46 w 53"/>
                <a:gd name="T79" fmla="*/ 32 h 88"/>
                <a:gd name="T80" fmla="*/ 52 w 53"/>
                <a:gd name="T81" fmla="*/ 23 h 88"/>
                <a:gd name="T82" fmla="*/ 52 w 53"/>
                <a:gd name="T83" fmla="*/ 23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53" h="88">
                  <a:moveTo>
                    <a:pt x="52" y="23"/>
                  </a:moveTo>
                  <a:cubicBezTo>
                    <a:pt x="49" y="17"/>
                    <a:pt x="50" y="9"/>
                    <a:pt x="50" y="3"/>
                  </a:cubicBezTo>
                  <a:cubicBezTo>
                    <a:pt x="50" y="0"/>
                    <a:pt x="48" y="2"/>
                    <a:pt x="46" y="3"/>
                  </a:cubicBezTo>
                  <a:cubicBezTo>
                    <a:pt x="45" y="4"/>
                    <a:pt x="43" y="6"/>
                    <a:pt x="41" y="6"/>
                  </a:cubicBezTo>
                  <a:cubicBezTo>
                    <a:pt x="40" y="6"/>
                    <a:pt x="38" y="5"/>
                    <a:pt x="38" y="7"/>
                  </a:cubicBezTo>
                  <a:cubicBezTo>
                    <a:pt x="36" y="10"/>
                    <a:pt x="34" y="7"/>
                    <a:pt x="32" y="7"/>
                  </a:cubicBezTo>
                  <a:cubicBezTo>
                    <a:pt x="30" y="7"/>
                    <a:pt x="30" y="9"/>
                    <a:pt x="28" y="7"/>
                  </a:cubicBezTo>
                  <a:cubicBezTo>
                    <a:pt x="27" y="7"/>
                    <a:pt x="24" y="7"/>
                    <a:pt x="23" y="7"/>
                  </a:cubicBezTo>
                  <a:cubicBezTo>
                    <a:pt x="20" y="7"/>
                    <a:pt x="21" y="16"/>
                    <a:pt x="24" y="18"/>
                  </a:cubicBezTo>
                  <a:cubicBezTo>
                    <a:pt x="24" y="18"/>
                    <a:pt x="24" y="20"/>
                    <a:pt x="25" y="20"/>
                  </a:cubicBezTo>
                  <a:cubicBezTo>
                    <a:pt x="25" y="21"/>
                    <a:pt x="26" y="21"/>
                    <a:pt x="27" y="22"/>
                  </a:cubicBezTo>
                  <a:cubicBezTo>
                    <a:pt x="27" y="24"/>
                    <a:pt x="27" y="27"/>
                    <a:pt x="27" y="28"/>
                  </a:cubicBezTo>
                  <a:cubicBezTo>
                    <a:pt x="27" y="30"/>
                    <a:pt x="28" y="31"/>
                    <a:pt x="25" y="31"/>
                  </a:cubicBezTo>
                  <a:cubicBezTo>
                    <a:pt x="24" y="31"/>
                    <a:pt x="24" y="34"/>
                    <a:pt x="24" y="35"/>
                  </a:cubicBezTo>
                  <a:cubicBezTo>
                    <a:pt x="23" y="34"/>
                    <a:pt x="21" y="32"/>
                    <a:pt x="20" y="31"/>
                  </a:cubicBezTo>
                  <a:cubicBezTo>
                    <a:pt x="19" y="29"/>
                    <a:pt x="21" y="27"/>
                    <a:pt x="21" y="25"/>
                  </a:cubicBezTo>
                  <a:cubicBezTo>
                    <a:pt x="22" y="20"/>
                    <a:pt x="19" y="24"/>
                    <a:pt x="16" y="22"/>
                  </a:cubicBezTo>
                  <a:cubicBezTo>
                    <a:pt x="15" y="21"/>
                    <a:pt x="15" y="19"/>
                    <a:pt x="13" y="20"/>
                  </a:cubicBezTo>
                  <a:cubicBezTo>
                    <a:pt x="9" y="22"/>
                    <a:pt x="6" y="23"/>
                    <a:pt x="2" y="24"/>
                  </a:cubicBezTo>
                  <a:cubicBezTo>
                    <a:pt x="1" y="25"/>
                    <a:pt x="0" y="25"/>
                    <a:pt x="0" y="26"/>
                  </a:cubicBezTo>
                  <a:cubicBezTo>
                    <a:pt x="0" y="27"/>
                    <a:pt x="1" y="29"/>
                    <a:pt x="1" y="30"/>
                  </a:cubicBezTo>
                  <a:cubicBezTo>
                    <a:pt x="4" y="30"/>
                    <a:pt x="12" y="32"/>
                    <a:pt x="12" y="35"/>
                  </a:cubicBezTo>
                  <a:cubicBezTo>
                    <a:pt x="13" y="38"/>
                    <a:pt x="13" y="41"/>
                    <a:pt x="13" y="44"/>
                  </a:cubicBezTo>
                  <a:cubicBezTo>
                    <a:pt x="12" y="46"/>
                    <a:pt x="14" y="49"/>
                    <a:pt x="12" y="52"/>
                  </a:cubicBezTo>
                  <a:cubicBezTo>
                    <a:pt x="10" y="55"/>
                    <a:pt x="8" y="59"/>
                    <a:pt x="6" y="62"/>
                  </a:cubicBezTo>
                  <a:cubicBezTo>
                    <a:pt x="4" y="64"/>
                    <a:pt x="6" y="68"/>
                    <a:pt x="6" y="69"/>
                  </a:cubicBezTo>
                  <a:cubicBezTo>
                    <a:pt x="8" y="73"/>
                    <a:pt x="8" y="75"/>
                    <a:pt x="8" y="78"/>
                  </a:cubicBezTo>
                  <a:cubicBezTo>
                    <a:pt x="8" y="81"/>
                    <a:pt x="8" y="84"/>
                    <a:pt x="9" y="87"/>
                  </a:cubicBezTo>
                  <a:cubicBezTo>
                    <a:pt x="9" y="88"/>
                    <a:pt x="12" y="87"/>
                    <a:pt x="12" y="86"/>
                  </a:cubicBezTo>
                  <a:cubicBezTo>
                    <a:pt x="13" y="85"/>
                    <a:pt x="13" y="83"/>
                    <a:pt x="13" y="83"/>
                  </a:cubicBezTo>
                  <a:cubicBezTo>
                    <a:pt x="12" y="83"/>
                    <a:pt x="11" y="83"/>
                    <a:pt x="11" y="83"/>
                  </a:cubicBezTo>
                  <a:cubicBezTo>
                    <a:pt x="11" y="80"/>
                    <a:pt x="14" y="78"/>
                    <a:pt x="16" y="77"/>
                  </a:cubicBezTo>
                  <a:cubicBezTo>
                    <a:pt x="19" y="76"/>
                    <a:pt x="23" y="75"/>
                    <a:pt x="25" y="72"/>
                  </a:cubicBezTo>
                  <a:cubicBezTo>
                    <a:pt x="25" y="71"/>
                    <a:pt x="25" y="66"/>
                    <a:pt x="25" y="64"/>
                  </a:cubicBezTo>
                  <a:cubicBezTo>
                    <a:pt x="25" y="62"/>
                    <a:pt x="21" y="48"/>
                    <a:pt x="21" y="48"/>
                  </a:cubicBezTo>
                  <a:cubicBezTo>
                    <a:pt x="22" y="47"/>
                    <a:pt x="22" y="50"/>
                    <a:pt x="24" y="48"/>
                  </a:cubicBezTo>
                  <a:cubicBezTo>
                    <a:pt x="26" y="46"/>
                    <a:pt x="27" y="45"/>
                    <a:pt x="29" y="44"/>
                  </a:cubicBezTo>
                  <a:cubicBezTo>
                    <a:pt x="31" y="43"/>
                    <a:pt x="32" y="37"/>
                    <a:pt x="35" y="38"/>
                  </a:cubicBezTo>
                  <a:cubicBezTo>
                    <a:pt x="36" y="38"/>
                    <a:pt x="38" y="36"/>
                    <a:pt x="40" y="36"/>
                  </a:cubicBezTo>
                  <a:cubicBezTo>
                    <a:pt x="42" y="35"/>
                    <a:pt x="44" y="34"/>
                    <a:pt x="46" y="32"/>
                  </a:cubicBezTo>
                  <a:cubicBezTo>
                    <a:pt x="47" y="31"/>
                    <a:pt x="53" y="25"/>
                    <a:pt x="52" y="23"/>
                  </a:cubicBezTo>
                  <a:cubicBezTo>
                    <a:pt x="51" y="22"/>
                    <a:pt x="52" y="24"/>
                    <a:pt x="52" y="2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46" name="Freeform 730">
              <a:extLst>
                <a:ext uri="{FF2B5EF4-FFF2-40B4-BE49-F238E27FC236}">
                  <a16:creationId xmlns:a16="http://schemas.microsoft.com/office/drawing/2014/main" id="{12806D2A-B370-4718-8BBB-57B555222619}"/>
                </a:ext>
              </a:extLst>
            </p:cNvPr>
            <p:cNvSpPr>
              <a:spLocks/>
            </p:cNvSpPr>
            <p:nvPr/>
          </p:nvSpPr>
          <p:spPr bwMode="auto">
            <a:xfrm>
              <a:off x="6602282" y="4598879"/>
              <a:ext cx="74860" cy="176800"/>
            </a:xfrm>
            <a:custGeom>
              <a:avLst/>
              <a:gdLst>
                <a:gd name="T0" fmla="*/ 4 w 16"/>
                <a:gd name="T1" fmla="*/ 25 h 38"/>
                <a:gd name="T2" fmla="*/ 9 w 16"/>
                <a:gd name="T3" fmla="*/ 26 h 38"/>
                <a:gd name="T4" fmla="*/ 8 w 16"/>
                <a:gd name="T5" fmla="*/ 31 h 38"/>
                <a:gd name="T6" fmla="*/ 12 w 16"/>
                <a:gd name="T7" fmla="*/ 38 h 38"/>
                <a:gd name="T8" fmla="*/ 12 w 16"/>
                <a:gd name="T9" fmla="*/ 34 h 38"/>
                <a:gd name="T10" fmla="*/ 15 w 16"/>
                <a:gd name="T11" fmla="*/ 33 h 38"/>
                <a:gd name="T12" fmla="*/ 15 w 16"/>
                <a:gd name="T13" fmla="*/ 27 h 38"/>
                <a:gd name="T14" fmla="*/ 12 w 16"/>
                <a:gd name="T15" fmla="*/ 22 h 38"/>
                <a:gd name="T16" fmla="*/ 8 w 16"/>
                <a:gd name="T17" fmla="*/ 20 h 38"/>
                <a:gd name="T18" fmla="*/ 8 w 16"/>
                <a:gd name="T19" fmla="*/ 16 h 38"/>
                <a:gd name="T20" fmla="*/ 7 w 16"/>
                <a:gd name="T21" fmla="*/ 14 h 38"/>
                <a:gd name="T22" fmla="*/ 8 w 16"/>
                <a:gd name="T23" fmla="*/ 8 h 38"/>
                <a:gd name="T24" fmla="*/ 7 w 16"/>
                <a:gd name="T25" fmla="*/ 3 h 38"/>
                <a:gd name="T26" fmla="*/ 7 w 16"/>
                <a:gd name="T27" fmla="*/ 1 h 38"/>
                <a:gd name="T28" fmla="*/ 2 w 16"/>
                <a:gd name="T29" fmla="*/ 0 h 38"/>
                <a:gd name="T30" fmla="*/ 4 w 16"/>
                <a:gd name="T31" fmla="*/ 6 h 38"/>
                <a:gd name="T32" fmla="*/ 4 w 16"/>
                <a:gd name="T33" fmla="*/ 14 h 38"/>
                <a:gd name="T34" fmla="*/ 2 w 16"/>
                <a:gd name="T35" fmla="*/ 16 h 38"/>
                <a:gd name="T36" fmla="*/ 1 w 16"/>
                <a:gd name="T37" fmla="*/ 20 h 38"/>
                <a:gd name="T38" fmla="*/ 4 w 16"/>
                <a:gd name="T39" fmla="*/ 25 h 38"/>
                <a:gd name="T40" fmla="*/ 4 w 16"/>
                <a:gd name="T41" fmla="*/ 25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6" h="38">
                  <a:moveTo>
                    <a:pt x="4" y="25"/>
                  </a:moveTo>
                  <a:cubicBezTo>
                    <a:pt x="6" y="26"/>
                    <a:pt x="9" y="24"/>
                    <a:pt x="9" y="26"/>
                  </a:cubicBezTo>
                  <a:cubicBezTo>
                    <a:pt x="10" y="28"/>
                    <a:pt x="9" y="29"/>
                    <a:pt x="8" y="31"/>
                  </a:cubicBezTo>
                  <a:cubicBezTo>
                    <a:pt x="6" y="33"/>
                    <a:pt x="10" y="36"/>
                    <a:pt x="12" y="38"/>
                  </a:cubicBezTo>
                  <a:cubicBezTo>
                    <a:pt x="13" y="37"/>
                    <a:pt x="12" y="35"/>
                    <a:pt x="12" y="34"/>
                  </a:cubicBezTo>
                  <a:cubicBezTo>
                    <a:pt x="13" y="33"/>
                    <a:pt x="16" y="35"/>
                    <a:pt x="15" y="33"/>
                  </a:cubicBezTo>
                  <a:cubicBezTo>
                    <a:pt x="15" y="31"/>
                    <a:pt x="15" y="29"/>
                    <a:pt x="15" y="27"/>
                  </a:cubicBezTo>
                  <a:cubicBezTo>
                    <a:pt x="14" y="25"/>
                    <a:pt x="13" y="24"/>
                    <a:pt x="12" y="22"/>
                  </a:cubicBezTo>
                  <a:cubicBezTo>
                    <a:pt x="11" y="25"/>
                    <a:pt x="8" y="21"/>
                    <a:pt x="8" y="20"/>
                  </a:cubicBezTo>
                  <a:cubicBezTo>
                    <a:pt x="8" y="18"/>
                    <a:pt x="8" y="17"/>
                    <a:pt x="8" y="16"/>
                  </a:cubicBezTo>
                  <a:cubicBezTo>
                    <a:pt x="8" y="14"/>
                    <a:pt x="8" y="15"/>
                    <a:pt x="7" y="14"/>
                  </a:cubicBezTo>
                  <a:cubicBezTo>
                    <a:pt x="6" y="14"/>
                    <a:pt x="8" y="8"/>
                    <a:pt x="8" y="8"/>
                  </a:cubicBezTo>
                  <a:cubicBezTo>
                    <a:pt x="8" y="6"/>
                    <a:pt x="7" y="5"/>
                    <a:pt x="7" y="3"/>
                  </a:cubicBezTo>
                  <a:cubicBezTo>
                    <a:pt x="6" y="2"/>
                    <a:pt x="5" y="0"/>
                    <a:pt x="7" y="1"/>
                  </a:cubicBezTo>
                  <a:cubicBezTo>
                    <a:pt x="6" y="0"/>
                    <a:pt x="3" y="0"/>
                    <a:pt x="2" y="0"/>
                  </a:cubicBezTo>
                  <a:cubicBezTo>
                    <a:pt x="2" y="1"/>
                    <a:pt x="6" y="5"/>
                    <a:pt x="4" y="6"/>
                  </a:cubicBezTo>
                  <a:cubicBezTo>
                    <a:pt x="1" y="7"/>
                    <a:pt x="2" y="12"/>
                    <a:pt x="4" y="14"/>
                  </a:cubicBezTo>
                  <a:cubicBezTo>
                    <a:pt x="4" y="15"/>
                    <a:pt x="2" y="15"/>
                    <a:pt x="2" y="16"/>
                  </a:cubicBezTo>
                  <a:cubicBezTo>
                    <a:pt x="1" y="16"/>
                    <a:pt x="1" y="19"/>
                    <a:pt x="1" y="20"/>
                  </a:cubicBezTo>
                  <a:cubicBezTo>
                    <a:pt x="0" y="22"/>
                    <a:pt x="3" y="24"/>
                    <a:pt x="4" y="25"/>
                  </a:cubicBezTo>
                  <a:cubicBezTo>
                    <a:pt x="5" y="26"/>
                    <a:pt x="4" y="24"/>
                    <a:pt x="4" y="2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47" name="Freeform 731">
              <a:extLst>
                <a:ext uri="{FF2B5EF4-FFF2-40B4-BE49-F238E27FC236}">
                  <a16:creationId xmlns:a16="http://schemas.microsoft.com/office/drawing/2014/main" id="{E14EFB18-1A25-4D48-97A9-92420AD32E6D}"/>
                </a:ext>
              </a:extLst>
            </p:cNvPr>
            <p:cNvSpPr>
              <a:spLocks/>
            </p:cNvSpPr>
            <p:nvPr/>
          </p:nvSpPr>
          <p:spPr bwMode="auto">
            <a:xfrm>
              <a:off x="6349032" y="4565431"/>
              <a:ext cx="280326" cy="234140"/>
            </a:xfrm>
            <a:custGeom>
              <a:avLst/>
              <a:gdLst>
                <a:gd name="T0" fmla="*/ 56 w 60"/>
                <a:gd name="T1" fmla="*/ 30 h 50"/>
                <a:gd name="T2" fmla="*/ 55 w 60"/>
                <a:gd name="T3" fmla="*/ 24 h 50"/>
                <a:gd name="T4" fmla="*/ 57 w 60"/>
                <a:gd name="T5" fmla="*/ 22 h 50"/>
                <a:gd name="T6" fmla="*/ 57 w 60"/>
                <a:gd name="T7" fmla="*/ 19 h 50"/>
                <a:gd name="T8" fmla="*/ 58 w 60"/>
                <a:gd name="T9" fmla="*/ 13 h 50"/>
                <a:gd name="T10" fmla="*/ 56 w 60"/>
                <a:gd name="T11" fmla="*/ 8 h 50"/>
                <a:gd name="T12" fmla="*/ 51 w 60"/>
                <a:gd name="T13" fmla="*/ 5 h 50"/>
                <a:gd name="T14" fmla="*/ 48 w 60"/>
                <a:gd name="T15" fmla="*/ 3 h 50"/>
                <a:gd name="T16" fmla="*/ 45 w 60"/>
                <a:gd name="T17" fmla="*/ 0 h 50"/>
                <a:gd name="T18" fmla="*/ 38 w 60"/>
                <a:gd name="T19" fmla="*/ 1 h 50"/>
                <a:gd name="T20" fmla="*/ 34 w 60"/>
                <a:gd name="T21" fmla="*/ 4 h 50"/>
                <a:gd name="T22" fmla="*/ 35 w 60"/>
                <a:gd name="T23" fmla="*/ 10 h 50"/>
                <a:gd name="T24" fmla="*/ 33 w 60"/>
                <a:gd name="T25" fmla="*/ 17 h 50"/>
                <a:gd name="T26" fmla="*/ 37 w 60"/>
                <a:gd name="T27" fmla="*/ 21 h 50"/>
                <a:gd name="T28" fmla="*/ 40 w 60"/>
                <a:gd name="T29" fmla="*/ 23 h 50"/>
                <a:gd name="T30" fmla="*/ 39 w 60"/>
                <a:gd name="T31" fmla="*/ 26 h 50"/>
                <a:gd name="T32" fmla="*/ 35 w 60"/>
                <a:gd name="T33" fmla="*/ 26 h 50"/>
                <a:gd name="T34" fmla="*/ 31 w 60"/>
                <a:gd name="T35" fmla="*/ 22 h 50"/>
                <a:gd name="T36" fmla="*/ 27 w 60"/>
                <a:gd name="T37" fmla="*/ 17 h 50"/>
                <a:gd name="T38" fmla="*/ 20 w 60"/>
                <a:gd name="T39" fmla="*/ 18 h 50"/>
                <a:gd name="T40" fmla="*/ 16 w 60"/>
                <a:gd name="T41" fmla="*/ 16 h 50"/>
                <a:gd name="T42" fmla="*/ 14 w 60"/>
                <a:gd name="T43" fmla="*/ 16 h 50"/>
                <a:gd name="T44" fmla="*/ 11 w 60"/>
                <a:gd name="T45" fmla="*/ 14 h 50"/>
                <a:gd name="T46" fmla="*/ 11 w 60"/>
                <a:gd name="T47" fmla="*/ 20 h 50"/>
                <a:gd name="T48" fmla="*/ 10 w 60"/>
                <a:gd name="T49" fmla="*/ 24 h 50"/>
                <a:gd name="T50" fmla="*/ 2 w 60"/>
                <a:gd name="T51" fmla="*/ 24 h 50"/>
                <a:gd name="T52" fmla="*/ 1 w 60"/>
                <a:gd name="T53" fmla="*/ 29 h 50"/>
                <a:gd name="T54" fmla="*/ 3 w 60"/>
                <a:gd name="T55" fmla="*/ 43 h 50"/>
                <a:gd name="T56" fmla="*/ 8 w 60"/>
                <a:gd name="T57" fmla="*/ 48 h 50"/>
                <a:gd name="T58" fmla="*/ 16 w 60"/>
                <a:gd name="T59" fmla="*/ 50 h 50"/>
                <a:gd name="T60" fmla="*/ 18 w 60"/>
                <a:gd name="T61" fmla="*/ 50 h 50"/>
                <a:gd name="T62" fmla="*/ 22 w 60"/>
                <a:gd name="T63" fmla="*/ 50 h 50"/>
                <a:gd name="T64" fmla="*/ 28 w 60"/>
                <a:gd name="T65" fmla="*/ 47 h 50"/>
                <a:gd name="T66" fmla="*/ 31 w 60"/>
                <a:gd name="T67" fmla="*/ 44 h 50"/>
                <a:gd name="T68" fmla="*/ 35 w 60"/>
                <a:gd name="T69" fmla="*/ 41 h 50"/>
                <a:gd name="T70" fmla="*/ 37 w 60"/>
                <a:gd name="T71" fmla="*/ 38 h 50"/>
                <a:gd name="T72" fmla="*/ 43 w 60"/>
                <a:gd name="T73" fmla="*/ 38 h 50"/>
                <a:gd name="T74" fmla="*/ 42 w 60"/>
                <a:gd name="T75" fmla="*/ 35 h 50"/>
                <a:gd name="T76" fmla="*/ 46 w 60"/>
                <a:gd name="T77" fmla="*/ 33 h 50"/>
                <a:gd name="T78" fmla="*/ 56 w 60"/>
                <a:gd name="T79" fmla="*/ 30 h 50"/>
                <a:gd name="T80" fmla="*/ 56 w 60"/>
                <a:gd name="T81" fmla="*/ 3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0" h="50">
                  <a:moveTo>
                    <a:pt x="56" y="30"/>
                  </a:moveTo>
                  <a:cubicBezTo>
                    <a:pt x="54" y="27"/>
                    <a:pt x="56" y="27"/>
                    <a:pt x="55" y="24"/>
                  </a:cubicBezTo>
                  <a:cubicBezTo>
                    <a:pt x="55" y="23"/>
                    <a:pt x="56" y="23"/>
                    <a:pt x="57" y="22"/>
                  </a:cubicBezTo>
                  <a:cubicBezTo>
                    <a:pt x="58" y="21"/>
                    <a:pt x="57" y="20"/>
                    <a:pt x="57" y="19"/>
                  </a:cubicBezTo>
                  <a:cubicBezTo>
                    <a:pt x="56" y="17"/>
                    <a:pt x="56" y="14"/>
                    <a:pt x="58" y="13"/>
                  </a:cubicBezTo>
                  <a:cubicBezTo>
                    <a:pt x="60" y="12"/>
                    <a:pt x="57" y="9"/>
                    <a:pt x="56" y="8"/>
                  </a:cubicBezTo>
                  <a:cubicBezTo>
                    <a:pt x="55" y="6"/>
                    <a:pt x="53" y="5"/>
                    <a:pt x="51" y="5"/>
                  </a:cubicBezTo>
                  <a:cubicBezTo>
                    <a:pt x="50" y="4"/>
                    <a:pt x="49" y="3"/>
                    <a:pt x="48" y="3"/>
                  </a:cubicBezTo>
                  <a:cubicBezTo>
                    <a:pt x="47" y="2"/>
                    <a:pt x="46" y="1"/>
                    <a:pt x="45" y="0"/>
                  </a:cubicBezTo>
                  <a:cubicBezTo>
                    <a:pt x="45" y="0"/>
                    <a:pt x="39" y="1"/>
                    <a:pt x="38" y="1"/>
                  </a:cubicBezTo>
                  <a:cubicBezTo>
                    <a:pt x="36" y="1"/>
                    <a:pt x="36" y="3"/>
                    <a:pt x="34" y="4"/>
                  </a:cubicBezTo>
                  <a:cubicBezTo>
                    <a:pt x="33" y="6"/>
                    <a:pt x="34" y="9"/>
                    <a:pt x="35" y="10"/>
                  </a:cubicBezTo>
                  <a:cubicBezTo>
                    <a:pt x="35" y="13"/>
                    <a:pt x="33" y="14"/>
                    <a:pt x="33" y="17"/>
                  </a:cubicBezTo>
                  <a:cubicBezTo>
                    <a:pt x="33" y="18"/>
                    <a:pt x="35" y="21"/>
                    <a:pt x="37" y="21"/>
                  </a:cubicBezTo>
                  <a:cubicBezTo>
                    <a:pt x="39" y="21"/>
                    <a:pt x="40" y="20"/>
                    <a:pt x="40" y="23"/>
                  </a:cubicBezTo>
                  <a:cubicBezTo>
                    <a:pt x="40" y="25"/>
                    <a:pt x="40" y="26"/>
                    <a:pt x="39" y="26"/>
                  </a:cubicBezTo>
                  <a:cubicBezTo>
                    <a:pt x="37" y="27"/>
                    <a:pt x="36" y="28"/>
                    <a:pt x="35" y="26"/>
                  </a:cubicBezTo>
                  <a:cubicBezTo>
                    <a:pt x="34" y="24"/>
                    <a:pt x="33" y="22"/>
                    <a:pt x="31" y="22"/>
                  </a:cubicBezTo>
                  <a:cubicBezTo>
                    <a:pt x="29" y="21"/>
                    <a:pt x="28" y="19"/>
                    <a:pt x="27" y="17"/>
                  </a:cubicBezTo>
                  <a:cubicBezTo>
                    <a:pt x="25" y="21"/>
                    <a:pt x="23" y="19"/>
                    <a:pt x="20" y="18"/>
                  </a:cubicBezTo>
                  <a:cubicBezTo>
                    <a:pt x="18" y="18"/>
                    <a:pt x="18" y="16"/>
                    <a:pt x="16" y="16"/>
                  </a:cubicBezTo>
                  <a:cubicBezTo>
                    <a:pt x="16" y="16"/>
                    <a:pt x="15" y="17"/>
                    <a:pt x="14" y="16"/>
                  </a:cubicBezTo>
                  <a:cubicBezTo>
                    <a:pt x="13" y="16"/>
                    <a:pt x="13" y="14"/>
                    <a:pt x="11" y="14"/>
                  </a:cubicBezTo>
                  <a:cubicBezTo>
                    <a:pt x="11" y="16"/>
                    <a:pt x="11" y="18"/>
                    <a:pt x="11" y="20"/>
                  </a:cubicBezTo>
                  <a:cubicBezTo>
                    <a:pt x="11" y="22"/>
                    <a:pt x="12" y="24"/>
                    <a:pt x="10" y="24"/>
                  </a:cubicBezTo>
                  <a:cubicBezTo>
                    <a:pt x="7" y="24"/>
                    <a:pt x="4" y="24"/>
                    <a:pt x="2" y="24"/>
                  </a:cubicBezTo>
                  <a:cubicBezTo>
                    <a:pt x="1" y="24"/>
                    <a:pt x="1" y="28"/>
                    <a:pt x="1" y="29"/>
                  </a:cubicBezTo>
                  <a:cubicBezTo>
                    <a:pt x="1" y="33"/>
                    <a:pt x="0" y="40"/>
                    <a:pt x="3" y="43"/>
                  </a:cubicBezTo>
                  <a:cubicBezTo>
                    <a:pt x="4" y="44"/>
                    <a:pt x="7" y="48"/>
                    <a:pt x="8" y="48"/>
                  </a:cubicBezTo>
                  <a:cubicBezTo>
                    <a:pt x="10" y="47"/>
                    <a:pt x="19" y="47"/>
                    <a:pt x="16" y="50"/>
                  </a:cubicBezTo>
                  <a:cubicBezTo>
                    <a:pt x="18" y="50"/>
                    <a:pt x="17" y="50"/>
                    <a:pt x="18" y="50"/>
                  </a:cubicBezTo>
                  <a:cubicBezTo>
                    <a:pt x="20" y="49"/>
                    <a:pt x="21" y="50"/>
                    <a:pt x="22" y="50"/>
                  </a:cubicBezTo>
                  <a:cubicBezTo>
                    <a:pt x="25" y="50"/>
                    <a:pt x="27" y="50"/>
                    <a:pt x="28" y="47"/>
                  </a:cubicBezTo>
                  <a:cubicBezTo>
                    <a:pt x="29" y="46"/>
                    <a:pt x="30" y="45"/>
                    <a:pt x="31" y="44"/>
                  </a:cubicBezTo>
                  <a:cubicBezTo>
                    <a:pt x="32" y="43"/>
                    <a:pt x="34" y="43"/>
                    <a:pt x="35" y="41"/>
                  </a:cubicBezTo>
                  <a:cubicBezTo>
                    <a:pt x="36" y="40"/>
                    <a:pt x="36" y="39"/>
                    <a:pt x="37" y="38"/>
                  </a:cubicBezTo>
                  <a:cubicBezTo>
                    <a:pt x="39" y="38"/>
                    <a:pt x="41" y="38"/>
                    <a:pt x="43" y="38"/>
                  </a:cubicBezTo>
                  <a:cubicBezTo>
                    <a:pt x="42" y="37"/>
                    <a:pt x="42" y="35"/>
                    <a:pt x="42" y="35"/>
                  </a:cubicBezTo>
                  <a:cubicBezTo>
                    <a:pt x="44" y="34"/>
                    <a:pt x="45" y="34"/>
                    <a:pt x="46" y="33"/>
                  </a:cubicBezTo>
                  <a:cubicBezTo>
                    <a:pt x="49" y="32"/>
                    <a:pt x="53" y="31"/>
                    <a:pt x="56" y="30"/>
                  </a:cubicBezTo>
                  <a:cubicBezTo>
                    <a:pt x="55" y="29"/>
                    <a:pt x="55" y="30"/>
                    <a:pt x="56" y="3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48" name="Freeform 732">
              <a:extLst>
                <a:ext uri="{FF2B5EF4-FFF2-40B4-BE49-F238E27FC236}">
                  <a16:creationId xmlns:a16="http://schemas.microsoft.com/office/drawing/2014/main" id="{9B388402-B288-441D-8C2F-1E659C10B372}"/>
                </a:ext>
              </a:extLst>
            </p:cNvPr>
            <p:cNvSpPr>
              <a:spLocks/>
            </p:cNvSpPr>
            <p:nvPr/>
          </p:nvSpPr>
          <p:spPr bwMode="auto">
            <a:xfrm>
              <a:off x="6135603" y="4775678"/>
              <a:ext cx="297848" cy="294666"/>
            </a:xfrm>
            <a:custGeom>
              <a:avLst/>
              <a:gdLst>
                <a:gd name="T0" fmla="*/ 33 w 64"/>
                <a:gd name="T1" fmla="*/ 5 h 63"/>
                <a:gd name="T2" fmla="*/ 31 w 64"/>
                <a:gd name="T3" fmla="*/ 2 h 63"/>
                <a:gd name="T4" fmla="*/ 28 w 64"/>
                <a:gd name="T5" fmla="*/ 2 h 63"/>
                <a:gd name="T6" fmla="*/ 18 w 64"/>
                <a:gd name="T7" fmla="*/ 2 h 63"/>
                <a:gd name="T8" fmla="*/ 10 w 64"/>
                <a:gd name="T9" fmla="*/ 2 h 63"/>
                <a:gd name="T10" fmla="*/ 7 w 64"/>
                <a:gd name="T11" fmla="*/ 0 h 63"/>
                <a:gd name="T12" fmla="*/ 4 w 64"/>
                <a:gd name="T13" fmla="*/ 2 h 63"/>
                <a:gd name="T14" fmla="*/ 1 w 64"/>
                <a:gd name="T15" fmla="*/ 2 h 63"/>
                <a:gd name="T16" fmla="*/ 6 w 64"/>
                <a:gd name="T17" fmla="*/ 14 h 63"/>
                <a:gd name="T18" fmla="*/ 9 w 64"/>
                <a:gd name="T19" fmla="*/ 21 h 63"/>
                <a:gd name="T20" fmla="*/ 13 w 64"/>
                <a:gd name="T21" fmla="*/ 29 h 63"/>
                <a:gd name="T22" fmla="*/ 13 w 64"/>
                <a:gd name="T23" fmla="*/ 34 h 63"/>
                <a:gd name="T24" fmla="*/ 14 w 64"/>
                <a:gd name="T25" fmla="*/ 42 h 63"/>
                <a:gd name="T26" fmla="*/ 16 w 64"/>
                <a:gd name="T27" fmla="*/ 51 h 63"/>
                <a:gd name="T28" fmla="*/ 22 w 64"/>
                <a:gd name="T29" fmla="*/ 61 h 63"/>
                <a:gd name="T30" fmla="*/ 28 w 64"/>
                <a:gd name="T31" fmla="*/ 62 h 63"/>
                <a:gd name="T32" fmla="*/ 33 w 64"/>
                <a:gd name="T33" fmla="*/ 62 h 63"/>
                <a:gd name="T34" fmla="*/ 38 w 64"/>
                <a:gd name="T35" fmla="*/ 58 h 63"/>
                <a:gd name="T36" fmla="*/ 38 w 64"/>
                <a:gd name="T37" fmla="*/ 40 h 63"/>
                <a:gd name="T38" fmla="*/ 38 w 64"/>
                <a:gd name="T39" fmla="*/ 28 h 63"/>
                <a:gd name="T40" fmla="*/ 39 w 64"/>
                <a:gd name="T41" fmla="*/ 26 h 63"/>
                <a:gd name="T42" fmla="*/ 43 w 64"/>
                <a:gd name="T43" fmla="*/ 26 h 63"/>
                <a:gd name="T44" fmla="*/ 43 w 64"/>
                <a:gd name="T45" fmla="*/ 7 h 63"/>
                <a:gd name="T46" fmla="*/ 51 w 64"/>
                <a:gd name="T47" fmla="*/ 6 h 63"/>
                <a:gd name="T48" fmla="*/ 53 w 64"/>
                <a:gd name="T49" fmla="*/ 5 h 63"/>
                <a:gd name="T50" fmla="*/ 56 w 64"/>
                <a:gd name="T51" fmla="*/ 8 h 63"/>
                <a:gd name="T52" fmla="*/ 58 w 64"/>
                <a:gd name="T53" fmla="*/ 6 h 63"/>
                <a:gd name="T54" fmla="*/ 62 w 64"/>
                <a:gd name="T55" fmla="*/ 5 h 63"/>
                <a:gd name="T56" fmla="*/ 59 w 64"/>
                <a:gd name="T57" fmla="*/ 2 h 63"/>
                <a:gd name="T58" fmla="*/ 45 w 64"/>
                <a:gd name="T59" fmla="*/ 5 h 63"/>
                <a:gd name="T60" fmla="*/ 33 w 64"/>
                <a:gd name="T61" fmla="*/ 5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64" h="63">
                  <a:moveTo>
                    <a:pt x="33" y="5"/>
                  </a:moveTo>
                  <a:cubicBezTo>
                    <a:pt x="32" y="5"/>
                    <a:pt x="31" y="2"/>
                    <a:pt x="31" y="2"/>
                  </a:cubicBezTo>
                  <a:cubicBezTo>
                    <a:pt x="30" y="2"/>
                    <a:pt x="29" y="2"/>
                    <a:pt x="28" y="2"/>
                  </a:cubicBezTo>
                  <a:cubicBezTo>
                    <a:pt x="25" y="2"/>
                    <a:pt x="21" y="2"/>
                    <a:pt x="18" y="2"/>
                  </a:cubicBezTo>
                  <a:cubicBezTo>
                    <a:pt x="15" y="2"/>
                    <a:pt x="13" y="2"/>
                    <a:pt x="10" y="2"/>
                  </a:cubicBezTo>
                  <a:cubicBezTo>
                    <a:pt x="9" y="2"/>
                    <a:pt x="9" y="0"/>
                    <a:pt x="7" y="0"/>
                  </a:cubicBezTo>
                  <a:cubicBezTo>
                    <a:pt x="6" y="0"/>
                    <a:pt x="5" y="2"/>
                    <a:pt x="4" y="2"/>
                  </a:cubicBezTo>
                  <a:cubicBezTo>
                    <a:pt x="3" y="2"/>
                    <a:pt x="2" y="2"/>
                    <a:pt x="1" y="2"/>
                  </a:cubicBezTo>
                  <a:cubicBezTo>
                    <a:pt x="0" y="7"/>
                    <a:pt x="4" y="9"/>
                    <a:pt x="6" y="14"/>
                  </a:cubicBezTo>
                  <a:cubicBezTo>
                    <a:pt x="7" y="16"/>
                    <a:pt x="8" y="19"/>
                    <a:pt x="9" y="21"/>
                  </a:cubicBezTo>
                  <a:cubicBezTo>
                    <a:pt x="10" y="24"/>
                    <a:pt x="12" y="26"/>
                    <a:pt x="13" y="29"/>
                  </a:cubicBezTo>
                  <a:cubicBezTo>
                    <a:pt x="13" y="30"/>
                    <a:pt x="13" y="33"/>
                    <a:pt x="13" y="34"/>
                  </a:cubicBezTo>
                  <a:cubicBezTo>
                    <a:pt x="13" y="37"/>
                    <a:pt x="14" y="39"/>
                    <a:pt x="14" y="42"/>
                  </a:cubicBezTo>
                  <a:cubicBezTo>
                    <a:pt x="15" y="45"/>
                    <a:pt x="15" y="48"/>
                    <a:pt x="16" y="51"/>
                  </a:cubicBezTo>
                  <a:cubicBezTo>
                    <a:pt x="17" y="55"/>
                    <a:pt x="20" y="58"/>
                    <a:pt x="22" y="61"/>
                  </a:cubicBezTo>
                  <a:cubicBezTo>
                    <a:pt x="25" y="58"/>
                    <a:pt x="25" y="60"/>
                    <a:pt x="28" y="62"/>
                  </a:cubicBezTo>
                  <a:cubicBezTo>
                    <a:pt x="29" y="63"/>
                    <a:pt x="32" y="63"/>
                    <a:pt x="33" y="62"/>
                  </a:cubicBezTo>
                  <a:cubicBezTo>
                    <a:pt x="36" y="62"/>
                    <a:pt x="38" y="61"/>
                    <a:pt x="38" y="58"/>
                  </a:cubicBezTo>
                  <a:cubicBezTo>
                    <a:pt x="38" y="52"/>
                    <a:pt x="38" y="46"/>
                    <a:pt x="38" y="40"/>
                  </a:cubicBezTo>
                  <a:cubicBezTo>
                    <a:pt x="38" y="36"/>
                    <a:pt x="38" y="32"/>
                    <a:pt x="38" y="28"/>
                  </a:cubicBezTo>
                  <a:cubicBezTo>
                    <a:pt x="38" y="27"/>
                    <a:pt x="38" y="26"/>
                    <a:pt x="39" y="26"/>
                  </a:cubicBezTo>
                  <a:cubicBezTo>
                    <a:pt x="39" y="26"/>
                    <a:pt x="43" y="26"/>
                    <a:pt x="43" y="26"/>
                  </a:cubicBezTo>
                  <a:cubicBezTo>
                    <a:pt x="43" y="20"/>
                    <a:pt x="43" y="13"/>
                    <a:pt x="43" y="7"/>
                  </a:cubicBezTo>
                  <a:cubicBezTo>
                    <a:pt x="46" y="8"/>
                    <a:pt x="48" y="6"/>
                    <a:pt x="51" y="6"/>
                  </a:cubicBezTo>
                  <a:cubicBezTo>
                    <a:pt x="51" y="5"/>
                    <a:pt x="52" y="5"/>
                    <a:pt x="53" y="5"/>
                  </a:cubicBezTo>
                  <a:cubicBezTo>
                    <a:pt x="53" y="5"/>
                    <a:pt x="55" y="8"/>
                    <a:pt x="56" y="8"/>
                  </a:cubicBezTo>
                  <a:cubicBezTo>
                    <a:pt x="57" y="7"/>
                    <a:pt x="56" y="6"/>
                    <a:pt x="58" y="6"/>
                  </a:cubicBezTo>
                  <a:cubicBezTo>
                    <a:pt x="59" y="6"/>
                    <a:pt x="60" y="5"/>
                    <a:pt x="62" y="5"/>
                  </a:cubicBezTo>
                  <a:cubicBezTo>
                    <a:pt x="64" y="4"/>
                    <a:pt x="60" y="2"/>
                    <a:pt x="59" y="2"/>
                  </a:cubicBezTo>
                  <a:cubicBezTo>
                    <a:pt x="54" y="2"/>
                    <a:pt x="50" y="5"/>
                    <a:pt x="45" y="5"/>
                  </a:cubicBezTo>
                  <a:cubicBezTo>
                    <a:pt x="41" y="5"/>
                    <a:pt x="37" y="5"/>
                    <a:pt x="33" y="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49" name="Freeform 733">
              <a:extLst>
                <a:ext uri="{FF2B5EF4-FFF2-40B4-BE49-F238E27FC236}">
                  <a16:creationId xmlns:a16="http://schemas.microsoft.com/office/drawing/2014/main" id="{D31A1FCE-2477-4E0B-9E62-6B2B7C50B6E0}"/>
                </a:ext>
              </a:extLst>
            </p:cNvPr>
            <p:cNvSpPr>
              <a:spLocks/>
            </p:cNvSpPr>
            <p:nvPr/>
          </p:nvSpPr>
          <p:spPr bwMode="auto">
            <a:xfrm>
              <a:off x="6143565" y="4246875"/>
              <a:ext cx="425269" cy="444387"/>
            </a:xfrm>
            <a:custGeom>
              <a:avLst/>
              <a:gdLst>
                <a:gd name="T0" fmla="*/ 89 w 91"/>
                <a:gd name="T1" fmla="*/ 10 h 95"/>
                <a:gd name="T2" fmla="*/ 83 w 91"/>
                <a:gd name="T3" fmla="*/ 4 h 95"/>
                <a:gd name="T4" fmla="*/ 77 w 91"/>
                <a:gd name="T5" fmla="*/ 6 h 95"/>
                <a:gd name="T6" fmla="*/ 72 w 91"/>
                <a:gd name="T7" fmla="*/ 1 h 95"/>
                <a:gd name="T8" fmla="*/ 65 w 91"/>
                <a:gd name="T9" fmla="*/ 1 h 95"/>
                <a:gd name="T10" fmla="*/ 57 w 91"/>
                <a:gd name="T11" fmla="*/ 2 h 95"/>
                <a:gd name="T12" fmla="*/ 48 w 91"/>
                <a:gd name="T13" fmla="*/ 6 h 95"/>
                <a:gd name="T14" fmla="*/ 35 w 91"/>
                <a:gd name="T15" fmla="*/ 2 h 95"/>
                <a:gd name="T16" fmla="*/ 30 w 91"/>
                <a:gd name="T17" fmla="*/ 12 h 95"/>
                <a:gd name="T18" fmla="*/ 19 w 91"/>
                <a:gd name="T19" fmla="*/ 35 h 95"/>
                <a:gd name="T20" fmla="*/ 17 w 91"/>
                <a:gd name="T21" fmla="*/ 48 h 95"/>
                <a:gd name="T22" fmla="*/ 10 w 91"/>
                <a:gd name="T23" fmla="*/ 49 h 95"/>
                <a:gd name="T24" fmla="*/ 2 w 91"/>
                <a:gd name="T25" fmla="*/ 55 h 95"/>
                <a:gd name="T26" fmla="*/ 1 w 91"/>
                <a:gd name="T27" fmla="*/ 59 h 95"/>
                <a:gd name="T28" fmla="*/ 18 w 91"/>
                <a:gd name="T29" fmla="*/ 57 h 95"/>
                <a:gd name="T30" fmla="*/ 26 w 91"/>
                <a:gd name="T31" fmla="*/ 68 h 95"/>
                <a:gd name="T32" fmla="*/ 35 w 91"/>
                <a:gd name="T33" fmla="*/ 63 h 95"/>
                <a:gd name="T34" fmla="*/ 41 w 91"/>
                <a:gd name="T35" fmla="*/ 64 h 95"/>
                <a:gd name="T36" fmla="*/ 46 w 91"/>
                <a:gd name="T37" fmla="*/ 70 h 95"/>
                <a:gd name="T38" fmla="*/ 47 w 91"/>
                <a:gd name="T39" fmla="*/ 78 h 95"/>
                <a:gd name="T40" fmla="*/ 53 w 91"/>
                <a:gd name="T41" fmla="*/ 82 h 95"/>
                <a:gd name="T42" fmla="*/ 60 w 91"/>
                <a:gd name="T43" fmla="*/ 84 h 95"/>
                <a:gd name="T44" fmla="*/ 66 w 91"/>
                <a:gd name="T45" fmla="*/ 87 h 95"/>
                <a:gd name="T46" fmla="*/ 76 w 91"/>
                <a:gd name="T47" fmla="*/ 90 h 95"/>
                <a:gd name="T48" fmla="*/ 84 w 91"/>
                <a:gd name="T49" fmla="*/ 94 h 95"/>
                <a:gd name="T50" fmla="*/ 77 w 91"/>
                <a:gd name="T51" fmla="*/ 85 h 95"/>
                <a:gd name="T52" fmla="*/ 78 w 91"/>
                <a:gd name="T53" fmla="*/ 73 h 95"/>
                <a:gd name="T54" fmla="*/ 80 w 91"/>
                <a:gd name="T55" fmla="*/ 70 h 95"/>
                <a:gd name="T56" fmla="*/ 84 w 91"/>
                <a:gd name="T57" fmla="*/ 63 h 95"/>
                <a:gd name="T58" fmla="*/ 81 w 91"/>
                <a:gd name="T59" fmla="*/ 55 h 95"/>
                <a:gd name="T60" fmla="*/ 81 w 91"/>
                <a:gd name="T61" fmla="*/ 45 h 95"/>
                <a:gd name="T62" fmla="*/ 83 w 91"/>
                <a:gd name="T63" fmla="*/ 28 h 95"/>
                <a:gd name="T64" fmla="*/ 90 w 91"/>
                <a:gd name="T65" fmla="*/ 18 h 95"/>
                <a:gd name="T66" fmla="*/ 90 w 91"/>
                <a:gd name="T67" fmla="*/ 15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1" h="95">
                  <a:moveTo>
                    <a:pt x="90" y="15"/>
                  </a:moveTo>
                  <a:cubicBezTo>
                    <a:pt x="89" y="14"/>
                    <a:pt x="89" y="12"/>
                    <a:pt x="89" y="10"/>
                  </a:cubicBezTo>
                  <a:cubicBezTo>
                    <a:pt x="89" y="9"/>
                    <a:pt x="87" y="8"/>
                    <a:pt x="86" y="7"/>
                  </a:cubicBezTo>
                  <a:cubicBezTo>
                    <a:pt x="86" y="6"/>
                    <a:pt x="84" y="4"/>
                    <a:pt x="83" y="4"/>
                  </a:cubicBezTo>
                  <a:cubicBezTo>
                    <a:pt x="82" y="4"/>
                    <a:pt x="82" y="6"/>
                    <a:pt x="80" y="5"/>
                  </a:cubicBezTo>
                  <a:cubicBezTo>
                    <a:pt x="78" y="4"/>
                    <a:pt x="79" y="5"/>
                    <a:pt x="77" y="6"/>
                  </a:cubicBezTo>
                  <a:cubicBezTo>
                    <a:pt x="77" y="6"/>
                    <a:pt x="75" y="5"/>
                    <a:pt x="75" y="4"/>
                  </a:cubicBezTo>
                  <a:cubicBezTo>
                    <a:pt x="74" y="3"/>
                    <a:pt x="73" y="2"/>
                    <a:pt x="72" y="1"/>
                  </a:cubicBezTo>
                  <a:cubicBezTo>
                    <a:pt x="71" y="0"/>
                    <a:pt x="70" y="2"/>
                    <a:pt x="69" y="2"/>
                  </a:cubicBezTo>
                  <a:cubicBezTo>
                    <a:pt x="68" y="3"/>
                    <a:pt x="66" y="2"/>
                    <a:pt x="65" y="1"/>
                  </a:cubicBezTo>
                  <a:cubicBezTo>
                    <a:pt x="63" y="0"/>
                    <a:pt x="63" y="1"/>
                    <a:pt x="61" y="2"/>
                  </a:cubicBezTo>
                  <a:cubicBezTo>
                    <a:pt x="60" y="3"/>
                    <a:pt x="58" y="2"/>
                    <a:pt x="57" y="2"/>
                  </a:cubicBezTo>
                  <a:cubicBezTo>
                    <a:pt x="56" y="3"/>
                    <a:pt x="53" y="3"/>
                    <a:pt x="52" y="3"/>
                  </a:cubicBezTo>
                  <a:cubicBezTo>
                    <a:pt x="49" y="1"/>
                    <a:pt x="51" y="6"/>
                    <a:pt x="48" y="6"/>
                  </a:cubicBezTo>
                  <a:cubicBezTo>
                    <a:pt x="46" y="7"/>
                    <a:pt x="42" y="6"/>
                    <a:pt x="40" y="5"/>
                  </a:cubicBezTo>
                  <a:cubicBezTo>
                    <a:pt x="38" y="4"/>
                    <a:pt x="37" y="2"/>
                    <a:pt x="35" y="2"/>
                  </a:cubicBezTo>
                  <a:cubicBezTo>
                    <a:pt x="34" y="1"/>
                    <a:pt x="32" y="3"/>
                    <a:pt x="31" y="4"/>
                  </a:cubicBezTo>
                  <a:cubicBezTo>
                    <a:pt x="29" y="6"/>
                    <a:pt x="31" y="9"/>
                    <a:pt x="30" y="12"/>
                  </a:cubicBezTo>
                  <a:cubicBezTo>
                    <a:pt x="27" y="17"/>
                    <a:pt x="27" y="23"/>
                    <a:pt x="24" y="27"/>
                  </a:cubicBezTo>
                  <a:cubicBezTo>
                    <a:pt x="22" y="30"/>
                    <a:pt x="21" y="32"/>
                    <a:pt x="19" y="35"/>
                  </a:cubicBezTo>
                  <a:cubicBezTo>
                    <a:pt x="18" y="37"/>
                    <a:pt x="18" y="39"/>
                    <a:pt x="18" y="41"/>
                  </a:cubicBezTo>
                  <a:cubicBezTo>
                    <a:pt x="18" y="44"/>
                    <a:pt x="19" y="46"/>
                    <a:pt x="17" y="48"/>
                  </a:cubicBezTo>
                  <a:cubicBezTo>
                    <a:pt x="16" y="48"/>
                    <a:pt x="11" y="51"/>
                    <a:pt x="11" y="51"/>
                  </a:cubicBezTo>
                  <a:cubicBezTo>
                    <a:pt x="10" y="51"/>
                    <a:pt x="12" y="48"/>
                    <a:pt x="10" y="49"/>
                  </a:cubicBezTo>
                  <a:cubicBezTo>
                    <a:pt x="7" y="51"/>
                    <a:pt x="7" y="53"/>
                    <a:pt x="5" y="50"/>
                  </a:cubicBezTo>
                  <a:cubicBezTo>
                    <a:pt x="4" y="51"/>
                    <a:pt x="2" y="53"/>
                    <a:pt x="2" y="55"/>
                  </a:cubicBezTo>
                  <a:cubicBezTo>
                    <a:pt x="2" y="55"/>
                    <a:pt x="2" y="56"/>
                    <a:pt x="1" y="56"/>
                  </a:cubicBezTo>
                  <a:cubicBezTo>
                    <a:pt x="0" y="57"/>
                    <a:pt x="1" y="58"/>
                    <a:pt x="1" y="59"/>
                  </a:cubicBezTo>
                  <a:cubicBezTo>
                    <a:pt x="5" y="56"/>
                    <a:pt x="8" y="57"/>
                    <a:pt x="13" y="57"/>
                  </a:cubicBezTo>
                  <a:cubicBezTo>
                    <a:pt x="15" y="57"/>
                    <a:pt x="16" y="57"/>
                    <a:pt x="18" y="57"/>
                  </a:cubicBezTo>
                  <a:cubicBezTo>
                    <a:pt x="20" y="57"/>
                    <a:pt x="21" y="60"/>
                    <a:pt x="22" y="62"/>
                  </a:cubicBezTo>
                  <a:cubicBezTo>
                    <a:pt x="23" y="64"/>
                    <a:pt x="24" y="67"/>
                    <a:pt x="26" y="68"/>
                  </a:cubicBezTo>
                  <a:cubicBezTo>
                    <a:pt x="27" y="69"/>
                    <a:pt x="31" y="68"/>
                    <a:pt x="33" y="67"/>
                  </a:cubicBezTo>
                  <a:cubicBezTo>
                    <a:pt x="34" y="67"/>
                    <a:pt x="34" y="64"/>
                    <a:pt x="35" y="63"/>
                  </a:cubicBezTo>
                  <a:cubicBezTo>
                    <a:pt x="35" y="61"/>
                    <a:pt x="38" y="62"/>
                    <a:pt x="39" y="62"/>
                  </a:cubicBezTo>
                  <a:cubicBezTo>
                    <a:pt x="39" y="64"/>
                    <a:pt x="39" y="64"/>
                    <a:pt x="41" y="64"/>
                  </a:cubicBezTo>
                  <a:cubicBezTo>
                    <a:pt x="42" y="64"/>
                    <a:pt x="45" y="63"/>
                    <a:pt x="45" y="65"/>
                  </a:cubicBezTo>
                  <a:cubicBezTo>
                    <a:pt x="45" y="67"/>
                    <a:pt x="46" y="68"/>
                    <a:pt x="46" y="70"/>
                  </a:cubicBezTo>
                  <a:cubicBezTo>
                    <a:pt x="46" y="71"/>
                    <a:pt x="46" y="72"/>
                    <a:pt x="45" y="74"/>
                  </a:cubicBezTo>
                  <a:cubicBezTo>
                    <a:pt x="45" y="75"/>
                    <a:pt x="46" y="77"/>
                    <a:pt x="47" y="78"/>
                  </a:cubicBezTo>
                  <a:cubicBezTo>
                    <a:pt x="48" y="79"/>
                    <a:pt x="47" y="81"/>
                    <a:pt x="47" y="82"/>
                  </a:cubicBezTo>
                  <a:cubicBezTo>
                    <a:pt x="47" y="85"/>
                    <a:pt x="52" y="82"/>
                    <a:pt x="53" y="82"/>
                  </a:cubicBezTo>
                  <a:cubicBezTo>
                    <a:pt x="55" y="82"/>
                    <a:pt x="56" y="82"/>
                    <a:pt x="57" y="83"/>
                  </a:cubicBezTo>
                  <a:cubicBezTo>
                    <a:pt x="59" y="85"/>
                    <a:pt x="58" y="84"/>
                    <a:pt x="60" y="84"/>
                  </a:cubicBezTo>
                  <a:cubicBezTo>
                    <a:pt x="62" y="84"/>
                    <a:pt x="62" y="85"/>
                    <a:pt x="63" y="86"/>
                  </a:cubicBezTo>
                  <a:cubicBezTo>
                    <a:pt x="64" y="86"/>
                    <a:pt x="65" y="87"/>
                    <a:pt x="66" y="87"/>
                  </a:cubicBezTo>
                  <a:cubicBezTo>
                    <a:pt x="69" y="88"/>
                    <a:pt x="70" y="88"/>
                    <a:pt x="71" y="85"/>
                  </a:cubicBezTo>
                  <a:cubicBezTo>
                    <a:pt x="72" y="88"/>
                    <a:pt x="73" y="89"/>
                    <a:pt x="76" y="90"/>
                  </a:cubicBezTo>
                  <a:cubicBezTo>
                    <a:pt x="78" y="91"/>
                    <a:pt x="78" y="94"/>
                    <a:pt x="80" y="95"/>
                  </a:cubicBezTo>
                  <a:cubicBezTo>
                    <a:pt x="80" y="95"/>
                    <a:pt x="84" y="94"/>
                    <a:pt x="84" y="94"/>
                  </a:cubicBezTo>
                  <a:cubicBezTo>
                    <a:pt x="84" y="92"/>
                    <a:pt x="85" y="88"/>
                    <a:pt x="83" y="89"/>
                  </a:cubicBezTo>
                  <a:cubicBezTo>
                    <a:pt x="80" y="90"/>
                    <a:pt x="78" y="88"/>
                    <a:pt x="77" y="85"/>
                  </a:cubicBezTo>
                  <a:cubicBezTo>
                    <a:pt x="77" y="83"/>
                    <a:pt x="79" y="80"/>
                    <a:pt x="78" y="77"/>
                  </a:cubicBezTo>
                  <a:cubicBezTo>
                    <a:pt x="78" y="76"/>
                    <a:pt x="77" y="74"/>
                    <a:pt x="78" y="73"/>
                  </a:cubicBezTo>
                  <a:cubicBezTo>
                    <a:pt x="78" y="73"/>
                    <a:pt x="78" y="72"/>
                    <a:pt x="79" y="72"/>
                  </a:cubicBezTo>
                  <a:cubicBezTo>
                    <a:pt x="80" y="72"/>
                    <a:pt x="79" y="70"/>
                    <a:pt x="80" y="70"/>
                  </a:cubicBezTo>
                  <a:cubicBezTo>
                    <a:pt x="81" y="68"/>
                    <a:pt x="86" y="68"/>
                    <a:pt x="87" y="68"/>
                  </a:cubicBezTo>
                  <a:cubicBezTo>
                    <a:pt x="85" y="67"/>
                    <a:pt x="86" y="64"/>
                    <a:pt x="84" y="63"/>
                  </a:cubicBezTo>
                  <a:cubicBezTo>
                    <a:pt x="83" y="62"/>
                    <a:pt x="82" y="61"/>
                    <a:pt x="82" y="60"/>
                  </a:cubicBezTo>
                  <a:cubicBezTo>
                    <a:pt x="82" y="58"/>
                    <a:pt x="82" y="56"/>
                    <a:pt x="81" y="55"/>
                  </a:cubicBezTo>
                  <a:cubicBezTo>
                    <a:pt x="81" y="53"/>
                    <a:pt x="80" y="52"/>
                    <a:pt x="80" y="50"/>
                  </a:cubicBezTo>
                  <a:cubicBezTo>
                    <a:pt x="80" y="49"/>
                    <a:pt x="80" y="44"/>
                    <a:pt x="81" y="45"/>
                  </a:cubicBezTo>
                  <a:cubicBezTo>
                    <a:pt x="80" y="41"/>
                    <a:pt x="80" y="39"/>
                    <a:pt x="82" y="35"/>
                  </a:cubicBezTo>
                  <a:cubicBezTo>
                    <a:pt x="83" y="32"/>
                    <a:pt x="83" y="31"/>
                    <a:pt x="83" y="28"/>
                  </a:cubicBezTo>
                  <a:cubicBezTo>
                    <a:pt x="83" y="25"/>
                    <a:pt x="85" y="23"/>
                    <a:pt x="87" y="21"/>
                  </a:cubicBezTo>
                  <a:cubicBezTo>
                    <a:pt x="88" y="20"/>
                    <a:pt x="89" y="19"/>
                    <a:pt x="90" y="18"/>
                  </a:cubicBezTo>
                  <a:cubicBezTo>
                    <a:pt x="91" y="17"/>
                    <a:pt x="91" y="17"/>
                    <a:pt x="90" y="15"/>
                  </a:cubicBezTo>
                  <a:cubicBezTo>
                    <a:pt x="89" y="15"/>
                    <a:pt x="91" y="16"/>
                    <a:pt x="90" y="1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50" name="Freeform 734">
              <a:extLst>
                <a:ext uri="{FF2B5EF4-FFF2-40B4-BE49-F238E27FC236}">
                  <a16:creationId xmlns:a16="http://schemas.microsoft.com/office/drawing/2014/main" id="{52B0F8B3-F3ED-4F9C-AD8B-6FC4D93B5B2D}"/>
                </a:ext>
              </a:extLst>
            </p:cNvPr>
            <p:cNvSpPr>
              <a:spLocks/>
            </p:cNvSpPr>
            <p:nvPr/>
          </p:nvSpPr>
          <p:spPr bwMode="auto">
            <a:xfrm>
              <a:off x="6138786" y="4509685"/>
              <a:ext cx="262807" cy="294666"/>
            </a:xfrm>
            <a:custGeom>
              <a:avLst/>
              <a:gdLst>
                <a:gd name="T0" fmla="*/ 51 w 56"/>
                <a:gd name="T1" fmla="*/ 27 h 63"/>
                <a:gd name="T2" fmla="*/ 48 w 56"/>
                <a:gd name="T3" fmla="*/ 26 h 63"/>
                <a:gd name="T4" fmla="*/ 47 w 56"/>
                <a:gd name="T5" fmla="*/ 21 h 63"/>
                <a:gd name="T6" fmla="*/ 46 w 56"/>
                <a:gd name="T7" fmla="*/ 12 h 63"/>
                <a:gd name="T8" fmla="*/ 46 w 56"/>
                <a:gd name="T9" fmla="*/ 8 h 63"/>
                <a:gd name="T10" fmla="*/ 43 w 56"/>
                <a:gd name="T11" fmla="*/ 8 h 63"/>
                <a:gd name="T12" fmla="*/ 40 w 56"/>
                <a:gd name="T13" fmla="*/ 6 h 63"/>
                <a:gd name="T14" fmla="*/ 35 w 56"/>
                <a:gd name="T15" fmla="*/ 8 h 63"/>
                <a:gd name="T16" fmla="*/ 34 w 56"/>
                <a:gd name="T17" fmla="*/ 11 h 63"/>
                <a:gd name="T18" fmla="*/ 29 w 56"/>
                <a:gd name="T19" fmla="*/ 12 h 63"/>
                <a:gd name="T20" fmla="*/ 18 w 56"/>
                <a:gd name="T21" fmla="*/ 1 h 63"/>
                <a:gd name="T22" fmla="*/ 3 w 56"/>
                <a:gd name="T23" fmla="*/ 2 h 63"/>
                <a:gd name="T24" fmla="*/ 6 w 56"/>
                <a:gd name="T25" fmla="*/ 12 h 63"/>
                <a:gd name="T26" fmla="*/ 6 w 56"/>
                <a:gd name="T27" fmla="*/ 16 h 63"/>
                <a:gd name="T28" fmla="*/ 6 w 56"/>
                <a:gd name="T29" fmla="*/ 20 h 63"/>
                <a:gd name="T30" fmla="*/ 8 w 56"/>
                <a:gd name="T31" fmla="*/ 33 h 63"/>
                <a:gd name="T32" fmla="*/ 3 w 56"/>
                <a:gd name="T33" fmla="*/ 41 h 63"/>
                <a:gd name="T34" fmla="*/ 0 w 56"/>
                <a:gd name="T35" fmla="*/ 50 h 63"/>
                <a:gd name="T36" fmla="*/ 0 w 56"/>
                <a:gd name="T37" fmla="*/ 55 h 63"/>
                <a:gd name="T38" fmla="*/ 0 w 56"/>
                <a:gd name="T39" fmla="*/ 59 h 63"/>
                <a:gd name="T40" fmla="*/ 3 w 56"/>
                <a:gd name="T41" fmla="*/ 59 h 63"/>
                <a:gd name="T42" fmla="*/ 8 w 56"/>
                <a:gd name="T43" fmla="*/ 58 h 63"/>
                <a:gd name="T44" fmla="*/ 9 w 56"/>
                <a:gd name="T45" fmla="*/ 59 h 63"/>
                <a:gd name="T46" fmla="*/ 16 w 56"/>
                <a:gd name="T47" fmla="*/ 59 h 63"/>
                <a:gd name="T48" fmla="*/ 25 w 56"/>
                <a:gd name="T49" fmla="*/ 59 h 63"/>
                <a:gd name="T50" fmla="*/ 30 w 56"/>
                <a:gd name="T51" fmla="*/ 59 h 63"/>
                <a:gd name="T52" fmla="*/ 39 w 56"/>
                <a:gd name="T53" fmla="*/ 62 h 63"/>
                <a:gd name="T54" fmla="*/ 53 w 56"/>
                <a:gd name="T55" fmla="*/ 60 h 63"/>
                <a:gd name="T56" fmla="*/ 46 w 56"/>
                <a:gd name="T57" fmla="*/ 51 h 63"/>
                <a:gd name="T58" fmla="*/ 46 w 56"/>
                <a:gd name="T59" fmla="*/ 37 h 63"/>
                <a:gd name="T60" fmla="*/ 56 w 56"/>
                <a:gd name="T61" fmla="*/ 35 h 63"/>
                <a:gd name="T62" fmla="*/ 56 w 56"/>
                <a:gd name="T63" fmla="*/ 27 h 63"/>
                <a:gd name="T64" fmla="*/ 51 w 56"/>
                <a:gd name="T65" fmla="*/ 27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56" h="63">
                  <a:moveTo>
                    <a:pt x="51" y="27"/>
                  </a:moveTo>
                  <a:cubicBezTo>
                    <a:pt x="49" y="27"/>
                    <a:pt x="48" y="28"/>
                    <a:pt x="48" y="26"/>
                  </a:cubicBezTo>
                  <a:cubicBezTo>
                    <a:pt x="48" y="24"/>
                    <a:pt x="48" y="23"/>
                    <a:pt x="47" y="21"/>
                  </a:cubicBezTo>
                  <a:cubicBezTo>
                    <a:pt x="45" y="18"/>
                    <a:pt x="48" y="15"/>
                    <a:pt x="46" y="12"/>
                  </a:cubicBezTo>
                  <a:cubicBezTo>
                    <a:pt x="46" y="11"/>
                    <a:pt x="46" y="8"/>
                    <a:pt x="46" y="8"/>
                  </a:cubicBezTo>
                  <a:cubicBezTo>
                    <a:pt x="46" y="8"/>
                    <a:pt x="43" y="8"/>
                    <a:pt x="43" y="8"/>
                  </a:cubicBezTo>
                  <a:cubicBezTo>
                    <a:pt x="40" y="8"/>
                    <a:pt x="40" y="9"/>
                    <a:pt x="40" y="6"/>
                  </a:cubicBezTo>
                  <a:cubicBezTo>
                    <a:pt x="37" y="6"/>
                    <a:pt x="36" y="5"/>
                    <a:pt x="35" y="8"/>
                  </a:cubicBezTo>
                  <a:cubicBezTo>
                    <a:pt x="35" y="8"/>
                    <a:pt x="35" y="11"/>
                    <a:pt x="34" y="11"/>
                  </a:cubicBezTo>
                  <a:cubicBezTo>
                    <a:pt x="33" y="12"/>
                    <a:pt x="31" y="12"/>
                    <a:pt x="29" y="12"/>
                  </a:cubicBezTo>
                  <a:cubicBezTo>
                    <a:pt x="22" y="13"/>
                    <a:pt x="24" y="1"/>
                    <a:pt x="18" y="1"/>
                  </a:cubicBezTo>
                  <a:cubicBezTo>
                    <a:pt x="13" y="1"/>
                    <a:pt x="7" y="0"/>
                    <a:pt x="3" y="2"/>
                  </a:cubicBezTo>
                  <a:cubicBezTo>
                    <a:pt x="1" y="4"/>
                    <a:pt x="6" y="10"/>
                    <a:pt x="6" y="12"/>
                  </a:cubicBezTo>
                  <a:cubicBezTo>
                    <a:pt x="7" y="13"/>
                    <a:pt x="7" y="15"/>
                    <a:pt x="6" y="16"/>
                  </a:cubicBezTo>
                  <a:cubicBezTo>
                    <a:pt x="4" y="17"/>
                    <a:pt x="6" y="19"/>
                    <a:pt x="6" y="20"/>
                  </a:cubicBezTo>
                  <a:cubicBezTo>
                    <a:pt x="9" y="24"/>
                    <a:pt x="11" y="29"/>
                    <a:pt x="8" y="33"/>
                  </a:cubicBezTo>
                  <a:cubicBezTo>
                    <a:pt x="6" y="36"/>
                    <a:pt x="4" y="38"/>
                    <a:pt x="3" y="41"/>
                  </a:cubicBezTo>
                  <a:cubicBezTo>
                    <a:pt x="2" y="44"/>
                    <a:pt x="1" y="47"/>
                    <a:pt x="0" y="50"/>
                  </a:cubicBezTo>
                  <a:cubicBezTo>
                    <a:pt x="0" y="52"/>
                    <a:pt x="0" y="54"/>
                    <a:pt x="0" y="55"/>
                  </a:cubicBezTo>
                  <a:cubicBezTo>
                    <a:pt x="0" y="56"/>
                    <a:pt x="0" y="58"/>
                    <a:pt x="0" y="59"/>
                  </a:cubicBezTo>
                  <a:cubicBezTo>
                    <a:pt x="1" y="59"/>
                    <a:pt x="2" y="59"/>
                    <a:pt x="3" y="59"/>
                  </a:cubicBezTo>
                  <a:cubicBezTo>
                    <a:pt x="5" y="59"/>
                    <a:pt x="5" y="56"/>
                    <a:pt x="8" y="58"/>
                  </a:cubicBezTo>
                  <a:cubicBezTo>
                    <a:pt x="8" y="58"/>
                    <a:pt x="9" y="59"/>
                    <a:pt x="9" y="59"/>
                  </a:cubicBezTo>
                  <a:cubicBezTo>
                    <a:pt x="12" y="59"/>
                    <a:pt x="14" y="59"/>
                    <a:pt x="16" y="59"/>
                  </a:cubicBezTo>
                  <a:cubicBezTo>
                    <a:pt x="19" y="59"/>
                    <a:pt x="22" y="59"/>
                    <a:pt x="25" y="59"/>
                  </a:cubicBezTo>
                  <a:cubicBezTo>
                    <a:pt x="26" y="59"/>
                    <a:pt x="29" y="59"/>
                    <a:pt x="30" y="59"/>
                  </a:cubicBezTo>
                  <a:cubicBezTo>
                    <a:pt x="32" y="63"/>
                    <a:pt x="36" y="62"/>
                    <a:pt x="39" y="62"/>
                  </a:cubicBezTo>
                  <a:cubicBezTo>
                    <a:pt x="44" y="62"/>
                    <a:pt x="48" y="61"/>
                    <a:pt x="53" y="60"/>
                  </a:cubicBezTo>
                  <a:cubicBezTo>
                    <a:pt x="50" y="57"/>
                    <a:pt x="46" y="55"/>
                    <a:pt x="46" y="51"/>
                  </a:cubicBezTo>
                  <a:cubicBezTo>
                    <a:pt x="46" y="46"/>
                    <a:pt x="46" y="41"/>
                    <a:pt x="46" y="37"/>
                  </a:cubicBezTo>
                  <a:cubicBezTo>
                    <a:pt x="46" y="36"/>
                    <a:pt x="56" y="38"/>
                    <a:pt x="56" y="35"/>
                  </a:cubicBezTo>
                  <a:cubicBezTo>
                    <a:pt x="56" y="33"/>
                    <a:pt x="56" y="30"/>
                    <a:pt x="56" y="27"/>
                  </a:cubicBezTo>
                  <a:cubicBezTo>
                    <a:pt x="56" y="24"/>
                    <a:pt x="53" y="27"/>
                    <a:pt x="51" y="2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51" name="Freeform 735">
              <a:extLst>
                <a:ext uri="{FF2B5EF4-FFF2-40B4-BE49-F238E27FC236}">
                  <a16:creationId xmlns:a16="http://schemas.microsoft.com/office/drawing/2014/main" id="{2E19F4F9-9885-44D2-8207-62D03480AADC}"/>
                </a:ext>
              </a:extLst>
            </p:cNvPr>
            <p:cNvSpPr>
              <a:spLocks/>
            </p:cNvSpPr>
            <p:nvPr/>
          </p:nvSpPr>
          <p:spPr bwMode="auto">
            <a:xfrm>
              <a:off x="6307621" y="4790014"/>
              <a:ext cx="215024" cy="224583"/>
            </a:xfrm>
            <a:custGeom>
              <a:avLst/>
              <a:gdLst>
                <a:gd name="T0" fmla="*/ 25 w 46"/>
                <a:gd name="T1" fmla="*/ 2 h 48"/>
                <a:gd name="T2" fmla="*/ 21 w 46"/>
                <a:gd name="T3" fmla="*/ 3 h 48"/>
                <a:gd name="T4" fmla="*/ 18 w 46"/>
                <a:gd name="T5" fmla="*/ 4 h 48"/>
                <a:gd name="T6" fmla="*/ 6 w 46"/>
                <a:gd name="T7" fmla="*/ 4 h 48"/>
                <a:gd name="T8" fmla="*/ 6 w 46"/>
                <a:gd name="T9" fmla="*/ 18 h 48"/>
                <a:gd name="T10" fmla="*/ 6 w 46"/>
                <a:gd name="T11" fmla="*/ 23 h 48"/>
                <a:gd name="T12" fmla="*/ 1 w 46"/>
                <a:gd name="T13" fmla="*/ 24 h 48"/>
                <a:gd name="T14" fmla="*/ 1 w 46"/>
                <a:gd name="T15" fmla="*/ 31 h 48"/>
                <a:gd name="T16" fmla="*/ 1 w 46"/>
                <a:gd name="T17" fmla="*/ 38 h 48"/>
                <a:gd name="T18" fmla="*/ 4 w 46"/>
                <a:gd name="T19" fmla="*/ 47 h 48"/>
                <a:gd name="T20" fmla="*/ 8 w 46"/>
                <a:gd name="T21" fmla="*/ 48 h 48"/>
                <a:gd name="T22" fmla="*/ 13 w 46"/>
                <a:gd name="T23" fmla="*/ 44 h 48"/>
                <a:gd name="T24" fmla="*/ 19 w 46"/>
                <a:gd name="T25" fmla="*/ 41 h 48"/>
                <a:gd name="T26" fmla="*/ 29 w 46"/>
                <a:gd name="T27" fmla="*/ 39 h 48"/>
                <a:gd name="T28" fmla="*/ 31 w 46"/>
                <a:gd name="T29" fmla="*/ 37 h 48"/>
                <a:gd name="T30" fmla="*/ 34 w 46"/>
                <a:gd name="T31" fmla="*/ 34 h 48"/>
                <a:gd name="T32" fmla="*/ 43 w 46"/>
                <a:gd name="T33" fmla="*/ 26 h 48"/>
                <a:gd name="T34" fmla="*/ 44 w 46"/>
                <a:gd name="T35" fmla="*/ 22 h 48"/>
                <a:gd name="T36" fmla="*/ 40 w 46"/>
                <a:gd name="T37" fmla="*/ 21 h 48"/>
                <a:gd name="T38" fmla="*/ 38 w 46"/>
                <a:gd name="T39" fmla="*/ 17 h 48"/>
                <a:gd name="T40" fmla="*/ 39 w 46"/>
                <a:gd name="T41" fmla="*/ 15 h 48"/>
                <a:gd name="T42" fmla="*/ 36 w 46"/>
                <a:gd name="T43" fmla="*/ 14 h 48"/>
                <a:gd name="T44" fmla="*/ 36 w 46"/>
                <a:gd name="T45" fmla="*/ 13 h 48"/>
                <a:gd name="T46" fmla="*/ 34 w 46"/>
                <a:gd name="T47" fmla="*/ 12 h 48"/>
                <a:gd name="T48" fmla="*/ 30 w 46"/>
                <a:gd name="T49" fmla="*/ 7 h 48"/>
                <a:gd name="T50" fmla="*/ 25 w 46"/>
                <a:gd name="T51" fmla="*/ 2 h 48"/>
                <a:gd name="T52" fmla="*/ 25 w 46"/>
                <a:gd name="T53" fmla="*/ 2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6" h="48">
                  <a:moveTo>
                    <a:pt x="25" y="2"/>
                  </a:moveTo>
                  <a:cubicBezTo>
                    <a:pt x="24" y="3"/>
                    <a:pt x="22" y="3"/>
                    <a:pt x="21" y="3"/>
                  </a:cubicBezTo>
                  <a:cubicBezTo>
                    <a:pt x="19" y="3"/>
                    <a:pt x="20" y="6"/>
                    <a:pt x="18" y="4"/>
                  </a:cubicBezTo>
                  <a:cubicBezTo>
                    <a:pt x="15" y="0"/>
                    <a:pt x="10" y="5"/>
                    <a:pt x="6" y="4"/>
                  </a:cubicBezTo>
                  <a:cubicBezTo>
                    <a:pt x="6" y="9"/>
                    <a:pt x="6" y="14"/>
                    <a:pt x="6" y="18"/>
                  </a:cubicBezTo>
                  <a:cubicBezTo>
                    <a:pt x="6" y="19"/>
                    <a:pt x="7" y="23"/>
                    <a:pt x="6" y="23"/>
                  </a:cubicBezTo>
                  <a:cubicBezTo>
                    <a:pt x="5" y="24"/>
                    <a:pt x="1" y="22"/>
                    <a:pt x="1" y="24"/>
                  </a:cubicBezTo>
                  <a:cubicBezTo>
                    <a:pt x="1" y="26"/>
                    <a:pt x="1" y="29"/>
                    <a:pt x="1" y="31"/>
                  </a:cubicBezTo>
                  <a:cubicBezTo>
                    <a:pt x="1" y="33"/>
                    <a:pt x="0" y="36"/>
                    <a:pt x="1" y="38"/>
                  </a:cubicBezTo>
                  <a:cubicBezTo>
                    <a:pt x="5" y="39"/>
                    <a:pt x="6" y="44"/>
                    <a:pt x="4" y="47"/>
                  </a:cubicBezTo>
                  <a:cubicBezTo>
                    <a:pt x="4" y="48"/>
                    <a:pt x="8" y="48"/>
                    <a:pt x="8" y="48"/>
                  </a:cubicBezTo>
                  <a:cubicBezTo>
                    <a:pt x="10" y="48"/>
                    <a:pt x="11" y="46"/>
                    <a:pt x="13" y="44"/>
                  </a:cubicBezTo>
                  <a:cubicBezTo>
                    <a:pt x="15" y="42"/>
                    <a:pt x="15" y="39"/>
                    <a:pt x="19" y="41"/>
                  </a:cubicBezTo>
                  <a:cubicBezTo>
                    <a:pt x="23" y="43"/>
                    <a:pt x="27" y="44"/>
                    <a:pt x="29" y="39"/>
                  </a:cubicBezTo>
                  <a:cubicBezTo>
                    <a:pt x="29" y="38"/>
                    <a:pt x="29" y="37"/>
                    <a:pt x="31" y="37"/>
                  </a:cubicBezTo>
                  <a:cubicBezTo>
                    <a:pt x="33" y="37"/>
                    <a:pt x="34" y="35"/>
                    <a:pt x="34" y="34"/>
                  </a:cubicBezTo>
                  <a:cubicBezTo>
                    <a:pt x="36" y="31"/>
                    <a:pt x="40" y="28"/>
                    <a:pt x="43" y="26"/>
                  </a:cubicBezTo>
                  <a:cubicBezTo>
                    <a:pt x="45" y="25"/>
                    <a:pt x="46" y="24"/>
                    <a:pt x="44" y="22"/>
                  </a:cubicBezTo>
                  <a:cubicBezTo>
                    <a:pt x="43" y="21"/>
                    <a:pt x="40" y="22"/>
                    <a:pt x="40" y="21"/>
                  </a:cubicBezTo>
                  <a:cubicBezTo>
                    <a:pt x="39" y="20"/>
                    <a:pt x="38" y="19"/>
                    <a:pt x="38" y="17"/>
                  </a:cubicBezTo>
                  <a:cubicBezTo>
                    <a:pt x="38" y="17"/>
                    <a:pt x="39" y="16"/>
                    <a:pt x="39" y="15"/>
                  </a:cubicBezTo>
                  <a:cubicBezTo>
                    <a:pt x="38" y="15"/>
                    <a:pt x="37" y="15"/>
                    <a:pt x="36" y="14"/>
                  </a:cubicBezTo>
                  <a:cubicBezTo>
                    <a:pt x="36" y="14"/>
                    <a:pt x="37" y="13"/>
                    <a:pt x="36" y="13"/>
                  </a:cubicBezTo>
                  <a:cubicBezTo>
                    <a:pt x="35" y="13"/>
                    <a:pt x="35" y="12"/>
                    <a:pt x="34" y="12"/>
                  </a:cubicBezTo>
                  <a:cubicBezTo>
                    <a:pt x="32" y="11"/>
                    <a:pt x="31" y="10"/>
                    <a:pt x="30" y="7"/>
                  </a:cubicBezTo>
                  <a:cubicBezTo>
                    <a:pt x="30" y="6"/>
                    <a:pt x="27" y="2"/>
                    <a:pt x="25" y="2"/>
                  </a:cubicBezTo>
                  <a:cubicBezTo>
                    <a:pt x="25" y="2"/>
                    <a:pt x="26" y="2"/>
                    <a:pt x="25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52" name="Freeform 736">
              <a:extLst>
                <a:ext uri="{FF2B5EF4-FFF2-40B4-BE49-F238E27FC236}">
                  <a16:creationId xmlns:a16="http://schemas.microsoft.com/office/drawing/2014/main" id="{56404D2B-ACC7-4817-BE4A-1056ABD58569}"/>
                </a:ext>
              </a:extLst>
            </p:cNvPr>
            <p:cNvSpPr>
              <a:spLocks/>
            </p:cNvSpPr>
            <p:nvPr/>
          </p:nvSpPr>
          <p:spPr bwMode="auto">
            <a:xfrm>
              <a:off x="6423893" y="4743822"/>
              <a:ext cx="183169" cy="162464"/>
            </a:xfrm>
            <a:custGeom>
              <a:avLst/>
              <a:gdLst>
                <a:gd name="T0" fmla="*/ 39 w 39"/>
                <a:gd name="T1" fmla="*/ 22 h 35"/>
                <a:gd name="T2" fmla="*/ 38 w 39"/>
                <a:gd name="T3" fmla="*/ 18 h 35"/>
                <a:gd name="T4" fmla="*/ 39 w 39"/>
                <a:gd name="T5" fmla="*/ 14 h 35"/>
                <a:gd name="T6" fmla="*/ 38 w 39"/>
                <a:gd name="T7" fmla="*/ 7 h 35"/>
                <a:gd name="T8" fmla="*/ 27 w 39"/>
                <a:gd name="T9" fmla="*/ 2 h 35"/>
                <a:gd name="T10" fmla="*/ 24 w 39"/>
                <a:gd name="T11" fmla="*/ 0 h 35"/>
                <a:gd name="T12" fmla="*/ 19 w 39"/>
                <a:gd name="T13" fmla="*/ 3 h 35"/>
                <a:gd name="T14" fmla="*/ 13 w 39"/>
                <a:gd name="T15" fmla="*/ 7 h 35"/>
                <a:gd name="T16" fmla="*/ 9 w 39"/>
                <a:gd name="T17" fmla="*/ 12 h 35"/>
                <a:gd name="T18" fmla="*/ 2 w 39"/>
                <a:gd name="T19" fmla="*/ 12 h 35"/>
                <a:gd name="T20" fmla="*/ 5 w 39"/>
                <a:gd name="T21" fmla="*/ 16 h 35"/>
                <a:gd name="T22" fmla="*/ 8 w 39"/>
                <a:gd name="T23" fmla="*/ 21 h 35"/>
                <a:gd name="T24" fmla="*/ 11 w 39"/>
                <a:gd name="T25" fmla="*/ 23 h 35"/>
                <a:gd name="T26" fmla="*/ 11 w 39"/>
                <a:gd name="T27" fmla="*/ 24 h 35"/>
                <a:gd name="T28" fmla="*/ 14 w 39"/>
                <a:gd name="T29" fmla="*/ 25 h 35"/>
                <a:gd name="T30" fmla="*/ 13 w 39"/>
                <a:gd name="T31" fmla="*/ 28 h 35"/>
                <a:gd name="T32" fmla="*/ 15 w 39"/>
                <a:gd name="T33" fmla="*/ 31 h 35"/>
                <a:gd name="T34" fmla="*/ 20 w 39"/>
                <a:gd name="T35" fmla="*/ 34 h 35"/>
                <a:gd name="T36" fmla="*/ 25 w 39"/>
                <a:gd name="T37" fmla="*/ 35 h 35"/>
                <a:gd name="T38" fmla="*/ 27 w 39"/>
                <a:gd name="T39" fmla="*/ 35 h 35"/>
                <a:gd name="T40" fmla="*/ 34 w 39"/>
                <a:gd name="T41" fmla="*/ 31 h 35"/>
                <a:gd name="T42" fmla="*/ 36 w 39"/>
                <a:gd name="T43" fmla="*/ 27 h 35"/>
                <a:gd name="T44" fmla="*/ 39 w 39"/>
                <a:gd name="T45" fmla="*/ 22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9" h="35">
                  <a:moveTo>
                    <a:pt x="39" y="22"/>
                  </a:moveTo>
                  <a:cubicBezTo>
                    <a:pt x="39" y="21"/>
                    <a:pt x="38" y="19"/>
                    <a:pt x="38" y="18"/>
                  </a:cubicBezTo>
                  <a:cubicBezTo>
                    <a:pt x="38" y="16"/>
                    <a:pt x="39" y="15"/>
                    <a:pt x="39" y="14"/>
                  </a:cubicBezTo>
                  <a:cubicBezTo>
                    <a:pt x="39" y="11"/>
                    <a:pt x="39" y="9"/>
                    <a:pt x="38" y="7"/>
                  </a:cubicBezTo>
                  <a:cubicBezTo>
                    <a:pt x="38" y="4"/>
                    <a:pt x="29" y="2"/>
                    <a:pt x="27" y="2"/>
                  </a:cubicBezTo>
                  <a:cubicBezTo>
                    <a:pt x="27" y="0"/>
                    <a:pt x="27" y="0"/>
                    <a:pt x="24" y="0"/>
                  </a:cubicBezTo>
                  <a:cubicBezTo>
                    <a:pt x="21" y="0"/>
                    <a:pt x="21" y="1"/>
                    <a:pt x="19" y="3"/>
                  </a:cubicBezTo>
                  <a:cubicBezTo>
                    <a:pt x="18" y="5"/>
                    <a:pt x="15" y="6"/>
                    <a:pt x="13" y="7"/>
                  </a:cubicBezTo>
                  <a:cubicBezTo>
                    <a:pt x="12" y="9"/>
                    <a:pt x="11" y="12"/>
                    <a:pt x="9" y="12"/>
                  </a:cubicBezTo>
                  <a:cubicBezTo>
                    <a:pt x="7" y="12"/>
                    <a:pt x="5" y="11"/>
                    <a:pt x="2" y="12"/>
                  </a:cubicBezTo>
                  <a:cubicBezTo>
                    <a:pt x="0" y="13"/>
                    <a:pt x="4" y="15"/>
                    <a:pt x="5" y="16"/>
                  </a:cubicBezTo>
                  <a:cubicBezTo>
                    <a:pt x="6" y="18"/>
                    <a:pt x="6" y="20"/>
                    <a:pt x="8" y="21"/>
                  </a:cubicBezTo>
                  <a:cubicBezTo>
                    <a:pt x="9" y="22"/>
                    <a:pt x="10" y="23"/>
                    <a:pt x="11" y="23"/>
                  </a:cubicBezTo>
                  <a:cubicBezTo>
                    <a:pt x="12" y="23"/>
                    <a:pt x="11" y="24"/>
                    <a:pt x="11" y="24"/>
                  </a:cubicBezTo>
                  <a:cubicBezTo>
                    <a:pt x="12" y="24"/>
                    <a:pt x="13" y="25"/>
                    <a:pt x="14" y="25"/>
                  </a:cubicBezTo>
                  <a:cubicBezTo>
                    <a:pt x="14" y="26"/>
                    <a:pt x="13" y="27"/>
                    <a:pt x="13" y="28"/>
                  </a:cubicBezTo>
                  <a:cubicBezTo>
                    <a:pt x="13" y="29"/>
                    <a:pt x="14" y="31"/>
                    <a:pt x="15" y="31"/>
                  </a:cubicBezTo>
                  <a:cubicBezTo>
                    <a:pt x="18" y="31"/>
                    <a:pt x="19" y="31"/>
                    <a:pt x="20" y="34"/>
                  </a:cubicBezTo>
                  <a:cubicBezTo>
                    <a:pt x="21" y="35"/>
                    <a:pt x="23" y="34"/>
                    <a:pt x="25" y="35"/>
                  </a:cubicBezTo>
                  <a:cubicBezTo>
                    <a:pt x="26" y="35"/>
                    <a:pt x="26" y="35"/>
                    <a:pt x="27" y="35"/>
                  </a:cubicBezTo>
                  <a:cubicBezTo>
                    <a:pt x="31" y="35"/>
                    <a:pt x="32" y="34"/>
                    <a:pt x="34" y="31"/>
                  </a:cubicBezTo>
                  <a:cubicBezTo>
                    <a:pt x="35" y="30"/>
                    <a:pt x="36" y="28"/>
                    <a:pt x="36" y="27"/>
                  </a:cubicBezTo>
                  <a:cubicBezTo>
                    <a:pt x="37" y="25"/>
                    <a:pt x="39" y="24"/>
                    <a:pt x="39" y="2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53" name="Freeform 737">
              <a:extLst>
                <a:ext uri="{FF2B5EF4-FFF2-40B4-BE49-F238E27FC236}">
                  <a16:creationId xmlns:a16="http://schemas.microsoft.com/office/drawing/2014/main" id="{7AB428FF-B7FB-4E2B-9F60-BE018F3DDCB1}"/>
                </a:ext>
              </a:extLst>
            </p:cNvPr>
            <p:cNvSpPr>
              <a:spLocks/>
            </p:cNvSpPr>
            <p:nvPr/>
          </p:nvSpPr>
          <p:spPr bwMode="auto">
            <a:xfrm>
              <a:off x="6546535" y="4985925"/>
              <a:ext cx="46189" cy="52563"/>
            </a:xfrm>
            <a:custGeom>
              <a:avLst/>
              <a:gdLst>
                <a:gd name="T0" fmla="*/ 5 w 10"/>
                <a:gd name="T1" fmla="*/ 1 h 11"/>
                <a:gd name="T2" fmla="*/ 7 w 10"/>
                <a:gd name="T3" fmla="*/ 9 h 11"/>
                <a:gd name="T4" fmla="*/ 5 w 10"/>
                <a:gd name="T5" fmla="*/ 1 h 11"/>
                <a:gd name="T6" fmla="*/ 5 w 10"/>
                <a:gd name="T7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11">
                  <a:moveTo>
                    <a:pt x="5" y="1"/>
                  </a:moveTo>
                  <a:cubicBezTo>
                    <a:pt x="0" y="2"/>
                    <a:pt x="3" y="11"/>
                    <a:pt x="7" y="9"/>
                  </a:cubicBezTo>
                  <a:cubicBezTo>
                    <a:pt x="10" y="8"/>
                    <a:pt x="9" y="0"/>
                    <a:pt x="5" y="1"/>
                  </a:cubicBezTo>
                  <a:cubicBezTo>
                    <a:pt x="3" y="1"/>
                    <a:pt x="6" y="1"/>
                    <a:pt x="5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54" name="Freeform 738">
              <a:extLst>
                <a:ext uri="{FF2B5EF4-FFF2-40B4-BE49-F238E27FC236}">
                  <a16:creationId xmlns:a16="http://schemas.microsoft.com/office/drawing/2014/main" id="{CEB547E6-4B21-4A9C-8966-A0782EFCA2A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232762" y="4901509"/>
              <a:ext cx="369522" cy="323334"/>
            </a:xfrm>
            <a:custGeom>
              <a:avLst/>
              <a:gdLst>
                <a:gd name="T0" fmla="*/ 74 w 79"/>
                <a:gd name="T1" fmla="*/ 27 h 69"/>
                <a:gd name="T2" fmla="*/ 69 w 79"/>
                <a:gd name="T3" fmla="*/ 22 h 69"/>
                <a:gd name="T4" fmla="*/ 72 w 79"/>
                <a:gd name="T5" fmla="*/ 19 h 69"/>
                <a:gd name="T6" fmla="*/ 75 w 79"/>
                <a:gd name="T7" fmla="*/ 20 h 69"/>
                <a:gd name="T8" fmla="*/ 75 w 79"/>
                <a:gd name="T9" fmla="*/ 11 h 69"/>
                <a:gd name="T10" fmla="*/ 73 w 79"/>
                <a:gd name="T11" fmla="*/ 7 h 69"/>
                <a:gd name="T12" fmla="*/ 72 w 79"/>
                <a:gd name="T13" fmla="*/ 1 h 69"/>
                <a:gd name="T14" fmla="*/ 66 w 79"/>
                <a:gd name="T15" fmla="*/ 1 h 69"/>
                <a:gd name="T16" fmla="*/ 60 w 79"/>
                <a:gd name="T17" fmla="*/ 2 h 69"/>
                <a:gd name="T18" fmla="*/ 55 w 79"/>
                <a:gd name="T19" fmla="*/ 5 h 69"/>
                <a:gd name="T20" fmla="*/ 51 w 79"/>
                <a:gd name="T21" fmla="*/ 8 h 69"/>
                <a:gd name="T22" fmla="*/ 49 w 79"/>
                <a:gd name="T23" fmla="*/ 12 h 69"/>
                <a:gd name="T24" fmla="*/ 45 w 79"/>
                <a:gd name="T25" fmla="*/ 14 h 69"/>
                <a:gd name="T26" fmla="*/ 44 w 79"/>
                <a:gd name="T27" fmla="*/ 17 h 69"/>
                <a:gd name="T28" fmla="*/ 34 w 79"/>
                <a:gd name="T29" fmla="*/ 17 h 69"/>
                <a:gd name="T30" fmla="*/ 28 w 79"/>
                <a:gd name="T31" fmla="*/ 21 h 69"/>
                <a:gd name="T32" fmla="*/ 24 w 79"/>
                <a:gd name="T33" fmla="*/ 24 h 69"/>
                <a:gd name="T34" fmla="*/ 20 w 79"/>
                <a:gd name="T35" fmla="*/ 23 h 69"/>
                <a:gd name="T36" fmla="*/ 17 w 79"/>
                <a:gd name="T37" fmla="*/ 14 h 69"/>
                <a:gd name="T38" fmla="*/ 17 w 79"/>
                <a:gd name="T39" fmla="*/ 29 h 69"/>
                <a:gd name="T40" fmla="*/ 17 w 79"/>
                <a:gd name="T41" fmla="*/ 33 h 69"/>
                <a:gd name="T42" fmla="*/ 9 w 79"/>
                <a:gd name="T43" fmla="*/ 35 h 69"/>
                <a:gd name="T44" fmla="*/ 6 w 79"/>
                <a:gd name="T45" fmla="*/ 34 h 69"/>
                <a:gd name="T46" fmla="*/ 2 w 79"/>
                <a:gd name="T47" fmla="*/ 33 h 69"/>
                <a:gd name="T48" fmla="*/ 3 w 79"/>
                <a:gd name="T49" fmla="*/ 40 h 69"/>
                <a:gd name="T50" fmla="*/ 5 w 79"/>
                <a:gd name="T51" fmla="*/ 45 h 69"/>
                <a:gd name="T52" fmla="*/ 9 w 79"/>
                <a:gd name="T53" fmla="*/ 56 h 69"/>
                <a:gd name="T54" fmla="*/ 8 w 79"/>
                <a:gd name="T55" fmla="*/ 60 h 69"/>
                <a:gd name="T56" fmla="*/ 9 w 79"/>
                <a:gd name="T57" fmla="*/ 62 h 69"/>
                <a:gd name="T58" fmla="*/ 10 w 79"/>
                <a:gd name="T59" fmla="*/ 66 h 69"/>
                <a:gd name="T60" fmla="*/ 11 w 79"/>
                <a:gd name="T61" fmla="*/ 64 h 69"/>
                <a:gd name="T62" fmla="*/ 15 w 79"/>
                <a:gd name="T63" fmla="*/ 68 h 69"/>
                <a:gd name="T64" fmla="*/ 21 w 79"/>
                <a:gd name="T65" fmla="*/ 66 h 69"/>
                <a:gd name="T66" fmla="*/ 26 w 79"/>
                <a:gd name="T67" fmla="*/ 65 h 69"/>
                <a:gd name="T68" fmla="*/ 31 w 79"/>
                <a:gd name="T69" fmla="*/ 64 h 69"/>
                <a:gd name="T70" fmla="*/ 38 w 79"/>
                <a:gd name="T71" fmla="*/ 64 h 69"/>
                <a:gd name="T72" fmla="*/ 39 w 79"/>
                <a:gd name="T73" fmla="*/ 64 h 69"/>
                <a:gd name="T74" fmla="*/ 41 w 79"/>
                <a:gd name="T75" fmla="*/ 63 h 69"/>
                <a:gd name="T76" fmla="*/ 42 w 79"/>
                <a:gd name="T77" fmla="*/ 62 h 69"/>
                <a:gd name="T78" fmla="*/ 44 w 79"/>
                <a:gd name="T79" fmla="*/ 65 h 69"/>
                <a:gd name="T80" fmla="*/ 46 w 79"/>
                <a:gd name="T81" fmla="*/ 62 h 69"/>
                <a:gd name="T82" fmla="*/ 57 w 79"/>
                <a:gd name="T83" fmla="*/ 56 h 69"/>
                <a:gd name="T84" fmla="*/ 65 w 79"/>
                <a:gd name="T85" fmla="*/ 48 h 69"/>
                <a:gd name="T86" fmla="*/ 72 w 79"/>
                <a:gd name="T87" fmla="*/ 37 h 69"/>
                <a:gd name="T88" fmla="*/ 77 w 79"/>
                <a:gd name="T89" fmla="*/ 33 h 69"/>
                <a:gd name="T90" fmla="*/ 79 w 79"/>
                <a:gd name="T91" fmla="*/ 25 h 69"/>
                <a:gd name="T92" fmla="*/ 76 w 79"/>
                <a:gd name="T93" fmla="*/ 25 h 69"/>
                <a:gd name="T94" fmla="*/ 74 w 79"/>
                <a:gd name="T95" fmla="*/ 27 h 69"/>
                <a:gd name="T96" fmla="*/ 62 w 79"/>
                <a:gd name="T97" fmla="*/ 39 h 69"/>
                <a:gd name="T98" fmla="*/ 61 w 79"/>
                <a:gd name="T99" fmla="*/ 41 h 69"/>
                <a:gd name="T100" fmla="*/ 57 w 79"/>
                <a:gd name="T101" fmla="*/ 43 h 69"/>
                <a:gd name="T102" fmla="*/ 55 w 79"/>
                <a:gd name="T103" fmla="*/ 44 h 69"/>
                <a:gd name="T104" fmla="*/ 52 w 79"/>
                <a:gd name="T105" fmla="*/ 41 h 69"/>
                <a:gd name="T106" fmla="*/ 56 w 79"/>
                <a:gd name="T107" fmla="*/ 35 h 69"/>
                <a:gd name="T108" fmla="*/ 60 w 79"/>
                <a:gd name="T109" fmla="*/ 35 h 69"/>
                <a:gd name="T110" fmla="*/ 62 w 79"/>
                <a:gd name="T111" fmla="*/ 39 h 69"/>
                <a:gd name="T112" fmla="*/ 62 w 79"/>
                <a:gd name="T113" fmla="*/ 39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79" h="69">
                  <a:moveTo>
                    <a:pt x="74" y="27"/>
                  </a:moveTo>
                  <a:cubicBezTo>
                    <a:pt x="71" y="27"/>
                    <a:pt x="68" y="24"/>
                    <a:pt x="69" y="22"/>
                  </a:cubicBezTo>
                  <a:cubicBezTo>
                    <a:pt x="69" y="20"/>
                    <a:pt x="71" y="19"/>
                    <a:pt x="72" y="19"/>
                  </a:cubicBezTo>
                  <a:cubicBezTo>
                    <a:pt x="73" y="19"/>
                    <a:pt x="74" y="20"/>
                    <a:pt x="75" y="20"/>
                  </a:cubicBezTo>
                  <a:cubicBezTo>
                    <a:pt x="75" y="17"/>
                    <a:pt x="76" y="14"/>
                    <a:pt x="75" y="11"/>
                  </a:cubicBezTo>
                  <a:cubicBezTo>
                    <a:pt x="74" y="10"/>
                    <a:pt x="73" y="8"/>
                    <a:pt x="73" y="7"/>
                  </a:cubicBezTo>
                  <a:cubicBezTo>
                    <a:pt x="72" y="5"/>
                    <a:pt x="72" y="3"/>
                    <a:pt x="72" y="1"/>
                  </a:cubicBezTo>
                  <a:cubicBezTo>
                    <a:pt x="70" y="2"/>
                    <a:pt x="67" y="1"/>
                    <a:pt x="66" y="1"/>
                  </a:cubicBezTo>
                  <a:cubicBezTo>
                    <a:pt x="63" y="0"/>
                    <a:pt x="61" y="0"/>
                    <a:pt x="60" y="2"/>
                  </a:cubicBezTo>
                  <a:cubicBezTo>
                    <a:pt x="58" y="3"/>
                    <a:pt x="56" y="3"/>
                    <a:pt x="55" y="5"/>
                  </a:cubicBezTo>
                  <a:cubicBezTo>
                    <a:pt x="54" y="6"/>
                    <a:pt x="52" y="7"/>
                    <a:pt x="51" y="8"/>
                  </a:cubicBezTo>
                  <a:cubicBezTo>
                    <a:pt x="50" y="9"/>
                    <a:pt x="50" y="11"/>
                    <a:pt x="49" y="12"/>
                  </a:cubicBezTo>
                  <a:cubicBezTo>
                    <a:pt x="48" y="14"/>
                    <a:pt x="46" y="12"/>
                    <a:pt x="45" y="14"/>
                  </a:cubicBezTo>
                  <a:cubicBezTo>
                    <a:pt x="44" y="15"/>
                    <a:pt x="45" y="16"/>
                    <a:pt x="44" y="17"/>
                  </a:cubicBezTo>
                  <a:cubicBezTo>
                    <a:pt x="42" y="21"/>
                    <a:pt x="37" y="18"/>
                    <a:pt x="34" y="17"/>
                  </a:cubicBezTo>
                  <a:cubicBezTo>
                    <a:pt x="31" y="15"/>
                    <a:pt x="30" y="19"/>
                    <a:pt x="28" y="21"/>
                  </a:cubicBezTo>
                  <a:cubicBezTo>
                    <a:pt x="27" y="22"/>
                    <a:pt x="26" y="24"/>
                    <a:pt x="24" y="24"/>
                  </a:cubicBezTo>
                  <a:cubicBezTo>
                    <a:pt x="24" y="24"/>
                    <a:pt x="20" y="24"/>
                    <a:pt x="20" y="23"/>
                  </a:cubicBezTo>
                  <a:cubicBezTo>
                    <a:pt x="22" y="20"/>
                    <a:pt x="21" y="15"/>
                    <a:pt x="17" y="14"/>
                  </a:cubicBezTo>
                  <a:cubicBezTo>
                    <a:pt x="17" y="19"/>
                    <a:pt x="17" y="24"/>
                    <a:pt x="17" y="29"/>
                  </a:cubicBezTo>
                  <a:cubicBezTo>
                    <a:pt x="17" y="29"/>
                    <a:pt x="18" y="32"/>
                    <a:pt x="17" y="33"/>
                  </a:cubicBezTo>
                  <a:cubicBezTo>
                    <a:pt x="14" y="35"/>
                    <a:pt x="13" y="36"/>
                    <a:pt x="9" y="35"/>
                  </a:cubicBezTo>
                  <a:cubicBezTo>
                    <a:pt x="8" y="35"/>
                    <a:pt x="7" y="35"/>
                    <a:pt x="6" y="34"/>
                  </a:cubicBezTo>
                  <a:cubicBezTo>
                    <a:pt x="5" y="32"/>
                    <a:pt x="4" y="31"/>
                    <a:pt x="2" y="33"/>
                  </a:cubicBezTo>
                  <a:cubicBezTo>
                    <a:pt x="0" y="35"/>
                    <a:pt x="2" y="38"/>
                    <a:pt x="3" y="40"/>
                  </a:cubicBezTo>
                  <a:cubicBezTo>
                    <a:pt x="4" y="41"/>
                    <a:pt x="5" y="43"/>
                    <a:pt x="5" y="45"/>
                  </a:cubicBezTo>
                  <a:cubicBezTo>
                    <a:pt x="7" y="49"/>
                    <a:pt x="11" y="51"/>
                    <a:pt x="9" y="56"/>
                  </a:cubicBezTo>
                  <a:cubicBezTo>
                    <a:pt x="8" y="58"/>
                    <a:pt x="7" y="58"/>
                    <a:pt x="8" y="60"/>
                  </a:cubicBezTo>
                  <a:cubicBezTo>
                    <a:pt x="9" y="61"/>
                    <a:pt x="9" y="62"/>
                    <a:pt x="9" y="62"/>
                  </a:cubicBezTo>
                  <a:cubicBezTo>
                    <a:pt x="10" y="63"/>
                    <a:pt x="9" y="65"/>
                    <a:pt x="10" y="66"/>
                  </a:cubicBezTo>
                  <a:cubicBezTo>
                    <a:pt x="10" y="66"/>
                    <a:pt x="10" y="64"/>
                    <a:pt x="11" y="64"/>
                  </a:cubicBezTo>
                  <a:cubicBezTo>
                    <a:pt x="11" y="64"/>
                    <a:pt x="14" y="67"/>
                    <a:pt x="15" y="68"/>
                  </a:cubicBezTo>
                  <a:cubicBezTo>
                    <a:pt x="17" y="69"/>
                    <a:pt x="19" y="66"/>
                    <a:pt x="21" y="66"/>
                  </a:cubicBezTo>
                  <a:cubicBezTo>
                    <a:pt x="23" y="65"/>
                    <a:pt x="25" y="67"/>
                    <a:pt x="26" y="65"/>
                  </a:cubicBezTo>
                  <a:cubicBezTo>
                    <a:pt x="28" y="64"/>
                    <a:pt x="29" y="64"/>
                    <a:pt x="31" y="64"/>
                  </a:cubicBezTo>
                  <a:cubicBezTo>
                    <a:pt x="33" y="64"/>
                    <a:pt x="35" y="64"/>
                    <a:pt x="38" y="64"/>
                  </a:cubicBezTo>
                  <a:cubicBezTo>
                    <a:pt x="38" y="64"/>
                    <a:pt x="39" y="64"/>
                    <a:pt x="39" y="64"/>
                  </a:cubicBezTo>
                  <a:cubicBezTo>
                    <a:pt x="40" y="64"/>
                    <a:pt x="40" y="63"/>
                    <a:pt x="41" y="63"/>
                  </a:cubicBezTo>
                  <a:cubicBezTo>
                    <a:pt x="41" y="63"/>
                    <a:pt x="41" y="62"/>
                    <a:pt x="42" y="62"/>
                  </a:cubicBezTo>
                  <a:cubicBezTo>
                    <a:pt x="42" y="63"/>
                    <a:pt x="42" y="65"/>
                    <a:pt x="44" y="65"/>
                  </a:cubicBezTo>
                  <a:cubicBezTo>
                    <a:pt x="44" y="65"/>
                    <a:pt x="43" y="61"/>
                    <a:pt x="46" y="62"/>
                  </a:cubicBezTo>
                  <a:cubicBezTo>
                    <a:pt x="50" y="63"/>
                    <a:pt x="54" y="59"/>
                    <a:pt x="57" y="56"/>
                  </a:cubicBezTo>
                  <a:cubicBezTo>
                    <a:pt x="60" y="54"/>
                    <a:pt x="62" y="51"/>
                    <a:pt x="65" y="48"/>
                  </a:cubicBezTo>
                  <a:cubicBezTo>
                    <a:pt x="68" y="45"/>
                    <a:pt x="69" y="41"/>
                    <a:pt x="72" y="37"/>
                  </a:cubicBezTo>
                  <a:cubicBezTo>
                    <a:pt x="73" y="36"/>
                    <a:pt x="76" y="35"/>
                    <a:pt x="77" y="33"/>
                  </a:cubicBezTo>
                  <a:cubicBezTo>
                    <a:pt x="78" y="31"/>
                    <a:pt x="79" y="27"/>
                    <a:pt x="79" y="25"/>
                  </a:cubicBezTo>
                  <a:cubicBezTo>
                    <a:pt x="78" y="25"/>
                    <a:pt x="77" y="25"/>
                    <a:pt x="76" y="25"/>
                  </a:cubicBezTo>
                  <a:cubicBezTo>
                    <a:pt x="75" y="25"/>
                    <a:pt x="75" y="27"/>
                    <a:pt x="74" y="27"/>
                  </a:cubicBezTo>
                  <a:close/>
                  <a:moveTo>
                    <a:pt x="62" y="39"/>
                  </a:moveTo>
                  <a:cubicBezTo>
                    <a:pt x="61" y="39"/>
                    <a:pt x="61" y="41"/>
                    <a:pt x="61" y="41"/>
                  </a:cubicBezTo>
                  <a:cubicBezTo>
                    <a:pt x="60" y="43"/>
                    <a:pt x="58" y="42"/>
                    <a:pt x="57" y="43"/>
                  </a:cubicBezTo>
                  <a:cubicBezTo>
                    <a:pt x="56" y="43"/>
                    <a:pt x="56" y="44"/>
                    <a:pt x="55" y="44"/>
                  </a:cubicBezTo>
                  <a:cubicBezTo>
                    <a:pt x="53" y="44"/>
                    <a:pt x="52" y="42"/>
                    <a:pt x="52" y="41"/>
                  </a:cubicBezTo>
                  <a:cubicBezTo>
                    <a:pt x="51" y="39"/>
                    <a:pt x="54" y="36"/>
                    <a:pt x="56" y="35"/>
                  </a:cubicBezTo>
                  <a:cubicBezTo>
                    <a:pt x="57" y="34"/>
                    <a:pt x="59" y="34"/>
                    <a:pt x="60" y="35"/>
                  </a:cubicBezTo>
                  <a:cubicBezTo>
                    <a:pt x="61" y="36"/>
                    <a:pt x="64" y="38"/>
                    <a:pt x="62" y="39"/>
                  </a:cubicBezTo>
                  <a:cubicBezTo>
                    <a:pt x="61" y="39"/>
                    <a:pt x="63" y="38"/>
                    <a:pt x="62" y="3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55" name="Freeform 739">
              <a:extLst>
                <a:ext uri="{FF2B5EF4-FFF2-40B4-BE49-F238E27FC236}">
                  <a16:creationId xmlns:a16="http://schemas.microsoft.com/office/drawing/2014/main" id="{842A5E04-68D6-4279-B448-AD119F7C8800}"/>
                </a:ext>
              </a:extLst>
            </p:cNvPr>
            <p:cNvSpPr>
              <a:spLocks/>
            </p:cNvSpPr>
            <p:nvPr/>
          </p:nvSpPr>
          <p:spPr bwMode="auto">
            <a:xfrm>
              <a:off x="6471676" y="5056009"/>
              <a:ext cx="60524" cy="62120"/>
            </a:xfrm>
            <a:custGeom>
              <a:avLst/>
              <a:gdLst>
                <a:gd name="T0" fmla="*/ 11 w 13"/>
                <a:gd name="T1" fmla="*/ 4 h 13"/>
                <a:gd name="T2" fmla="*/ 3 w 13"/>
                <a:gd name="T3" fmla="*/ 3 h 13"/>
                <a:gd name="T4" fmla="*/ 2 w 13"/>
                <a:gd name="T5" fmla="*/ 9 h 13"/>
                <a:gd name="T6" fmla="*/ 7 w 13"/>
                <a:gd name="T7" fmla="*/ 9 h 13"/>
                <a:gd name="T8" fmla="*/ 11 w 13"/>
                <a:gd name="T9" fmla="*/ 4 h 13"/>
                <a:gd name="T10" fmla="*/ 11 w 13"/>
                <a:gd name="T11" fmla="*/ 4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" h="13">
                  <a:moveTo>
                    <a:pt x="11" y="4"/>
                  </a:moveTo>
                  <a:cubicBezTo>
                    <a:pt x="9" y="2"/>
                    <a:pt x="5" y="0"/>
                    <a:pt x="3" y="3"/>
                  </a:cubicBezTo>
                  <a:cubicBezTo>
                    <a:pt x="1" y="5"/>
                    <a:pt x="0" y="7"/>
                    <a:pt x="2" y="9"/>
                  </a:cubicBezTo>
                  <a:cubicBezTo>
                    <a:pt x="4" y="13"/>
                    <a:pt x="5" y="9"/>
                    <a:pt x="7" y="9"/>
                  </a:cubicBezTo>
                  <a:cubicBezTo>
                    <a:pt x="10" y="9"/>
                    <a:pt x="13" y="5"/>
                    <a:pt x="11" y="4"/>
                  </a:cubicBezTo>
                  <a:cubicBezTo>
                    <a:pt x="10" y="3"/>
                    <a:pt x="12" y="4"/>
                    <a:pt x="11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56" name="Freeform 740">
              <a:extLst>
                <a:ext uri="{FF2B5EF4-FFF2-40B4-BE49-F238E27FC236}">
                  <a16:creationId xmlns:a16="http://schemas.microsoft.com/office/drawing/2014/main" id="{A38595DE-4542-4C71-BDFF-5FE20C77BF5C}"/>
                </a:ext>
              </a:extLst>
            </p:cNvPr>
            <p:cNvSpPr>
              <a:spLocks/>
            </p:cNvSpPr>
            <p:nvPr/>
          </p:nvSpPr>
          <p:spPr bwMode="auto">
            <a:xfrm>
              <a:off x="6143565" y="4476234"/>
              <a:ext cx="23891" cy="38226"/>
            </a:xfrm>
            <a:custGeom>
              <a:avLst/>
              <a:gdLst>
                <a:gd name="T0" fmla="*/ 2 w 5"/>
                <a:gd name="T1" fmla="*/ 5 h 8"/>
                <a:gd name="T2" fmla="*/ 5 w 5"/>
                <a:gd name="T3" fmla="*/ 1 h 8"/>
                <a:gd name="T4" fmla="*/ 1 w 5"/>
                <a:gd name="T5" fmla="*/ 3 h 8"/>
                <a:gd name="T6" fmla="*/ 0 w 5"/>
                <a:gd name="T7" fmla="*/ 8 h 8"/>
                <a:gd name="T8" fmla="*/ 2 w 5"/>
                <a:gd name="T9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8">
                  <a:moveTo>
                    <a:pt x="2" y="5"/>
                  </a:moveTo>
                  <a:cubicBezTo>
                    <a:pt x="2" y="4"/>
                    <a:pt x="4" y="2"/>
                    <a:pt x="5" y="1"/>
                  </a:cubicBezTo>
                  <a:cubicBezTo>
                    <a:pt x="4" y="0"/>
                    <a:pt x="2" y="2"/>
                    <a:pt x="1" y="3"/>
                  </a:cubicBezTo>
                  <a:cubicBezTo>
                    <a:pt x="0" y="4"/>
                    <a:pt x="0" y="6"/>
                    <a:pt x="0" y="8"/>
                  </a:cubicBezTo>
                  <a:cubicBezTo>
                    <a:pt x="2" y="7"/>
                    <a:pt x="2" y="6"/>
                    <a:pt x="2" y="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57" name="Freeform 741">
              <a:extLst>
                <a:ext uri="{FF2B5EF4-FFF2-40B4-BE49-F238E27FC236}">
                  <a16:creationId xmlns:a16="http://schemas.microsoft.com/office/drawing/2014/main" id="{B7B8BBD5-AEB4-409C-B93B-CC32A05A176C}"/>
                </a:ext>
              </a:extLst>
            </p:cNvPr>
            <p:cNvSpPr>
              <a:spLocks/>
            </p:cNvSpPr>
            <p:nvPr/>
          </p:nvSpPr>
          <p:spPr bwMode="auto">
            <a:xfrm>
              <a:off x="6121266" y="4285101"/>
              <a:ext cx="162462" cy="210247"/>
            </a:xfrm>
            <a:custGeom>
              <a:avLst/>
              <a:gdLst>
                <a:gd name="T0" fmla="*/ 11 w 35"/>
                <a:gd name="T1" fmla="*/ 44 h 45"/>
                <a:gd name="T2" fmla="*/ 15 w 35"/>
                <a:gd name="T3" fmla="*/ 41 h 45"/>
                <a:gd name="T4" fmla="*/ 16 w 35"/>
                <a:gd name="T5" fmla="*/ 43 h 45"/>
                <a:gd name="T6" fmla="*/ 23 w 35"/>
                <a:gd name="T7" fmla="*/ 37 h 45"/>
                <a:gd name="T8" fmla="*/ 25 w 35"/>
                <a:gd name="T9" fmla="*/ 26 h 45"/>
                <a:gd name="T10" fmla="*/ 31 w 35"/>
                <a:gd name="T11" fmla="*/ 16 h 45"/>
                <a:gd name="T12" fmla="*/ 33 w 35"/>
                <a:gd name="T13" fmla="*/ 8 h 45"/>
                <a:gd name="T14" fmla="*/ 35 w 35"/>
                <a:gd name="T15" fmla="*/ 2 h 45"/>
                <a:gd name="T16" fmla="*/ 29 w 35"/>
                <a:gd name="T17" fmla="*/ 1 h 45"/>
                <a:gd name="T18" fmla="*/ 26 w 35"/>
                <a:gd name="T19" fmla="*/ 2 h 45"/>
                <a:gd name="T20" fmla="*/ 25 w 35"/>
                <a:gd name="T21" fmla="*/ 6 h 45"/>
                <a:gd name="T22" fmla="*/ 20 w 35"/>
                <a:gd name="T23" fmla="*/ 10 h 45"/>
                <a:gd name="T24" fmla="*/ 10 w 35"/>
                <a:gd name="T25" fmla="*/ 8 h 45"/>
                <a:gd name="T26" fmla="*/ 13 w 35"/>
                <a:gd name="T27" fmla="*/ 13 h 45"/>
                <a:gd name="T28" fmla="*/ 14 w 35"/>
                <a:gd name="T29" fmla="*/ 19 h 45"/>
                <a:gd name="T30" fmla="*/ 15 w 35"/>
                <a:gd name="T31" fmla="*/ 22 h 45"/>
                <a:gd name="T32" fmla="*/ 16 w 35"/>
                <a:gd name="T33" fmla="*/ 25 h 45"/>
                <a:gd name="T34" fmla="*/ 15 w 35"/>
                <a:gd name="T35" fmla="*/ 32 h 45"/>
                <a:gd name="T36" fmla="*/ 13 w 35"/>
                <a:gd name="T37" fmla="*/ 31 h 45"/>
                <a:gd name="T38" fmla="*/ 10 w 35"/>
                <a:gd name="T39" fmla="*/ 32 h 45"/>
                <a:gd name="T40" fmla="*/ 8 w 35"/>
                <a:gd name="T41" fmla="*/ 29 h 45"/>
                <a:gd name="T42" fmla="*/ 6 w 35"/>
                <a:gd name="T43" fmla="*/ 32 h 45"/>
                <a:gd name="T44" fmla="*/ 4 w 35"/>
                <a:gd name="T45" fmla="*/ 32 h 45"/>
                <a:gd name="T46" fmla="*/ 3 w 35"/>
                <a:gd name="T47" fmla="*/ 35 h 45"/>
                <a:gd name="T48" fmla="*/ 0 w 35"/>
                <a:gd name="T49" fmla="*/ 39 h 45"/>
                <a:gd name="T50" fmla="*/ 5 w 35"/>
                <a:gd name="T51" fmla="*/ 45 h 45"/>
                <a:gd name="T52" fmla="*/ 8 w 35"/>
                <a:gd name="T53" fmla="*/ 42 h 45"/>
                <a:gd name="T54" fmla="*/ 11 w 35"/>
                <a:gd name="T55" fmla="*/ 44 h 45"/>
                <a:gd name="T56" fmla="*/ 11 w 35"/>
                <a:gd name="T57" fmla="*/ 44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5" h="45">
                  <a:moveTo>
                    <a:pt x="11" y="44"/>
                  </a:moveTo>
                  <a:cubicBezTo>
                    <a:pt x="12" y="44"/>
                    <a:pt x="14" y="42"/>
                    <a:pt x="15" y="41"/>
                  </a:cubicBezTo>
                  <a:cubicBezTo>
                    <a:pt x="17" y="40"/>
                    <a:pt x="15" y="43"/>
                    <a:pt x="16" y="43"/>
                  </a:cubicBezTo>
                  <a:cubicBezTo>
                    <a:pt x="16" y="43"/>
                    <a:pt x="23" y="39"/>
                    <a:pt x="23" y="37"/>
                  </a:cubicBezTo>
                  <a:cubicBezTo>
                    <a:pt x="23" y="33"/>
                    <a:pt x="23" y="29"/>
                    <a:pt x="25" y="26"/>
                  </a:cubicBezTo>
                  <a:cubicBezTo>
                    <a:pt x="27" y="22"/>
                    <a:pt x="30" y="19"/>
                    <a:pt x="31" y="16"/>
                  </a:cubicBezTo>
                  <a:cubicBezTo>
                    <a:pt x="32" y="13"/>
                    <a:pt x="32" y="11"/>
                    <a:pt x="33" y="8"/>
                  </a:cubicBezTo>
                  <a:cubicBezTo>
                    <a:pt x="33" y="6"/>
                    <a:pt x="35" y="4"/>
                    <a:pt x="35" y="2"/>
                  </a:cubicBezTo>
                  <a:cubicBezTo>
                    <a:pt x="33" y="2"/>
                    <a:pt x="31" y="0"/>
                    <a:pt x="29" y="1"/>
                  </a:cubicBezTo>
                  <a:cubicBezTo>
                    <a:pt x="28" y="1"/>
                    <a:pt x="26" y="1"/>
                    <a:pt x="26" y="2"/>
                  </a:cubicBezTo>
                  <a:cubicBezTo>
                    <a:pt x="25" y="4"/>
                    <a:pt x="25" y="5"/>
                    <a:pt x="25" y="6"/>
                  </a:cubicBezTo>
                  <a:cubicBezTo>
                    <a:pt x="24" y="9"/>
                    <a:pt x="23" y="10"/>
                    <a:pt x="20" y="10"/>
                  </a:cubicBezTo>
                  <a:cubicBezTo>
                    <a:pt x="17" y="9"/>
                    <a:pt x="13" y="8"/>
                    <a:pt x="10" y="8"/>
                  </a:cubicBezTo>
                  <a:cubicBezTo>
                    <a:pt x="10" y="10"/>
                    <a:pt x="9" y="14"/>
                    <a:pt x="13" y="13"/>
                  </a:cubicBezTo>
                  <a:cubicBezTo>
                    <a:pt x="17" y="11"/>
                    <a:pt x="14" y="17"/>
                    <a:pt x="14" y="19"/>
                  </a:cubicBezTo>
                  <a:cubicBezTo>
                    <a:pt x="14" y="20"/>
                    <a:pt x="14" y="21"/>
                    <a:pt x="15" y="22"/>
                  </a:cubicBezTo>
                  <a:cubicBezTo>
                    <a:pt x="16" y="23"/>
                    <a:pt x="16" y="24"/>
                    <a:pt x="16" y="25"/>
                  </a:cubicBezTo>
                  <a:cubicBezTo>
                    <a:pt x="16" y="27"/>
                    <a:pt x="16" y="30"/>
                    <a:pt x="15" y="32"/>
                  </a:cubicBezTo>
                  <a:cubicBezTo>
                    <a:pt x="15" y="33"/>
                    <a:pt x="13" y="31"/>
                    <a:pt x="13" y="31"/>
                  </a:cubicBezTo>
                  <a:cubicBezTo>
                    <a:pt x="11" y="31"/>
                    <a:pt x="11" y="33"/>
                    <a:pt x="10" y="32"/>
                  </a:cubicBezTo>
                  <a:cubicBezTo>
                    <a:pt x="10" y="31"/>
                    <a:pt x="9" y="30"/>
                    <a:pt x="8" y="29"/>
                  </a:cubicBezTo>
                  <a:cubicBezTo>
                    <a:pt x="7" y="29"/>
                    <a:pt x="7" y="31"/>
                    <a:pt x="6" y="32"/>
                  </a:cubicBezTo>
                  <a:cubicBezTo>
                    <a:pt x="6" y="32"/>
                    <a:pt x="4" y="32"/>
                    <a:pt x="4" y="32"/>
                  </a:cubicBezTo>
                  <a:cubicBezTo>
                    <a:pt x="2" y="32"/>
                    <a:pt x="3" y="34"/>
                    <a:pt x="3" y="35"/>
                  </a:cubicBezTo>
                  <a:cubicBezTo>
                    <a:pt x="4" y="38"/>
                    <a:pt x="3" y="37"/>
                    <a:pt x="0" y="39"/>
                  </a:cubicBezTo>
                  <a:cubicBezTo>
                    <a:pt x="2" y="41"/>
                    <a:pt x="4" y="42"/>
                    <a:pt x="5" y="45"/>
                  </a:cubicBezTo>
                  <a:cubicBezTo>
                    <a:pt x="6" y="44"/>
                    <a:pt x="7" y="43"/>
                    <a:pt x="8" y="42"/>
                  </a:cubicBezTo>
                  <a:cubicBezTo>
                    <a:pt x="10" y="41"/>
                    <a:pt x="10" y="43"/>
                    <a:pt x="11" y="44"/>
                  </a:cubicBezTo>
                  <a:cubicBezTo>
                    <a:pt x="12" y="44"/>
                    <a:pt x="10" y="43"/>
                    <a:pt x="11" y="4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58" name="Freeform 742">
              <a:extLst>
                <a:ext uri="{FF2B5EF4-FFF2-40B4-BE49-F238E27FC236}">
                  <a16:creationId xmlns:a16="http://schemas.microsoft.com/office/drawing/2014/main" id="{64EBC5F9-D0DD-4F86-88B3-E9EEE040EF0B}"/>
                </a:ext>
              </a:extLst>
            </p:cNvPr>
            <p:cNvSpPr>
              <a:spLocks/>
            </p:cNvSpPr>
            <p:nvPr/>
          </p:nvSpPr>
          <p:spPr bwMode="auto">
            <a:xfrm>
              <a:off x="6191348" y="4116266"/>
              <a:ext cx="297848" cy="210247"/>
            </a:xfrm>
            <a:custGeom>
              <a:avLst/>
              <a:gdLst>
                <a:gd name="T0" fmla="*/ 12 w 64"/>
                <a:gd name="T1" fmla="*/ 37 h 45"/>
                <a:gd name="T2" fmla="*/ 17 w 64"/>
                <a:gd name="T3" fmla="*/ 37 h 45"/>
                <a:gd name="T4" fmla="*/ 20 w 64"/>
                <a:gd name="T5" fmla="*/ 38 h 45"/>
                <a:gd name="T6" fmla="*/ 21 w 64"/>
                <a:gd name="T7" fmla="*/ 33 h 45"/>
                <a:gd name="T8" fmla="*/ 25 w 64"/>
                <a:gd name="T9" fmla="*/ 30 h 45"/>
                <a:gd name="T10" fmla="*/ 30 w 64"/>
                <a:gd name="T11" fmla="*/ 33 h 45"/>
                <a:gd name="T12" fmla="*/ 36 w 64"/>
                <a:gd name="T13" fmla="*/ 34 h 45"/>
                <a:gd name="T14" fmla="*/ 39 w 64"/>
                <a:gd name="T15" fmla="*/ 34 h 45"/>
                <a:gd name="T16" fmla="*/ 41 w 64"/>
                <a:gd name="T17" fmla="*/ 30 h 45"/>
                <a:gd name="T18" fmla="*/ 45 w 64"/>
                <a:gd name="T19" fmla="*/ 31 h 45"/>
                <a:gd name="T20" fmla="*/ 50 w 64"/>
                <a:gd name="T21" fmla="*/ 31 h 45"/>
                <a:gd name="T22" fmla="*/ 55 w 64"/>
                <a:gd name="T23" fmla="*/ 29 h 45"/>
                <a:gd name="T24" fmla="*/ 60 w 64"/>
                <a:gd name="T25" fmla="*/ 30 h 45"/>
                <a:gd name="T26" fmla="*/ 58 w 64"/>
                <a:gd name="T27" fmla="*/ 24 h 45"/>
                <a:gd name="T28" fmla="*/ 55 w 64"/>
                <a:gd name="T29" fmla="*/ 20 h 45"/>
                <a:gd name="T30" fmla="*/ 51 w 64"/>
                <a:gd name="T31" fmla="*/ 16 h 45"/>
                <a:gd name="T32" fmla="*/ 47 w 64"/>
                <a:gd name="T33" fmla="*/ 13 h 45"/>
                <a:gd name="T34" fmla="*/ 46 w 64"/>
                <a:gd name="T35" fmla="*/ 12 h 45"/>
                <a:gd name="T36" fmla="*/ 44 w 64"/>
                <a:gd name="T37" fmla="*/ 12 h 45"/>
                <a:gd name="T38" fmla="*/ 44 w 64"/>
                <a:gd name="T39" fmla="*/ 6 h 45"/>
                <a:gd name="T40" fmla="*/ 41 w 64"/>
                <a:gd name="T41" fmla="*/ 1 h 45"/>
                <a:gd name="T42" fmla="*/ 41 w 64"/>
                <a:gd name="T43" fmla="*/ 0 h 45"/>
                <a:gd name="T44" fmla="*/ 38 w 64"/>
                <a:gd name="T45" fmla="*/ 0 h 45"/>
                <a:gd name="T46" fmla="*/ 35 w 64"/>
                <a:gd name="T47" fmla="*/ 3 h 45"/>
                <a:gd name="T48" fmla="*/ 26 w 64"/>
                <a:gd name="T49" fmla="*/ 10 h 45"/>
                <a:gd name="T50" fmla="*/ 22 w 64"/>
                <a:gd name="T51" fmla="*/ 11 h 45"/>
                <a:gd name="T52" fmla="*/ 19 w 64"/>
                <a:gd name="T53" fmla="*/ 15 h 45"/>
                <a:gd name="T54" fmla="*/ 13 w 64"/>
                <a:gd name="T55" fmla="*/ 17 h 45"/>
                <a:gd name="T56" fmla="*/ 9 w 64"/>
                <a:gd name="T57" fmla="*/ 17 h 45"/>
                <a:gd name="T58" fmla="*/ 6 w 64"/>
                <a:gd name="T59" fmla="*/ 18 h 45"/>
                <a:gd name="T60" fmla="*/ 3 w 64"/>
                <a:gd name="T61" fmla="*/ 23 h 45"/>
                <a:gd name="T62" fmla="*/ 4 w 64"/>
                <a:gd name="T63" fmla="*/ 34 h 45"/>
                <a:gd name="T64" fmla="*/ 6 w 64"/>
                <a:gd name="T65" fmla="*/ 39 h 45"/>
                <a:gd name="T66" fmla="*/ 9 w 64"/>
                <a:gd name="T67" fmla="*/ 45 h 45"/>
                <a:gd name="T68" fmla="*/ 12 w 64"/>
                <a:gd name="T69" fmla="*/ 37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4" h="45">
                  <a:moveTo>
                    <a:pt x="12" y="37"/>
                  </a:moveTo>
                  <a:cubicBezTo>
                    <a:pt x="13" y="37"/>
                    <a:pt x="16" y="36"/>
                    <a:pt x="17" y="37"/>
                  </a:cubicBezTo>
                  <a:cubicBezTo>
                    <a:pt x="17" y="38"/>
                    <a:pt x="20" y="38"/>
                    <a:pt x="20" y="38"/>
                  </a:cubicBezTo>
                  <a:cubicBezTo>
                    <a:pt x="21" y="36"/>
                    <a:pt x="20" y="34"/>
                    <a:pt x="21" y="33"/>
                  </a:cubicBezTo>
                  <a:cubicBezTo>
                    <a:pt x="21" y="32"/>
                    <a:pt x="23" y="29"/>
                    <a:pt x="25" y="30"/>
                  </a:cubicBezTo>
                  <a:cubicBezTo>
                    <a:pt x="27" y="30"/>
                    <a:pt x="28" y="32"/>
                    <a:pt x="30" y="33"/>
                  </a:cubicBezTo>
                  <a:cubicBezTo>
                    <a:pt x="32" y="34"/>
                    <a:pt x="34" y="34"/>
                    <a:pt x="36" y="34"/>
                  </a:cubicBezTo>
                  <a:cubicBezTo>
                    <a:pt x="37" y="34"/>
                    <a:pt x="39" y="35"/>
                    <a:pt x="39" y="34"/>
                  </a:cubicBezTo>
                  <a:cubicBezTo>
                    <a:pt x="40" y="33"/>
                    <a:pt x="40" y="29"/>
                    <a:pt x="41" y="30"/>
                  </a:cubicBezTo>
                  <a:cubicBezTo>
                    <a:pt x="43" y="31"/>
                    <a:pt x="43" y="31"/>
                    <a:pt x="45" y="31"/>
                  </a:cubicBezTo>
                  <a:cubicBezTo>
                    <a:pt x="47" y="30"/>
                    <a:pt x="48" y="31"/>
                    <a:pt x="50" y="31"/>
                  </a:cubicBezTo>
                  <a:cubicBezTo>
                    <a:pt x="52" y="31"/>
                    <a:pt x="53" y="28"/>
                    <a:pt x="55" y="29"/>
                  </a:cubicBezTo>
                  <a:cubicBezTo>
                    <a:pt x="56" y="29"/>
                    <a:pt x="58" y="31"/>
                    <a:pt x="60" y="30"/>
                  </a:cubicBezTo>
                  <a:cubicBezTo>
                    <a:pt x="64" y="28"/>
                    <a:pt x="59" y="26"/>
                    <a:pt x="58" y="24"/>
                  </a:cubicBezTo>
                  <a:cubicBezTo>
                    <a:pt x="57" y="22"/>
                    <a:pt x="57" y="21"/>
                    <a:pt x="55" y="20"/>
                  </a:cubicBezTo>
                  <a:cubicBezTo>
                    <a:pt x="53" y="19"/>
                    <a:pt x="52" y="18"/>
                    <a:pt x="51" y="16"/>
                  </a:cubicBezTo>
                  <a:cubicBezTo>
                    <a:pt x="51" y="14"/>
                    <a:pt x="49" y="14"/>
                    <a:pt x="47" y="13"/>
                  </a:cubicBezTo>
                  <a:cubicBezTo>
                    <a:pt x="47" y="13"/>
                    <a:pt x="47" y="12"/>
                    <a:pt x="46" y="12"/>
                  </a:cubicBezTo>
                  <a:cubicBezTo>
                    <a:pt x="46" y="12"/>
                    <a:pt x="44" y="12"/>
                    <a:pt x="44" y="12"/>
                  </a:cubicBezTo>
                  <a:cubicBezTo>
                    <a:pt x="43" y="11"/>
                    <a:pt x="44" y="7"/>
                    <a:pt x="44" y="6"/>
                  </a:cubicBezTo>
                  <a:cubicBezTo>
                    <a:pt x="44" y="4"/>
                    <a:pt x="42" y="3"/>
                    <a:pt x="41" y="1"/>
                  </a:cubicBezTo>
                  <a:cubicBezTo>
                    <a:pt x="41" y="1"/>
                    <a:pt x="41" y="0"/>
                    <a:pt x="41" y="0"/>
                  </a:cubicBezTo>
                  <a:cubicBezTo>
                    <a:pt x="40" y="0"/>
                    <a:pt x="39" y="0"/>
                    <a:pt x="38" y="0"/>
                  </a:cubicBezTo>
                  <a:cubicBezTo>
                    <a:pt x="36" y="1"/>
                    <a:pt x="36" y="1"/>
                    <a:pt x="35" y="3"/>
                  </a:cubicBezTo>
                  <a:cubicBezTo>
                    <a:pt x="35" y="6"/>
                    <a:pt x="28" y="10"/>
                    <a:pt x="26" y="10"/>
                  </a:cubicBezTo>
                  <a:cubicBezTo>
                    <a:pt x="25" y="10"/>
                    <a:pt x="21" y="10"/>
                    <a:pt x="22" y="11"/>
                  </a:cubicBezTo>
                  <a:cubicBezTo>
                    <a:pt x="23" y="13"/>
                    <a:pt x="20" y="15"/>
                    <a:pt x="19" y="15"/>
                  </a:cubicBezTo>
                  <a:cubicBezTo>
                    <a:pt x="17" y="16"/>
                    <a:pt x="15" y="17"/>
                    <a:pt x="13" y="17"/>
                  </a:cubicBezTo>
                  <a:cubicBezTo>
                    <a:pt x="11" y="18"/>
                    <a:pt x="11" y="16"/>
                    <a:pt x="9" y="17"/>
                  </a:cubicBezTo>
                  <a:cubicBezTo>
                    <a:pt x="7" y="18"/>
                    <a:pt x="6" y="17"/>
                    <a:pt x="6" y="18"/>
                  </a:cubicBezTo>
                  <a:cubicBezTo>
                    <a:pt x="5" y="20"/>
                    <a:pt x="4" y="22"/>
                    <a:pt x="3" y="23"/>
                  </a:cubicBezTo>
                  <a:cubicBezTo>
                    <a:pt x="0" y="27"/>
                    <a:pt x="2" y="30"/>
                    <a:pt x="4" y="34"/>
                  </a:cubicBezTo>
                  <a:cubicBezTo>
                    <a:pt x="5" y="36"/>
                    <a:pt x="5" y="37"/>
                    <a:pt x="6" y="39"/>
                  </a:cubicBezTo>
                  <a:cubicBezTo>
                    <a:pt x="8" y="41"/>
                    <a:pt x="9" y="42"/>
                    <a:pt x="9" y="45"/>
                  </a:cubicBezTo>
                  <a:cubicBezTo>
                    <a:pt x="9" y="44"/>
                    <a:pt x="10" y="37"/>
                    <a:pt x="12" y="3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59" name="Freeform 743">
              <a:extLst>
                <a:ext uri="{FF2B5EF4-FFF2-40B4-BE49-F238E27FC236}">
                  <a16:creationId xmlns:a16="http://schemas.microsoft.com/office/drawing/2014/main" id="{402B9878-8CAE-4A8B-BB5F-A167419C6D9D}"/>
                </a:ext>
              </a:extLst>
            </p:cNvPr>
            <p:cNvSpPr>
              <a:spLocks/>
            </p:cNvSpPr>
            <p:nvPr/>
          </p:nvSpPr>
          <p:spPr bwMode="auto">
            <a:xfrm>
              <a:off x="5860053" y="3816823"/>
              <a:ext cx="546320" cy="383861"/>
            </a:xfrm>
            <a:custGeom>
              <a:avLst/>
              <a:gdLst>
                <a:gd name="T0" fmla="*/ 83 w 117"/>
                <a:gd name="T1" fmla="*/ 82 h 82"/>
                <a:gd name="T2" fmla="*/ 93 w 117"/>
                <a:gd name="T3" fmla="*/ 76 h 82"/>
                <a:gd name="T4" fmla="*/ 105 w 117"/>
                <a:gd name="T5" fmla="*/ 68 h 82"/>
                <a:gd name="T6" fmla="*/ 112 w 117"/>
                <a:gd name="T7" fmla="*/ 64 h 82"/>
                <a:gd name="T8" fmla="*/ 107 w 117"/>
                <a:gd name="T9" fmla="*/ 55 h 82"/>
                <a:gd name="T10" fmla="*/ 110 w 117"/>
                <a:gd name="T11" fmla="*/ 46 h 82"/>
                <a:gd name="T12" fmla="*/ 114 w 117"/>
                <a:gd name="T13" fmla="*/ 40 h 82"/>
                <a:gd name="T14" fmla="*/ 117 w 117"/>
                <a:gd name="T15" fmla="*/ 21 h 82"/>
                <a:gd name="T16" fmla="*/ 81 w 117"/>
                <a:gd name="T17" fmla="*/ 1 h 82"/>
                <a:gd name="T18" fmla="*/ 75 w 117"/>
                <a:gd name="T19" fmla="*/ 2 h 82"/>
                <a:gd name="T20" fmla="*/ 67 w 117"/>
                <a:gd name="T21" fmla="*/ 2 h 82"/>
                <a:gd name="T22" fmla="*/ 59 w 117"/>
                <a:gd name="T23" fmla="*/ 1 h 82"/>
                <a:gd name="T24" fmla="*/ 29 w 117"/>
                <a:gd name="T25" fmla="*/ 21 h 82"/>
                <a:gd name="T26" fmla="*/ 22 w 117"/>
                <a:gd name="T27" fmla="*/ 25 h 82"/>
                <a:gd name="T28" fmla="*/ 19 w 117"/>
                <a:gd name="T29" fmla="*/ 42 h 82"/>
                <a:gd name="T30" fmla="*/ 8 w 117"/>
                <a:gd name="T31" fmla="*/ 43 h 82"/>
                <a:gd name="T32" fmla="*/ 5 w 117"/>
                <a:gd name="T33" fmla="*/ 51 h 82"/>
                <a:gd name="T34" fmla="*/ 11 w 117"/>
                <a:gd name="T35" fmla="*/ 56 h 82"/>
                <a:gd name="T36" fmla="*/ 19 w 117"/>
                <a:gd name="T37" fmla="*/ 62 h 82"/>
                <a:gd name="T38" fmla="*/ 21 w 117"/>
                <a:gd name="T39" fmla="*/ 55 h 82"/>
                <a:gd name="T40" fmla="*/ 28 w 117"/>
                <a:gd name="T41" fmla="*/ 50 h 82"/>
                <a:gd name="T42" fmla="*/ 35 w 117"/>
                <a:gd name="T43" fmla="*/ 53 h 82"/>
                <a:gd name="T44" fmla="*/ 46 w 117"/>
                <a:gd name="T45" fmla="*/ 55 h 82"/>
                <a:gd name="T46" fmla="*/ 64 w 117"/>
                <a:gd name="T47" fmla="*/ 53 h 82"/>
                <a:gd name="T48" fmla="*/ 68 w 117"/>
                <a:gd name="T49" fmla="*/ 47 h 82"/>
                <a:gd name="T50" fmla="*/ 77 w 117"/>
                <a:gd name="T51" fmla="*/ 31 h 82"/>
                <a:gd name="T52" fmla="*/ 79 w 117"/>
                <a:gd name="T53" fmla="*/ 16 h 82"/>
                <a:gd name="T54" fmla="*/ 75 w 117"/>
                <a:gd name="T55" fmla="*/ 2 h 82"/>
                <a:gd name="T56" fmla="*/ 78 w 117"/>
                <a:gd name="T57" fmla="*/ 16 h 82"/>
                <a:gd name="T58" fmla="*/ 77 w 117"/>
                <a:gd name="T59" fmla="*/ 35 h 82"/>
                <a:gd name="T60" fmla="*/ 68 w 117"/>
                <a:gd name="T61" fmla="*/ 46 h 82"/>
                <a:gd name="T62" fmla="*/ 72 w 117"/>
                <a:gd name="T63" fmla="*/ 55 h 82"/>
                <a:gd name="T64" fmla="*/ 75 w 117"/>
                <a:gd name="T65" fmla="*/ 65 h 82"/>
                <a:gd name="T66" fmla="*/ 72 w 117"/>
                <a:gd name="T67" fmla="*/ 74 h 82"/>
                <a:gd name="T68" fmla="*/ 77 w 117"/>
                <a:gd name="T69" fmla="*/ 81 h 82"/>
                <a:gd name="T70" fmla="*/ 80 w 117"/>
                <a:gd name="T71" fmla="*/ 81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17" h="82">
                  <a:moveTo>
                    <a:pt x="80" y="81"/>
                  </a:moveTo>
                  <a:cubicBezTo>
                    <a:pt x="81" y="80"/>
                    <a:pt x="82" y="82"/>
                    <a:pt x="83" y="82"/>
                  </a:cubicBezTo>
                  <a:cubicBezTo>
                    <a:pt x="85" y="81"/>
                    <a:pt x="87" y="80"/>
                    <a:pt x="89" y="79"/>
                  </a:cubicBezTo>
                  <a:cubicBezTo>
                    <a:pt x="90" y="79"/>
                    <a:pt x="93" y="78"/>
                    <a:pt x="93" y="76"/>
                  </a:cubicBezTo>
                  <a:cubicBezTo>
                    <a:pt x="93" y="74"/>
                    <a:pt x="94" y="75"/>
                    <a:pt x="96" y="74"/>
                  </a:cubicBezTo>
                  <a:cubicBezTo>
                    <a:pt x="99" y="74"/>
                    <a:pt x="103" y="71"/>
                    <a:pt x="105" y="68"/>
                  </a:cubicBezTo>
                  <a:cubicBezTo>
                    <a:pt x="106" y="67"/>
                    <a:pt x="106" y="66"/>
                    <a:pt x="107" y="65"/>
                  </a:cubicBezTo>
                  <a:cubicBezTo>
                    <a:pt x="108" y="64"/>
                    <a:pt x="110" y="64"/>
                    <a:pt x="112" y="64"/>
                  </a:cubicBezTo>
                  <a:cubicBezTo>
                    <a:pt x="112" y="62"/>
                    <a:pt x="110" y="61"/>
                    <a:pt x="109" y="59"/>
                  </a:cubicBezTo>
                  <a:cubicBezTo>
                    <a:pt x="109" y="58"/>
                    <a:pt x="110" y="55"/>
                    <a:pt x="107" y="55"/>
                  </a:cubicBezTo>
                  <a:cubicBezTo>
                    <a:pt x="106" y="55"/>
                    <a:pt x="109" y="53"/>
                    <a:pt x="108" y="52"/>
                  </a:cubicBezTo>
                  <a:cubicBezTo>
                    <a:pt x="108" y="49"/>
                    <a:pt x="109" y="48"/>
                    <a:pt x="110" y="46"/>
                  </a:cubicBezTo>
                  <a:cubicBezTo>
                    <a:pt x="110" y="44"/>
                    <a:pt x="112" y="44"/>
                    <a:pt x="112" y="42"/>
                  </a:cubicBezTo>
                  <a:cubicBezTo>
                    <a:pt x="112" y="41"/>
                    <a:pt x="113" y="40"/>
                    <a:pt x="114" y="40"/>
                  </a:cubicBezTo>
                  <a:cubicBezTo>
                    <a:pt x="117" y="40"/>
                    <a:pt x="117" y="40"/>
                    <a:pt x="117" y="38"/>
                  </a:cubicBezTo>
                  <a:cubicBezTo>
                    <a:pt x="117" y="32"/>
                    <a:pt x="117" y="27"/>
                    <a:pt x="117" y="21"/>
                  </a:cubicBezTo>
                  <a:cubicBezTo>
                    <a:pt x="117" y="19"/>
                    <a:pt x="113" y="18"/>
                    <a:pt x="111" y="17"/>
                  </a:cubicBezTo>
                  <a:cubicBezTo>
                    <a:pt x="101" y="12"/>
                    <a:pt x="91" y="6"/>
                    <a:pt x="81" y="1"/>
                  </a:cubicBezTo>
                  <a:cubicBezTo>
                    <a:pt x="80" y="1"/>
                    <a:pt x="80" y="0"/>
                    <a:pt x="79" y="0"/>
                  </a:cubicBezTo>
                  <a:cubicBezTo>
                    <a:pt x="78" y="1"/>
                    <a:pt x="76" y="2"/>
                    <a:pt x="75" y="2"/>
                  </a:cubicBezTo>
                  <a:cubicBezTo>
                    <a:pt x="74" y="3"/>
                    <a:pt x="72" y="5"/>
                    <a:pt x="71" y="5"/>
                  </a:cubicBezTo>
                  <a:cubicBezTo>
                    <a:pt x="70" y="5"/>
                    <a:pt x="69" y="3"/>
                    <a:pt x="67" y="2"/>
                  </a:cubicBezTo>
                  <a:cubicBezTo>
                    <a:pt x="66" y="1"/>
                    <a:pt x="65" y="1"/>
                    <a:pt x="64" y="1"/>
                  </a:cubicBezTo>
                  <a:cubicBezTo>
                    <a:pt x="62" y="0"/>
                    <a:pt x="61" y="0"/>
                    <a:pt x="59" y="1"/>
                  </a:cubicBezTo>
                  <a:cubicBezTo>
                    <a:pt x="52" y="5"/>
                    <a:pt x="45" y="10"/>
                    <a:pt x="38" y="14"/>
                  </a:cubicBezTo>
                  <a:cubicBezTo>
                    <a:pt x="35" y="16"/>
                    <a:pt x="32" y="18"/>
                    <a:pt x="29" y="21"/>
                  </a:cubicBezTo>
                  <a:cubicBezTo>
                    <a:pt x="28" y="22"/>
                    <a:pt x="27" y="22"/>
                    <a:pt x="26" y="22"/>
                  </a:cubicBezTo>
                  <a:cubicBezTo>
                    <a:pt x="23" y="22"/>
                    <a:pt x="22" y="22"/>
                    <a:pt x="22" y="25"/>
                  </a:cubicBezTo>
                  <a:cubicBezTo>
                    <a:pt x="22" y="28"/>
                    <a:pt x="22" y="31"/>
                    <a:pt x="22" y="34"/>
                  </a:cubicBezTo>
                  <a:cubicBezTo>
                    <a:pt x="22" y="37"/>
                    <a:pt x="21" y="40"/>
                    <a:pt x="19" y="42"/>
                  </a:cubicBezTo>
                  <a:cubicBezTo>
                    <a:pt x="18" y="43"/>
                    <a:pt x="15" y="43"/>
                    <a:pt x="14" y="43"/>
                  </a:cubicBezTo>
                  <a:cubicBezTo>
                    <a:pt x="12" y="43"/>
                    <a:pt x="10" y="43"/>
                    <a:pt x="8" y="43"/>
                  </a:cubicBezTo>
                  <a:cubicBezTo>
                    <a:pt x="6" y="43"/>
                    <a:pt x="4" y="44"/>
                    <a:pt x="2" y="44"/>
                  </a:cubicBezTo>
                  <a:cubicBezTo>
                    <a:pt x="0" y="44"/>
                    <a:pt x="5" y="51"/>
                    <a:pt x="5" y="51"/>
                  </a:cubicBezTo>
                  <a:cubicBezTo>
                    <a:pt x="6" y="54"/>
                    <a:pt x="7" y="56"/>
                    <a:pt x="10" y="57"/>
                  </a:cubicBezTo>
                  <a:cubicBezTo>
                    <a:pt x="10" y="57"/>
                    <a:pt x="11" y="56"/>
                    <a:pt x="11" y="56"/>
                  </a:cubicBezTo>
                  <a:cubicBezTo>
                    <a:pt x="12" y="57"/>
                    <a:pt x="12" y="60"/>
                    <a:pt x="14" y="58"/>
                  </a:cubicBezTo>
                  <a:cubicBezTo>
                    <a:pt x="16" y="56"/>
                    <a:pt x="18" y="61"/>
                    <a:pt x="19" y="62"/>
                  </a:cubicBezTo>
                  <a:cubicBezTo>
                    <a:pt x="19" y="61"/>
                    <a:pt x="20" y="59"/>
                    <a:pt x="20" y="58"/>
                  </a:cubicBezTo>
                  <a:cubicBezTo>
                    <a:pt x="20" y="57"/>
                    <a:pt x="21" y="56"/>
                    <a:pt x="21" y="55"/>
                  </a:cubicBezTo>
                  <a:cubicBezTo>
                    <a:pt x="22" y="52"/>
                    <a:pt x="22" y="52"/>
                    <a:pt x="25" y="51"/>
                  </a:cubicBezTo>
                  <a:cubicBezTo>
                    <a:pt x="26" y="50"/>
                    <a:pt x="27" y="50"/>
                    <a:pt x="28" y="50"/>
                  </a:cubicBezTo>
                  <a:cubicBezTo>
                    <a:pt x="29" y="49"/>
                    <a:pt x="30" y="51"/>
                    <a:pt x="31" y="51"/>
                  </a:cubicBezTo>
                  <a:cubicBezTo>
                    <a:pt x="33" y="51"/>
                    <a:pt x="34" y="52"/>
                    <a:pt x="35" y="53"/>
                  </a:cubicBezTo>
                  <a:cubicBezTo>
                    <a:pt x="36" y="54"/>
                    <a:pt x="37" y="54"/>
                    <a:pt x="39" y="54"/>
                  </a:cubicBezTo>
                  <a:cubicBezTo>
                    <a:pt x="42" y="52"/>
                    <a:pt x="43" y="55"/>
                    <a:pt x="46" y="55"/>
                  </a:cubicBezTo>
                  <a:cubicBezTo>
                    <a:pt x="49" y="55"/>
                    <a:pt x="52" y="53"/>
                    <a:pt x="55" y="53"/>
                  </a:cubicBezTo>
                  <a:cubicBezTo>
                    <a:pt x="57" y="53"/>
                    <a:pt x="61" y="54"/>
                    <a:pt x="64" y="53"/>
                  </a:cubicBezTo>
                  <a:cubicBezTo>
                    <a:pt x="65" y="53"/>
                    <a:pt x="66" y="52"/>
                    <a:pt x="67" y="51"/>
                  </a:cubicBezTo>
                  <a:cubicBezTo>
                    <a:pt x="69" y="50"/>
                    <a:pt x="68" y="49"/>
                    <a:pt x="68" y="47"/>
                  </a:cubicBezTo>
                  <a:cubicBezTo>
                    <a:pt x="68" y="42"/>
                    <a:pt x="73" y="39"/>
                    <a:pt x="77" y="35"/>
                  </a:cubicBezTo>
                  <a:cubicBezTo>
                    <a:pt x="78" y="34"/>
                    <a:pt x="77" y="32"/>
                    <a:pt x="77" y="31"/>
                  </a:cubicBezTo>
                  <a:cubicBezTo>
                    <a:pt x="77" y="28"/>
                    <a:pt x="77" y="26"/>
                    <a:pt x="77" y="23"/>
                  </a:cubicBezTo>
                  <a:cubicBezTo>
                    <a:pt x="78" y="21"/>
                    <a:pt x="79" y="18"/>
                    <a:pt x="79" y="16"/>
                  </a:cubicBezTo>
                  <a:cubicBezTo>
                    <a:pt x="78" y="14"/>
                    <a:pt x="77" y="12"/>
                    <a:pt x="76" y="11"/>
                  </a:cubicBezTo>
                  <a:cubicBezTo>
                    <a:pt x="74" y="8"/>
                    <a:pt x="75" y="5"/>
                    <a:pt x="75" y="2"/>
                  </a:cubicBezTo>
                  <a:cubicBezTo>
                    <a:pt x="75" y="5"/>
                    <a:pt x="75" y="7"/>
                    <a:pt x="75" y="9"/>
                  </a:cubicBezTo>
                  <a:cubicBezTo>
                    <a:pt x="75" y="11"/>
                    <a:pt x="78" y="14"/>
                    <a:pt x="78" y="16"/>
                  </a:cubicBezTo>
                  <a:cubicBezTo>
                    <a:pt x="79" y="19"/>
                    <a:pt x="77" y="23"/>
                    <a:pt x="77" y="26"/>
                  </a:cubicBezTo>
                  <a:cubicBezTo>
                    <a:pt x="77" y="28"/>
                    <a:pt x="78" y="32"/>
                    <a:pt x="77" y="35"/>
                  </a:cubicBezTo>
                  <a:cubicBezTo>
                    <a:pt x="76" y="37"/>
                    <a:pt x="72" y="39"/>
                    <a:pt x="71" y="41"/>
                  </a:cubicBezTo>
                  <a:cubicBezTo>
                    <a:pt x="69" y="42"/>
                    <a:pt x="68" y="44"/>
                    <a:pt x="68" y="46"/>
                  </a:cubicBezTo>
                  <a:cubicBezTo>
                    <a:pt x="67" y="49"/>
                    <a:pt x="69" y="50"/>
                    <a:pt x="70" y="53"/>
                  </a:cubicBezTo>
                  <a:cubicBezTo>
                    <a:pt x="70" y="54"/>
                    <a:pt x="71" y="54"/>
                    <a:pt x="72" y="55"/>
                  </a:cubicBezTo>
                  <a:cubicBezTo>
                    <a:pt x="74" y="56"/>
                    <a:pt x="75" y="57"/>
                    <a:pt x="75" y="59"/>
                  </a:cubicBezTo>
                  <a:cubicBezTo>
                    <a:pt x="75" y="61"/>
                    <a:pt x="75" y="63"/>
                    <a:pt x="75" y="65"/>
                  </a:cubicBezTo>
                  <a:cubicBezTo>
                    <a:pt x="75" y="66"/>
                    <a:pt x="76" y="68"/>
                    <a:pt x="77" y="70"/>
                  </a:cubicBezTo>
                  <a:cubicBezTo>
                    <a:pt x="74" y="70"/>
                    <a:pt x="67" y="70"/>
                    <a:pt x="72" y="74"/>
                  </a:cubicBezTo>
                  <a:cubicBezTo>
                    <a:pt x="74" y="75"/>
                    <a:pt x="75" y="76"/>
                    <a:pt x="76" y="78"/>
                  </a:cubicBezTo>
                  <a:cubicBezTo>
                    <a:pt x="76" y="79"/>
                    <a:pt x="77" y="80"/>
                    <a:pt x="77" y="81"/>
                  </a:cubicBezTo>
                  <a:cubicBezTo>
                    <a:pt x="77" y="82"/>
                    <a:pt x="80" y="81"/>
                    <a:pt x="80" y="81"/>
                  </a:cubicBezTo>
                  <a:cubicBezTo>
                    <a:pt x="82" y="80"/>
                    <a:pt x="80" y="81"/>
                    <a:pt x="80" y="8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60" name="Freeform 744">
              <a:extLst>
                <a:ext uri="{FF2B5EF4-FFF2-40B4-BE49-F238E27FC236}">
                  <a16:creationId xmlns:a16="http://schemas.microsoft.com/office/drawing/2014/main" id="{3AD89E21-E668-498B-B9D6-6B084D1F22FA}"/>
                </a:ext>
              </a:extLst>
            </p:cNvPr>
            <p:cNvSpPr>
              <a:spLocks/>
            </p:cNvSpPr>
            <p:nvPr/>
          </p:nvSpPr>
          <p:spPr bwMode="auto">
            <a:xfrm>
              <a:off x="6353810" y="3826379"/>
              <a:ext cx="383858" cy="473057"/>
            </a:xfrm>
            <a:custGeom>
              <a:avLst/>
              <a:gdLst>
                <a:gd name="T0" fmla="*/ 6 w 82"/>
                <a:gd name="T1" fmla="*/ 39 h 101"/>
                <a:gd name="T2" fmla="*/ 6 w 82"/>
                <a:gd name="T3" fmla="*/ 41 h 101"/>
                <a:gd name="T4" fmla="*/ 4 w 82"/>
                <a:gd name="T5" fmla="*/ 43 h 101"/>
                <a:gd name="T6" fmla="*/ 2 w 82"/>
                <a:gd name="T7" fmla="*/ 49 h 101"/>
                <a:gd name="T8" fmla="*/ 2 w 82"/>
                <a:gd name="T9" fmla="*/ 51 h 101"/>
                <a:gd name="T10" fmla="*/ 1 w 82"/>
                <a:gd name="T11" fmla="*/ 53 h 101"/>
                <a:gd name="T12" fmla="*/ 4 w 82"/>
                <a:gd name="T13" fmla="*/ 58 h 101"/>
                <a:gd name="T14" fmla="*/ 6 w 82"/>
                <a:gd name="T15" fmla="*/ 60 h 101"/>
                <a:gd name="T16" fmla="*/ 6 w 82"/>
                <a:gd name="T17" fmla="*/ 63 h 101"/>
                <a:gd name="T18" fmla="*/ 9 w 82"/>
                <a:gd name="T19" fmla="*/ 68 h 101"/>
                <a:gd name="T20" fmla="*/ 9 w 82"/>
                <a:gd name="T21" fmla="*/ 74 h 101"/>
                <a:gd name="T22" fmla="*/ 15 w 82"/>
                <a:gd name="T23" fmla="*/ 76 h 101"/>
                <a:gd name="T24" fmla="*/ 18 w 82"/>
                <a:gd name="T25" fmla="*/ 81 h 101"/>
                <a:gd name="T26" fmla="*/ 22 w 82"/>
                <a:gd name="T27" fmla="*/ 84 h 101"/>
                <a:gd name="T28" fmla="*/ 26 w 82"/>
                <a:gd name="T29" fmla="*/ 88 h 101"/>
                <a:gd name="T30" fmla="*/ 26 w 82"/>
                <a:gd name="T31" fmla="*/ 91 h 101"/>
                <a:gd name="T32" fmla="*/ 28 w 82"/>
                <a:gd name="T33" fmla="*/ 92 h 101"/>
                <a:gd name="T34" fmla="*/ 32 w 82"/>
                <a:gd name="T35" fmla="*/ 96 h 101"/>
                <a:gd name="T36" fmla="*/ 35 w 82"/>
                <a:gd name="T37" fmla="*/ 95 h 101"/>
                <a:gd name="T38" fmla="*/ 39 w 82"/>
                <a:gd name="T39" fmla="*/ 94 h 101"/>
                <a:gd name="T40" fmla="*/ 44 w 82"/>
                <a:gd name="T41" fmla="*/ 100 h 101"/>
                <a:gd name="T42" fmla="*/ 51 w 82"/>
                <a:gd name="T43" fmla="*/ 100 h 101"/>
                <a:gd name="T44" fmla="*/ 55 w 82"/>
                <a:gd name="T45" fmla="*/ 98 h 101"/>
                <a:gd name="T46" fmla="*/ 59 w 82"/>
                <a:gd name="T47" fmla="*/ 97 h 101"/>
                <a:gd name="T48" fmla="*/ 69 w 82"/>
                <a:gd name="T49" fmla="*/ 94 h 101"/>
                <a:gd name="T50" fmla="*/ 69 w 82"/>
                <a:gd name="T51" fmla="*/ 91 h 101"/>
                <a:gd name="T52" fmla="*/ 66 w 82"/>
                <a:gd name="T53" fmla="*/ 90 h 101"/>
                <a:gd name="T54" fmla="*/ 61 w 82"/>
                <a:gd name="T55" fmla="*/ 83 h 101"/>
                <a:gd name="T56" fmla="*/ 59 w 82"/>
                <a:gd name="T57" fmla="*/ 80 h 101"/>
                <a:gd name="T58" fmla="*/ 56 w 82"/>
                <a:gd name="T59" fmla="*/ 78 h 101"/>
                <a:gd name="T60" fmla="*/ 59 w 82"/>
                <a:gd name="T61" fmla="*/ 75 h 101"/>
                <a:gd name="T62" fmla="*/ 61 w 82"/>
                <a:gd name="T63" fmla="*/ 67 h 101"/>
                <a:gd name="T64" fmla="*/ 62 w 82"/>
                <a:gd name="T65" fmla="*/ 64 h 101"/>
                <a:gd name="T66" fmla="*/ 65 w 82"/>
                <a:gd name="T67" fmla="*/ 62 h 101"/>
                <a:gd name="T68" fmla="*/ 65 w 82"/>
                <a:gd name="T69" fmla="*/ 58 h 101"/>
                <a:gd name="T70" fmla="*/ 67 w 82"/>
                <a:gd name="T71" fmla="*/ 55 h 101"/>
                <a:gd name="T72" fmla="*/ 71 w 82"/>
                <a:gd name="T73" fmla="*/ 52 h 101"/>
                <a:gd name="T74" fmla="*/ 72 w 82"/>
                <a:gd name="T75" fmla="*/ 45 h 101"/>
                <a:gd name="T76" fmla="*/ 72 w 82"/>
                <a:gd name="T77" fmla="*/ 42 h 101"/>
                <a:gd name="T78" fmla="*/ 74 w 82"/>
                <a:gd name="T79" fmla="*/ 37 h 101"/>
                <a:gd name="T80" fmla="*/ 79 w 82"/>
                <a:gd name="T81" fmla="*/ 29 h 101"/>
                <a:gd name="T82" fmla="*/ 82 w 82"/>
                <a:gd name="T83" fmla="*/ 27 h 101"/>
                <a:gd name="T84" fmla="*/ 79 w 82"/>
                <a:gd name="T85" fmla="*/ 23 h 101"/>
                <a:gd name="T86" fmla="*/ 76 w 82"/>
                <a:gd name="T87" fmla="*/ 17 h 101"/>
                <a:gd name="T88" fmla="*/ 76 w 82"/>
                <a:gd name="T89" fmla="*/ 11 h 101"/>
                <a:gd name="T90" fmla="*/ 75 w 82"/>
                <a:gd name="T91" fmla="*/ 9 h 101"/>
                <a:gd name="T92" fmla="*/ 74 w 82"/>
                <a:gd name="T93" fmla="*/ 5 h 101"/>
                <a:gd name="T94" fmla="*/ 68 w 82"/>
                <a:gd name="T95" fmla="*/ 0 h 101"/>
                <a:gd name="T96" fmla="*/ 64 w 82"/>
                <a:gd name="T97" fmla="*/ 2 h 101"/>
                <a:gd name="T98" fmla="*/ 60 w 82"/>
                <a:gd name="T99" fmla="*/ 5 h 101"/>
                <a:gd name="T100" fmla="*/ 56 w 82"/>
                <a:gd name="T101" fmla="*/ 5 h 101"/>
                <a:gd name="T102" fmla="*/ 46 w 82"/>
                <a:gd name="T103" fmla="*/ 5 h 101"/>
                <a:gd name="T104" fmla="*/ 17 w 82"/>
                <a:gd name="T105" fmla="*/ 5 h 101"/>
                <a:gd name="T106" fmla="*/ 16 w 82"/>
                <a:gd name="T107" fmla="*/ 14 h 101"/>
                <a:gd name="T108" fmla="*/ 13 w 82"/>
                <a:gd name="T109" fmla="*/ 16 h 101"/>
                <a:gd name="T110" fmla="*/ 11 w 82"/>
                <a:gd name="T111" fmla="*/ 18 h 101"/>
                <a:gd name="T112" fmla="*/ 11 w 82"/>
                <a:gd name="T113" fmla="*/ 32 h 101"/>
                <a:gd name="T114" fmla="*/ 11 w 82"/>
                <a:gd name="T115" fmla="*/ 37 h 101"/>
                <a:gd name="T116" fmla="*/ 6 w 82"/>
                <a:gd name="T117" fmla="*/ 39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82" h="101">
                  <a:moveTo>
                    <a:pt x="6" y="39"/>
                  </a:moveTo>
                  <a:cubicBezTo>
                    <a:pt x="6" y="39"/>
                    <a:pt x="6" y="40"/>
                    <a:pt x="6" y="41"/>
                  </a:cubicBezTo>
                  <a:cubicBezTo>
                    <a:pt x="5" y="42"/>
                    <a:pt x="4" y="42"/>
                    <a:pt x="4" y="43"/>
                  </a:cubicBezTo>
                  <a:cubicBezTo>
                    <a:pt x="4" y="45"/>
                    <a:pt x="2" y="47"/>
                    <a:pt x="2" y="49"/>
                  </a:cubicBezTo>
                  <a:cubicBezTo>
                    <a:pt x="2" y="50"/>
                    <a:pt x="3" y="51"/>
                    <a:pt x="2" y="51"/>
                  </a:cubicBezTo>
                  <a:cubicBezTo>
                    <a:pt x="2" y="52"/>
                    <a:pt x="0" y="53"/>
                    <a:pt x="1" y="53"/>
                  </a:cubicBezTo>
                  <a:cubicBezTo>
                    <a:pt x="4" y="53"/>
                    <a:pt x="3" y="57"/>
                    <a:pt x="4" y="58"/>
                  </a:cubicBezTo>
                  <a:cubicBezTo>
                    <a:pt x="4" y="59"/>
                    <a:pt x="5" y="59"/>
                    <a:pt x="6" y="60"/>
                  </a:cubicBezTo>
                  <a:cubicBezTo>
                    <a:pt x="6" y="61"/>
                    <a:pt x="6" y="62"/>
                    <a:pt x="6" y="63"/>
                  </a:cubicBezTo>
                  <a:cubicBezTo>
                    <a:pt x="7" y="65"/>
                    <a:pt x="9" y="66"/>
                    <a:pt x="9" y="68"/>
                  </a:cubicBezTo>
                  <a:cubicBezTo>
                    <a:pt x="9" y="69"/>
                    <a:pt x="8" y="74"/>
                    <a:pt x="9" y="74"/>
                  </a:cubicBezTo>
                  <a:cubicBezTo>
                    <a:pt x="12" y="74"/>
                    <a:pt x="13" y="75"/>
                    <a:pt x="15" y="76"/>
                  </a:cubicBezTo>
                  <a:cubicBezTo>
                    <a:pt x="17" y="77"/>
                    <a:pt x="16" y="80"/>
                    <a:pt x="18" y="81"/>
                  </a:cubicBezTo>
                  <a:cubicBezTo>
                    <a:pt x="19" y="82"/>
                    <a:pt x="22" y="82"/>
                    <a:pt x="22" y="84"/>
                  </a:cubicBezTo>
                  <a:cubicBezTo>
                    <a:pt x="22" y="86"/>
                    <a:pt x="25" y="87"/>
                    <a:pt x="26" y="88"/>
                  </a:cubicBezTo>
                  <a:cubicBezTo>
                    <a:pt x="26" y="89"/>
                    <a:pt x="26" y="90"/>
                    <a:pt x="26" y="91"/>
                  </a:cubicBezTo>
                  <a:cubicBezTo>
                    <a:pt x="27" y="91"/>
                    <a:pt x="28" y="92"/>
                    <a:pt x="28" y="92"/>
                  </a:cubicBezTo>
                  <a:cubicBezTo>
                    <a:pt x="29" y="93"/>
                    <a:pt x="30" y="95"/>
                    <a:pt x="32" y="96"/>
                  </a:cubicBezTo>
                  <a:cubicBezTo>
                    <a:pt x="33" y="97"/>
                    <a:pt x="33" y="93"/>
                    <a:pt x="35" y="95"/>
                  </a:cubicBezTo>
                  <a:cubicBezTo>
                    <a:pt x="37" y="96"/>
                    <a:pt x="37" y="94"/>
                    <a:pt x="39" y="94"/>
                  </a:cubicBezTo>
                  <a:cubicBezTo>
                    <a:pt x="41" y="95"/>
                    <a:pt x="42" y="98"/>
                    <a:pt x="44" y="100"/>
                  </a:cubicBezTo>
                  <a:cubicBezTo>
                    <a:pt x="46" y="95"/>
                    <a:pt x="49" y="101"/>
                    <a:pt x="51" y="100"/>
                  </a:cubicBezTo>
                  <a:cubicBezTo>
                    <a:pt x="52" y="99"/>
                    <a:pt x="53" y="98"/>
                    <a:pt x="55" y="98"/>
                  </a:cubicBezTo>
                  <a:cubicBezTo>
                    <a:pt x="56" y="98"/>
                    <a:pt x="58" y="98"/>
                    <a:pt x="59" y="97"/>
                  </a:cubicBezTo>
                  <a:cubicBezTo>
                    <a:pt x="61" y="93"/>
                    <a:pt x="65" y="91"/>
                    <a:pt x="69" y="94"/>
                  </a:cubicBezTo>
                  <a:cubicBezTo>
                    <a:pt x="69" y="93"/>
                    <a:pt x="69" y="92"/>
                    <a:pt x="69" y="91"/>
                  </a:cubicBezTo>
                  <a:cubicBezTo>
                    <a:pt x="69" y="90"/>
                    <a:pt x="66" y="90"/>
                    <a:pt x="66" y="90"/>
                  </a:cubicBezTo>
                  <a:cubicBezTo>
                    <a:pt x="64" y="88"/>
                    <a:pt x="63" y="85"/>
                    <a:pt x="61" y="83"/>
                  </a:cubicBezTo>
                  <a:cubicBezTo>
                    <a:pt x="60" y="82"/>
                    <a:pt x="60" y="81"/>
                    <a:pt x="59" y="80"/>
                  </a:cubicBezTo>
                  <a:cubicBezTo>
                    <a:pt x="58" y="79"/>
                    <a:pt x="57" y="79"/>
                    <a:pt x="56" y="78"/>
                  </a:cubicBezTo>
                  <a:cubicBezTo>
                    <a:pt x="53" y="75"/>
                    <a:pt x="59" y="75"/>
                    <a:pt x="59" y="75"/>
                  </a:cubicBezTo>
                  <a:cubicBezTo>
                    <a:pt x="61" y="74"/>
                    <a:pt x="60" y="69"/>
                    <a:pt x="61" y="67"/>
                  </a:cubicBezTo>
                  <a:cubicBezTo>
                    <a:pt x="61" y="66"/>
                    <a:pt x="61" y="64"/>
                    <a:pt x="62" y="64"/>
                  </a:cubicBezTo>
                  <a:cubicBezTo>
                    <a:pt x="63" y="63"/>
                    <a:pt x="65" y="63"/>
                    <a:pt x="65" y="62"/>
                  </a:cubicBezTo>
                  <a:cubicBezTo>
                    <a:pt x="65" y="61"/>
                    <a:pt x="65" y="60"/>
                    <a:pt x="65" y="58"/>
                  </a:cubicBezTo>
                  <a:cubicBezTo>
                    <a:pt x="65" y="57"/>
                    <a:pt x="66" y="56"/>
                    <a:pt x="67" y="55"/>
                  </a:cubicBezTo>
                  <a:cubicBezTo>
                    <a:pt x="68" y="53"/>
                    <a:pt x="70" y="54"/>
                    <a:pt x="71" y="52"/>
                  </a:cubicBezTo>
                  <a:cubicBezTo>
                    <a:pt x="71" y="50"/>
                    <a:pt x="72" y="48"/>
                    <a:pt x="72" y="45"/>
                  </a:cubicBezTo>
                  <a:cubicBezTo>
                    <a:pt x="72" y="44"/>
                    <a:pt x="72" y="43"/>
                    <a:pt x="72" y="42"/>
                  </a:cubicBezTo>
                  <a:cubicBezTo>
                    <a:pt x="72" y="40"/>
                    <a:pt x="74" y="38"/>
                    <a:pt x="74" y="37"/>
                  </a:cubicBezTo>
                  <a:cubicBezTo>
                    <a:pt x="74" y="33"/>
                    <a:pt x="75" y="30"/>
                    <a:pt x="79" y="29"/>
                  </a:cubicBezTo>
                  <a:cubicBezTo>
                    <a:pt x="80" y="29"/>
                    <a:pt x="81" y="29"/>
                    <a:pt x="82" y="27"/>
                  </a:cubicBezTo>
                  <a:cubicBezTo>
                    <a:pt x="82" y="26"/>
                    <a:pt x="80" y="24"/>
                    <a:pt x="79" y="23"/>
                  </a:cubicBezTo>
                  <a:cubicBezTo>
                    <a:pt x="77" y="21"/>
                    <a:pt x="76" y="19"/>
                    <a:pt x="76" y="17"/>
                  </a:cubicBezTo>
                  <a:cubicBezTo>
                    <a:pt x="76" y="16"/>
                    <a:pt x="75" y="11"/>
                    <a:pt x="76" y="11"/>
                  </a:cubicBezTo>
                  <a:cubicBezTo>
                    <a:pt x="77" y="10"/>
                    <a:pt x="76" y="10"/>
                    <a:pt x="75" y="9"/>
                  </a:cubicBezTo>
                  <a:cubicBezTo>
                    <a:pt x="74" y="8"/>
                    <a:pt x="74" y="7"/>
                    <a:pt x="74" y="5"/>
                  </a:cubicBezTo>
                  <a:cubicBezTo>
                    <a:pt x="72" y="3"/>
                    <a:pt x="69" y="2"/>
                    <a:pt x="68" y="0"/>
                  </a:cubicBezTo>
                  <a:cubicBezTo>
                    <a:pt x="67" y="0"/>
                    <a:pt x="65" y="1"/>
                    <a:pt x="64" y="2"/>
                  </a:cubicBezTo>
                  <a:cubicBezTo>
                    <a:pt x="63" y="5"/>
                    <a:pt x="61" y="3"/>
                    <a:pt x="60" y="5"/>
                  </a:cubicBezTo>
                  <a:cubicBezTo>
                    <a:pt x="59" y="9"/>
                    <a:pt x="58" y="5"/>
                    <a:pt x="56" y="5"/>
                  </a:cubicBezTo>
                  <a:cubicBezTo>
                    <a:pt x="52" y="5"/>
                    <a:pt x="49" y="5"/>
                    <a:pt x="46" y="5"/>
                  </a:cubicBezTo>
                  <a:cubicBezTo>
                    <a:pt x="37" y="5"/>
                    <a:pt x="27" y="5"/>
                    <a:pt x="17" y="5"/>
                  </a:cubicBezTo>
                  <a:cubicBezTo>
                    <a:pt x="15" y="5"/>
                    <a:pt x="16" y="12"/>
                    <a:pt x="16" y="14"/>
                  </a:cubicBezTo>
                  <a:cubicBezTo>
                    <a:pt x="16" y="16"/>
                    <a:pt x="15" y="16"/>
                    <a:pt x="13" y="16"/>
                  </a:cubicBezTo>
                  <a:cubicBezTo>
                    <a:pt x="10" y="16"/>
                    <a:pt x="11" y="16"/>
                    <a:pt x="11" y="18"/>
                  </a:cubicBezTo>
                  <a:cubicBezTo>
                    <a:pt x="11" y="23"/>
                    <a:pt x="11" y="27"/>
                    <a:pt x="11" y="32"/>
                  </a:cubicBezTo>
                  <a:cubicBezTo>
                    <a:pt x="11" y="34"/>
                    <a:pt x="11" y="36"/>
                    <a:pt x="11" y="37"/>
                  </a:cubicBezTo>
                  <a:cubicBezTo>
                    <a:pt x="11" y="39"/>
                    <a:pt x="7" y="38"/>
                    <a:pt x="6" y="39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61" name="Freeform 745">
              <a:extLst>
                <a:ext uri="{FF2B5EF4-FFF2-40B4-BE49-F238E27FC236}">
                  <a16:creationId xmlns:a16="http://schemas.microsoft.com/office/drawing/2014/main" id="{926EE0D7-F4DF-4F03-BEC4-425FC4F918F6}"/>
                </a:ext>
              </a:extLst>
            </p:cNvPr>
            <p:cNvSpPr>
              <a:spLocks/>
            </p:cNvSpPr>
            <p:nvPr/>
          </p:nvSpPr>
          <p:spPr bwMode="auto">
            <a:xfrm>
              <a:off x="6689886" y="3947430"/>
              <a:ext cx="149721" cy="135388"/>
            </a:xfrm>
            <a:custGeom>
              <a:avLst/>
              <a:gdLst>
                <a:gd name="T0" fmla="*/ 3 w 32"/>
                <a:gd name="T1" fmla="*/ 19 h 29"/>
                <a:gd name="T2" fmla="*/ 7 w 32"/>
                <a:gd name="T3" fmla="*/ 20 h 29"/>
                <a:gd name="T4" fmla="*/ 7 w 32"/>
                <a:gd name="T5" fmla="*/ 17 h 29"/>
                <a:gd name="T6" fmla="*/ 10 w 32"/>
                <a:gd name="T7" fmla="*/ 19 h 29"/>
                <a:gd name="T8" fmla="*/ 12 w 32"/>
                <a:gd name="T9" fmla="*/ 18 h 29"/>
                <a:gd name="T10" fmla="*/ 14 w 32"/>
                <a:gd name="T11" fmla="*/ 18 h 29"/>
                <a:gd name="T12" fmla="*/ 29 w 32"/>
                <a:gd name="T13" fmla="*/ 29 h 29"/>
                <a:gd name="T14" fmla="*/ 32 w 32"/>
                <a:gd name="T15" fmla="*/ 27 h 29"/>
                <a:gd name="T16" fmla="*/ 24 w 32"/>
                <a:gd name="T17" fmla="*/ 19 h 29"/>
                <a:gd name="T18" fmla="*/ 19 w 32"/>
                <a:gd name="T19" fmla="*/ 16 h 29"/>
                <a:gd name="T20" fmla="*/ 17 w 32"/>
                <a:gd name="T21" fmla="*/ 14 h 29"/>
                <a:gd name="T22" fmla="*/ 17 w 32"/>
                <a:gd name="T23" fmla="*/ 16 h 29"/>
                <a:gd name="T24" fmla="*/ 16 w 32"/>
                <a:gd name="T25" fmla="*/ 14 h 29"/>
                <a:gd name="T26" fmla="*/ 14 w 32"/>
                <a:gd name="T27" fmla="*/ 9 h 29"/>
                <a:gd name="T28" fmla="*/ 10 w 32"/>
                <a:gd name="T29" fmla="*/ 0 h 29"/>
                <a:gd name="T30" fmla="*/ 2 w 32"/>
                <a:gd name="T31" fmla="*/ 7 h 29"/>
                <a:gd name="T32" fmla="*/ 1 w 32"/>
                <a:gd name="T33" fmla="*/ 13 h 29"/>
                <a:gd name="T34" fmla="*/ 0 w 32"/>
                <a:gd name="T35" fmla="*/ 20 h 29"/>
                <a:gd name="T36" fmla="*/ 3 w 32"/>
                <a:gd name="T37" fmla="*/ 1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2" h="29">
                  <a:moveTo>
                    <a:pt x="3" y="19"/>
                  </a:moveTo>
                  <a:cubicBezTo>
                    <a:pt x="4" y="19"/>
                    <a:pt x="6" y="21"/>
                    <a:pt x="7" y="20"/>
                  </a:cubicBezTo>
                  <a:cubicBezTo>
                    <a:pt x="7" y="19"/>
                    <a:pt x="6" y="17"/>
                    <a:pt x="7" y="17"/>
                  </a:cubicBezTo>
                  <a:cubicBezTo>
                    <a:pt x="9" y="17"/>
                    <a:pt x="9" y="19"/>
                    <a:pt x="10" y="19"/>
                  </a:cubicBezTo>
                  <a:cubicBezTo>
                    <a:pt x="11" y="19"/>
                    <a:pt x="12" y="18"/>
                    <a:pt x="12" y="18"/>
                  </a:cubicBezTo>
                  <a:cubicBezTo>
                    <a:pt x="13" y="17"/>
                    <a:pt x="14" y="18"/>
                    <a:pt x="14" y="18"/>
                  </a:cubicBezTo>
                  <a:cubicBezTo>
                    <a:pt x="22" y="18"/>
                    <a:pt x="25" y="24"/>
                    <a:pt x="29" y="29"/>
                  </a:cubicBezTo>
                  <a:cubicBezTo>
                    <a:pt x="30" y="29"/>
                    <a:pt x="31" y="28"/>
                    <a:pt x="32" y="27"/>
                  </a:cubicBezTo>
                  <a:cubicBezTo>
                    <a:pt x="29" y="25"/>
                    <a:pt x="26" y="22"/>
                    <a:pt x="24" y="19"/>
                  </a:cubicBezTo>
                  <a:cubicBezTo>
                    <a:pt x="23" y="17"/>
                    <a:pt x="21" y="17"/>
                    <a:pt x="19" y="16"/>
                  </a:cubicBezTo>
                  <a:cubicBezTo>
                    <a:pt x="18" y="16"/>
                    <a:pt x="18" y="14"/>
                    <a:pt x="17" y="14"/>
                  </a:cubicBezTo>
                  <a:cubicBezTo>
                    <a:pt x="16" y="14"/>
                    <a:pt x="17" y="15"/>
                    <a:pt x="17" y="16"/>
                  </a:cubicBezTo>
                  <a:cubicBezTo>
                    <a:pt x="17" y="16"/>
                    <a:pt x="16" y="14"/>
                    <a:pt x="16" y="14"/>
                  </a:cubicBezTo>
                  <a:cubicBezTo>
                    <a:pt x="15" y="12"/>
                    <a:pt x="14" y="11"/>
                    <a:pt x="14" y="9"/>
                  </a:cubicBezTo>
                  <a:cubicBezTo>
                    <a:pt x="13" y="6"/>
                    <a:pt x="13" y="3"/>
                    <a:pt x="10" y="0"/>
                  </a:cubicBezTo>
                  <a:cubicBezTo>
                    <a:pt x="9" y="4"/>
                    <a:pt x="4" y="4"/>
                    <a:pt x="2" y="7"/>
                  </a:cubicBezTo>
                  <a:cubicBezTo>
                    <a:pt x="1" y="9"/>
                    <a:pt x="2" y="11"/>
                    <a:pt x="1" y="13"/>
                  </a:cubicBezTo>
                  <a:cubicBezTo>
                    <a:pt x="0" y="15"/>
                    <a:pt x="0" y="17"/>
                    <a:pt x="0" y="20"/>
                  </a:cubicBezTo>
                  <a:cubicBezTo>
                    <a:pt x="1" y="19"/>
                    <a:pt x="2" y="19"/>
                    <a:pt x="3" y="19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62" name="Freeform 746">
              <a:extLst>
                <a:ext uri="{FF2B5EF4-FFF2-40B4-BE49-F238E27FC236}">
                  <a16:creationId xmlns:a16="http://schemas.microsoft.com/office/drawing/2014/main" id="{AF4265B0-7EC0-40DF-B6AF-A8CA3F4C6F9F}"/>
                </a:ext>
              </a:extLst>
            </p:cNvPr>
            <p:cNvSpPr>
              <a:spLocks/>
            </p:cNvSpPr>
            <p:nvPr/>
          </p:nvSpPr>
          <p:spPr bwMode="auto">
            <a:xfrm>
              <a:off x="6611839" y="4012736"/>
              <a:ext cx="345630" cy="286701"/>
            </a:xfrm>
            <a:custGeom>
              <a:avLst/>
              <a:gdLst>
                <a:gd name="T0" fmla="*/ 70 w 74"/>
                <a:gd name="T1" fmla="*/ 38 h 61"/>
                <a:gd name="T2" fmla="*/ 57 w 74"/>
                <a:gd name="T3" fmla="*/ 33 h 61"/>
                <a:gd name="T4" fmla="*/ 51 w 74"/>
                <a:gd name="T5" fmla="*/ 29 h 61"/>
                <a:gd name="T6" fmla="*/ 48 w 74"/>
                <a:gd name="T7" fmla="*/ 24 h 61"/>
                <a:gd name="T8" fmla="*/ 51 w 74"/>
                <a:gd name="T9" fmla="*/ 20 h 61"/>
                <a:gd name="T10" fmla="*/ 45 w 74"/>
                <a:gd name="T11" fmla="*/ 23 h 61"/>
                <a:gd name="T12" fmla="*/ 44 w 74"/>
                <a:gd name="T13" fmla="*/ 18 h 61"/>
                <a:gd name="T14" fmla="*/ 44 w 74"/>
                <a:gd name="T15" fmla="*/ 12 h 61"/>
                <a:gd name="T16" fmla="*/ 37 w 74"/>
                <a:gd name="T17" fmla="*/ 5 h 61"/>
                <a:gd name="T18" fmla="*/ 28 w 74"/>
                <a:gd name="T19" fmla="*/ 4 h 61"/>
                <a:gd name="T20" fmla="*/ 24 w 74"/>
                <a:gd name="T21" fmla="*/ 5 h 61"/>
                <a:gd name="T22" fmla="*/ 21 w 74"/>
                <a:gd name="T23" fmla="*/ 5 h 61"/>
                <a:gd name="T24" fmla="*/ 18 w 74"/>
                <a:gd name="T25" fmla="*/ 5 h 61"/>
                <a:gd name="T26" fmla="*/ 17 w 74"/>
                <a:gd name="T27" fmla="*/ 8 h 61"/>
                <a:gd name="T28" fmla="*/ 15 w 74"/>
                <a:gd name="T29" fmla="*/ 13 h 61"/>
                <a:gd name="T30" fmla="*/ 12 w 74"/>
                <a:gd name="T31" fmla="*/ 14 h 61"/>
                <a:gd name="T32" fmla="*/ 10 w 74"/>
                <a:gd name="T33" fmla="*/ 18 h 61"/>
                <a:gd name="T34" fmla="*/ 10 w 74"/>
                <a:gd name="T35" fmla="*/ 23 h 61"/>
                <a:gd name="T36" fmla="*/ 5 w 74"/>
                <a:gd name="T37" fmla="*/ 34 h 61"/>
                <a:gd name="T38" fmla="*/ 1 w 74"/>
                <a:gd name="T39" fmla="*/ 35 h 61"/>
                <a:gd name="T40" fmla="*/ 2 w 74"/>
                <a:gd name="T41" fmla="*/ 38 h 61"/>
                <a:gd name="T42" fmla="*/ 9 w 74"/>
                <a:gd name="T43" fmla="*/ 47 h 61"/>
                <a:gd name="T44" fmla="*/ 13 w 74"/>
                <a:gd name="T45" fmla="*/ 50 h 61"/>
                <a:gd name="T46" fmla="*/ 14 w 74"/>
                <a:gd name="T47" fmla="*/ 54 h 61"/>
                <a:gd name="T48" fmla="*/ 20 w 74"/>
                <a:gd name="T49" fmla="*/ 55 h 61"/>
                <a:gd name="T50" fmla="*/ 25 w 74"/>
                <a:gd name="T51" fmla="*/ 59 h 61"/>
                <a:gd name="T52" fmla="*/ 33 w 74"/>
                <a:gd name="T53" fmla="*/ 60 h 61"/>
                <a:gd name="T54" fmla="*/ 39 w 74"/>
                <a:gd name="T55" fmla="*/ 57 h 61"/>
                <a:gd name="T56" fmla="*/ 47 w 74"/>
                <a:gd name="T57" fmla="*/ 56 h 61"/>
                <a:gd name="T58" fmla="*/ 54 w 74"/>
                <a:gd name="T59" fmla="*/ 53 h 61"/>
                <a:gd name="T60" fmla="*/ 59 w 74"/>
                <a:gd name="T61" fmla="*/ 53 h 61"/>
                <a:gd name="T62" fmla="*/ 74 w 74"/>
                <a:gd name="T63" fmla="*/ 38 h 61"/>
                <a:gd name="T64" fmla="*/ 70 w 74"/>
                <a:gd name="T65" fmla="*/ 38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74" h="61">
                  <a:moveTo>
                    <a:pt x="70" y="38"/>
                  </a:moveTo>
                  <a:cubicBezTo>
                    <a:pt x="65" y="36"/>
                    <a:pt x="61" y="35"/>
                    <a:pt x="57" y="33"/>
                  </a:cubicBezTo>
                  <a:cubicBezTo>
                    <a:pt x="54" y="32"/>
                    <a:pt x="53" y="31"/>
                    <a:pt x="51" y="29"/>
                  </a:cubicBezTo>
                  <a:cubicBezTo>
                    <a:pt x="50" y="28"/>
                    <a:pt x="49" y="26"/>
                    <a:pt x="48" y="24"/>
                  </a:cubicBezTo>
                  <a:cubicBezTo>
                    <a:pt x="48" y="23"/>
                    <a:pt x="51" y="21"/>
                    <a:pt x="51" y="20"/>
                  </a:cubicBezTo>
                  <a:cubicBezTo>
                    <a:pt x="49" y="21"/>
                    <a:pt x="47" y="22"/>
                    <a:pt x="45" y="23"/>
                  </a:cubicBezTo>
                  <a:cubicBezTo>
                    <a:pt x="43" y="23"/>
                    <a:pt x="43" y="19"/>
                    <a:pt x="44" y="18"/>
                  </a:cubicBezTo>
                  <a:cubicBezTo>
                    <a:pt x="47" y="15"/>
                    <a:pt x="46" y="15"/>
                    <a:pt x="44" y="12"/>
                  </a:cubicBezTo>
                  <a:cubicBezTo>
                    <a:pt x="42" y="10"/>
                    <a:pt x="40" y="6"/>
                    <a:pt x="37" y="5"/>
                  </a:cubicBezTo>
                  <a:cubicBezTo>
                    <a:pt x="35" y="5"/>
                    <a:pt x="30" y="3"/>
                    <a:pt x="28" y="4"/>
                  </a:cubicBezTo>
                  <a:cubicBezTo>
                    <a:pt x="26" y="7"/>
                    <a:pt x="24" y="0"/>
                    <a:pt x="24" y="5"/>
                  </a:cubicBezTo>
                  <a:cubicBezTo>
                    <a:pt x="24" y="7"/>
                    <a:pt x="22" y="6"/>
                    <a:pt x="21" y="5"/>
                  </a:cubicBezTo>
                  <a:cubicBezTo>
                    <a:pt x="20" y="5"/>
                    <a:pt x="19" y="5"/>
                    <a:pt x="18" y="5"/>
                  </a:cubicBezTo>
                  <a:cubicBezTo>
                    <a:pt x="16" y="6"/>
                    <a:pt x="17" y="6"/>
                    <a:pt x="17" y="8"/>
                  </a:cubicBezTo>
                  <a:cubicBezTo>
                    <a:pt x="17" y="9"/>
                    <a:pt x="16" y="12"/>
                    <a:pt x="15" y="13"/>
                  </a:cubicBezTo>
                  <a:cubicBezTo>
                    <a:pt x="15" y="14"/>
                    <a:pt x="12" y="13"/>
                    <a:pt x="12" y="14"/>
                  </a:cubicBezTo>
                  <a:cubicBezTo>
                    <a:pt x="12" y="16"/>
                    <a:pt x="10" y="17"/>
                    <a:pt x="10" y="18"/>
                  </a:cubicBezTo>
                  <a:cubicBezTo>
                    <a:pt x="10" y="19"/>
                    <a:pt x="11" y="22"/>
                    <a:pt x="10" y="23"/>
                  </a:cubicBezTo>
                  <a:cubicBezTo>
                    <a:pt x="4" y="24"/>
                    <a:pt x="6" y="30"/>
                    <a:pt x="5" y="34"/>
                  </a:cubicBezTo>
                  <a:cubicBezTo>
                    <a:pt x="4" y="35"/>
                    <a:pt x="3" y="35"/>
                    <a:pt x="1" y="35"/>
                  </a:cubicBezTo>
                  <a:cubicBezTo>
                    <a:pt x="0" y="36"/>
                    <a:pt x="0" y="38"/>
                    <a:pt x="2" y="38"/>
                  </a:cubicBezTo>
                  <a:cubicBezTo>
                    <a:pt x="5" y="39"/>
                    <a:pt x="8" y="45"/>
                    <a:pt x="9" y="47"/>
                  </a:cubicBezTo>
                  <a:cubicBezTo>
                    <a:pt x="10" y="49"/>
                    <a:pt x="11" y="49"/>
                    <a:pt x="13" y="50"/>
                  </a:cubicBezTo>
                  <a:cubicBezTo>
                    <a:pt x="14" y="51"/>
                    <a:pt x="13" y="53"/>
                    <a:pt x="14" y="54"/>
                  </a:cubicBezTo>
                  <a:cubicBezTo>
                    <a:pt x="16" y="56"/>
                    <a:pt x="18" y="54"/>
                    <a:pt x="20" y="55"/>
                  </a:cubicBezTo>
                  <a:cubicBezTo>
                    <a:pt x="21" y="56"/>
                    <a:pt x="23" y="58"/>
                    <a:pt x="25" y="59"/>
                  </a:cubicBezTo>
                  <a:cubicBezTo>
                    <a:pt x="27" y="59"/>
                    <a:pt x="31" y="61"/>
                    <a:pt x="33" y="60"/>
                  </a:cubicBezTo>
                  <a:cubicBezTo>
                    <a:pt x="35" y="58"/>
                    <a:pt x="36" y="56"/>
                    <a:pt x="39" y="57"/>
                  </a:cubicBezTo>
                  <a:cubicBezTo>
                    <a:pt x="42" y="58"/>
                    <a:pt x="45" y="57"/>
                    <a:pt x="47" y="56"/>
                  </a:cubicBezTo>
                  <a:cubicBezTo>
                    <a:pt x="49" y="54"/>
                    <a:pt x="51" y="53"/>
                    <a:pt x="54" y="53"/>
                  </a:cubicBezTo>
                  <a:cubicBezTo>
                    <a:pt x="55" y="53"/>
                    <a:pt x="59" y="53"/>
                    <a:pt x="59" y="53"/>
                  </a:cubicBezTo>
                  <a:cubicBezTo>
                    <a:pt x="64" y="48"/>
                    <a:pt x="69" y="43"/>
                    <a:pt x="74" y="38"/>
                  </a:cubicBezTo>
                  <a:cubicBezTo>
                    <a:pt x="73" y="38"/>
                    <a:pt x="71" y="38"/>
                    <a:pt x="70" y="38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63" name="Freeform 747">
              <a:extLst>
                <a:ext uri="{FF2B5EF4-FFF2-40B4-BE49-F238E27FC236}">
                  <a16:creationId xmlns:a16="http://schemas.microsoft.com/office/drawing/2014/main" id="{2001CDA4-284A-4108-BE85-B2C031347E50}"/>
                </a:ext>
              </a:extLst>
            </p:cNvPr>
            <p:cNvSpPr>
              <a:spLocks/>
            </p:cNvSpPr>
            <p:nvPr/>
          </p:nvSpPr>
          <p:spPr bwMode="auto">
            <a:xfrm>
              <a:off x="6629360" y="4097153"/>
              <a:ext cx="406155" cy="388639"/>
            </a:xfrm>
            <a:custGeom>
              <a:avLst/>
              <a:gdLst>
                <a:gd name="T0" fmla="*/ 86 w 87"/>
                <a:gd name="T1" fmla="*/ 1 h 83"/>
                <a:gd name="T2" fmla="*/ 83 w 87"/>
                <a:gd name="T3" fmla="*/ 0 h 83"/>
                <a:gd name="T4" fmla="*/ 79 w 87"/>
                <a:gd name="T5" fmla="*/ 3 h 83"/>
                <a:gd name="T6" fmla="*/ 71 w 87"/>
                <a:gd name="T7" fmla="*/ 3 h 83"/>
                <a:gd name="T8" fmla="*/ 69 w 87"/>
                <a:gd name="T9" fmla="*/ 4 h 83"/>
                <a:gd name="T10" fmla="*/ 68 w 87"/>
                <a:gd name="T11" fmla="*/ 3 h 83"/>
                <a:gd name="T12" fmla="*/ 63 w 87"/>
                <a:gd name="T13" fmla="*/ 6 h 83"/>
                <a:gd name="T14" fmla="*/ 58 w 87"/>
                <a:gd name="T15" fmla="*/ 5 h 83"/>
                <a:gd name="T16" fmla="*/ 53 w 87"/>
                <a:gd name="T17" fmla="*/ 7 h 83"/>
                <a:gd name="T18" fmla="*/ 47 w 87"/>
                <a:gd name="T19" fmla="*/ 2 h 83"/>
                <a:gd name="T20" fmla="*/ 44 w 87"/>
                <a:gd name="T21" fmla="*/ 6 h 83"/>
                <a:gd name="T22" fmla="*/ 48 w 87"/>
                <a:gd name="T23" fmla="*/ 12 h 83"/>
                <a:gd name="T24" fmla="*/ 56 w 87"/>
                <a:gd name="T25" fmla="*/ 16 h 83"/>
                <a:gd name="T26" fmla="*/ 70 w 87"/>
                <a:gd name="T27" fmla="*/ 20 h 83"/>
                <a:gd name="T28" fmla="*/ 63 w 87"/>
                <a:gd name="T29" fmla="*/ 27 h 83"/>
                <a:gd name="T30" fmla="*/ 58 w 87"/>
                <a:gd name="T31" fmla="*/ 33 h 83"/>
                <a:gd name="T32" fmla="*/ 55 w 87"/>
                <a:gd name="T33" fmla="*/ 35 h 83"/>
                <a:gd name="T34" fmla="*/ 48 w 87"/>
                <a:gd name="T35" fmla="*/ 35 h 83"/>
                <a:gd name="T36" fmla="*/ 42 w 87"/>
                <a:gd name="T37" fmla="*/ 38 h 83"/>
                <a:gd name="T38" fmla="*/ 36 w 87"/>
                <a:gd name="T39" fmla="*/ 39 h 83"/>
                <a:gd name="T40" fmla="*/ 32 w 87"/>
                <a:gd name="T41" fmla="*/ 39 h 83"/>
                <a:gd name="T42" fmla="*/ 26 w 87"/>
                <a:gd name="T43" fmla="*/ 42 h 83"/>
                <a:gd name="T44" fmla="*/ 21 w 87"/>
                <a:gd name="T45" fmla="*/ 41 h 83"/>
                <a:gd name="T46" fmla="*/ 16 w 87"/>
                <a:gd name="T47" fmla="*/ 37 h 83"/>
                <a:gd name="T48" fmla="*/ 11 w 87"/>
                <a:gd name="T49" fmla="*/ 37 h 83"/>
                <a:gd name="T50" fmla="*/ 7 w 87"/>
                <a:gd name="T51" fmla="*/ 34 h 83"/>
                <a:gd name="T52" fmla="*/ 0 w 87"/>
                <a:gd name="T53" fmla="*/ 39 h 83"/>
                <a:gd name="T54" fmla="*/ 3 w 87"/>
                <a:gd name="T55" fmla="*/ 41 h 83"/>
                <a:gd name="T56" fmla="*/ 4 w 87"/>
                <a:gd name="T57" fmla="*/ 45 h 83"/>
                <a:gd name="T58" fmla="*/ 3 w 87"/>
                <a:gd name="T59" fmla="*/ 54 h 83"/>
                <a:gd name="T60" fmla="*/ 0 w 87"/>
                <a:gd name="T61" fmla="*/ 58 h 83"/>
                <a:gd name="T62" fmla="*/ 3 w 87"/>
                <a:gd name="T63" fmla="*/ 60 h 83"/>
                <a:gd name="T64" fmla="*/ 1 w 87"/>
                <a:gd name="T65" fmla="*/ 65 h 83"/>
                <a:gd name="T66" fmla="*/ 4 w 87"/>
                <a:gd name="T67" fmla="*/ 66 h 83"/>
                <a:gd name="T68" fmla="*/ 15 w 87"/>
                <a:gd name="T69" fmla="*/ 73 h 83"/>
                <a:gd name="T70" fmla="*/ 19 w 87"/>
                <a:gd name="T71" fmla="*/ 77 h 83"/>
                <a:gd name="T72" fmla="*/ 26 w 87"/>
                <a:gd name="T73" fmla="*/ 83 h 83"/>
                <a:gd name="T74" fmla="*/ 30 w 87"/>
                <a:gd name="T75" fmla="*/ 76 h 83"/>
                <a:gd name="T76" fmla="*/ 33 w 87"/>
                <a:gd name="T77" fmla="*/ 72 h 83"/>
                <a:gd name="T78" fmla="*/ 35 w 87"/>
                <a:gd name="T79" fmla="*/ 69 h 83"/>
                <a:gd name="T80" fmla="*/ 40 w 87"/>
                <a:gd name="T81" fmla="*/ 65 h 83"/>
                <a:gd name="T82" fmla="*/ 59 w 87"/>
                <a:gd name="T83" fmla="*/ 48 h 83"/>
                <a:gd name="T84" fmla="*/ 77 w 87"/>
                <a:gd name="T85" fmla="*/ 24 h 83"/>
                <a:gd name="T86" fmla="*/ 84 w 87"/>
                <a:gd name="T87" fmla="*/ 14 h 83"/>
                <a:gd name="T88" fmla="*/ 86 w 87"/>
                <a:gd name="T89" fmla="*/ 7 h 83"/>
                <a:gd name="T90" fmla="*/ 86 w 87"/>
                <a:gd name="T91" fmla="*/ 1 h 83"/>
                <a:gd name="T92" fmla="*/ 86 w 87"/>
                <a:gd name="T93" fmla="*/ 1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87" h="83">
                  <a:moveTo>
                    <a:pt x="86" y="1"/>
                  </a:moveTo>
                  <a:cubicBezTo>
                    <a:pt x="87" y="0"/>
                    <a:pt x="84" y="0"/>
                    <a:pt x="83" y="0"/>
                  </a:cubicBezTo>
                  <a:cubicBezTo>
                    <a:pt x="82" y="1"/>
                    <a:pt x="81" y="2"/>
                    <a:pt x="79" y="3"/>
                  </a:cubicBezTo>
                  <a:cubicBezTo>
                    <a:pt x="77" y="3"/>
                    <a:pt x="74" y="3"/>
                    <a:pt x="71" y="3"/>
                  </a:cubicBezTo>
                  <a:cubicBezTo>
                    <a:pt x="71" y="4"/>
                    <a:pt x="70" y="4"/>
                    <a:pt x="69" y="4"/>
                  </a:cubicBezTo>
                  <a:cubicBezTo>
                    <a:pt x="68" y="4"/>
                    <a:pt x="68" y="3"/>
                    <a:pt x="68" y="3"/>
                  </a:cubicBezTo>
                  <a:cubicBezTo>
                    <a:pt x="66" y="4"/>
                    <a:pt x="65" y="6"/>
                    <a:pt x="63" y="6"/>
                  </a:cubicBezTo>
                  <a:cubicBezTo>
                    <a:pt x="61" y="6"/>
                    <a:pt x="61" y="5"/>
                    <a:pt x="58" y="5"/>
                  </a:cubicBezTo>
                  <a:cubicBezTo>
                    <a:pt x="57" y="6"/>
                    <a:pt x="55" y="8"/>
                    <a:pt x="53" y="7"/>
                  </a:cubicBezTo>
                  <a:cubicBezTo>
                    <a:pt x="50" y="6"/>
                    <a:pt x="49" y="5"/>
                    <a:pt x="47" y="2"/>
                  </a:cubicBezTo>
                  <a:cubicBezTo>
                    <a:pt x="47" y="3"/>
                    <a:pt x="44" y="5"/>
                    <a:pt x="44" y="6"/>
                  </a:cubicBezTo>
                  <a:cubicBezTo>
                    <a:pt x="45" y="8"/>
                    <a:pt x="46" y="10"/>
                    <a:pt x="48" y="12"/>
                  </a:cubicBezTo>
                  <a:cubicBezTo>
                    <a:pt x="50" y="14"/>
                    <a:pt x="53" y="15"/>
                    <a:pt x="56" y="16"/>
                  </a:cubicBezTo>
                  <a:cubicBezTo>
                    <a:pt x="61" y="18"/>
                    <a:pt x="65" y="20"/>
                    <a:pt x="70" y="20"/>
                  </a:cubicBezTo>
                  <a:cubicBezTo>
                    <a:pt x="68" y="22"/>
                    <a:pt x="65" y="25"/>
                    <a:pt x="63" y="27"/>
                  </a:cubicBezTo>
                  <a:cubicBezTo>
                    <a:pt x="61" y="29"/>
                    <a:pt x="59" y="31"/>
                    <a:pt x="58" y="33"/>
                  </a:cubicBezTo>
                  <a:cubicBezTo>
                    <a:pt x="57" y="33"/>
                    <a:pt x="56" y="35"/>
                    <a:pt x="55" y="35"/>
                  </a:cubicBezTo>
                  <a:cubicBezTo>
                    <a:pt x="53" y="36"/>
                    <a:pt x="50" y="34"/>
                    <a:pt x="48" y="35"/>
                  </a:cubicBezTo>
                  <a:cubicBezTo>
                    <a:pt x="46" y="35"/>
                    <a:pt x="44" y="37"/>
                    <a:pt x="42" y="38"/>
                  </a:cubicBezTo>
                  <a:cubicBezTo>
                    <a:pt x="40" y="39"/>
                    <a:pt x="38" y="40"/>
                    <a:pt x="36" y="39"/>
                  </a:cubicBezTo>
                  <a:cubicBezTo>
                    <a:pt x="35" y="39"/>
                    <a:pt x="33" y="38"/>
                    <a:pt x="32" y="39"/>
                  </a:cubicBezTo>
                  <a:cubicBezTo>
                    <a:pt x="29" y="41"/>
                    <a:pt x="29" y="43"/>
                    <a:pt x="26" y="42"/>
                  </a:cubicBezTo>
                  <a:cubicBezTo>
                    <a:pt x="24" y="41"/>
                    <a:pt x="22" y="41"/>
                    <a:pt x="21" y="41"/>
                  </a:cubicBezTo>
                  <a:cubicBezTo>
                    <a:pt x="19" y="40"/>
                    <a:pt x="17" y="38"/>
                    <a:pt x="16" y="37"/>
                  </a:cubicBezTo>
                  <a:cubicBezTo>
                    <a:pt x="15" y="37"/>
                    <a:pt x="12" y="38"/>
                    <a:pt x="11" y="37"/>
                  </a:cubicBezTo>
                  <a:cubicBezTo>
                    <a:pt x="10" y="36"/>
                    <a:pt x="8" y="34"/>
                    <a:pt x="7" y="34"/>
                  </a:cubicBezTo>
                  <a:cubicBezTo>
                    <a:pt x="3" y="35"/>
                    <a:pt x="2" y="36"/>
                    <a:pt x="0" y="39"/>
                  </a:cubicBezTo>
                  <a:cubicBezTo>
                    <a:pt x="0" y="40"/>
                    <a:pt x="3" y="40"/>
                    <a:pt x="3" y="41"/>
                  </a:cubicBezTo>
                  <a:cubicBezTo>
                    <a:pt x="3" y="43"/>
                    <a:pt x="3" y="44"/>
                    <a:pt x="4" y="45"/>
                  </a:cubicBezTo>
                  <a:cubicBezTo>
                    <a:pt x="6" y="47"/>
                    <a:pt x="5" y="52"/>
                    <a:pt x="3" y="54"/>
                  </a:cubicBezTo>
                  <a:cubicBezTo>
                    <a:pt x="2" y="55"/>
                    <a:pt x="1" y="56"/>
                    <a:pt x="0" y="58"/>
                  </a:cubicBezTo>
                  <a:cubicBezTo>
                    <a:pt x="0" y="61"/>
                    <a:pt x="2" y="59"/>
                    <a:pt x="3" y="60"/>
                  </a:cubicBezTo>
                  <a:cubicBezTo>
                    <a:pt x="3" y="60"/>
                    <a:pt x="0" y="64"/>
                    <a:pt x="1" y="65"/>
                  </a:cubicBezTo>
                  <a:cubicBezTo>
                    <a:pt x="2" y="65"/>
                    <a:pt x="3" y="66"/>
                    <a:pt x="4" y="66"/>
                  </a:cubicBezTo>
                  <a:cubicBezTo>
                    <a:pt x="8" y="69"/>
                    <a:pt x="12" y="71"/>
                    <a:pt x="15" y="73"/>
                  </a:cubicBezTo>
                  <a:cubicBezTo>
                    <a:pt x="18" y="74"/>
                    <a:pt x="19" y="74"/>
                    <a:pt x="19" y="77"/>
                  </a:cubicBezTo>
                  <a:cubicBezTo>
                    <a:pt x="19" y="79"/>
                    <a:pt x="25" y="82"/>
                    <a:pt x="26" y="83"/>
                  </a:cubicBezTo>
                  <a:cubicBezTo>
                    <a:pt x="28" y="80"/>
                    <a:pt x="29" y="78"/>
                    <a:pt x="30" y="76"/>
                  </a:cubicBezTo>
                  <a:cubicBezTo>
                    <a:pt x="30" y="74"/>
                    <a:pt x="31" y="72"/>
                    <a:pt x="33" y="72"/>
                  </a:cubicBezTo>
                  <a:cubicBezTo>
                    <a:pt x="34" y="71"/>
                    <a:pt x="34" y="70"/>
                    <a:pt x="35" y="69"/>
                  </a:cubicBezTo>
                  <a:cubicBezTo>
                    <a:pt x="37" y="68"/>
                    <a:pt x="38" y="67"/>
                    <a:pt x="40" y="65"/>
                  </a:cubicBezTo>
                  <a:cubicBezTo>
                    <a:pt x="45" y="57"/>
                    <a:pt x="52" y="53"/>
                    <a:pt x="59" y="48"/>
                  </a:cubicBezTo>
                  <a:cubicBezTo>
                    <a:pt x="68" y="42"/>
                    <a:pt x="73" y="33"/>
                    <a:pt x="77" y="24"/>
                  </a:cubicBezTo>
                  <a:cubicBezTo>
                    <a:pt x="79" y="20"/>
                    <a:pt x="82" y="18"/>
                    <a:pt x="84" y="14"/>
                  </a:cubicBezTo>
                  <a:cubicBezTo>
                    <a:pt x="85" y="12"/>
                    <a:pt x="85" y="9"/>
                    <a:pt x="86" y="7"/>
                  </a:cubicBezTo>
                  <a:cubicBezTo>
                    <a:pt x="86" y="6"/>
                    <a:pt x="85" y="2"/>
                    <a:pt x="86" y="1"/>
                  </a:cubicBezTo>
                  <a:cubicBezTo>
                    <a:pt x="86" y="1"/>
                    <a:pt x="86" y="1"/>
                    <a:pt x="86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64" name="Freeform 748">
              <a:extLst>
                <a:ext uri="{FF2B5EF4-FFF2-40B4-BE49-F238E27FC236}">
                  <a16:creationId xmlns:a16="http://schemas.microsoft.com/office/drawing/2014/main" id="{2500F8BE-0642-49D0-9177-D6419C7D0B14}"/>
                </a:ext>
              </a:extLst>
            </p:cNvPr>
            <p:cNvSpPr>
              <a:spLocks/>
            </p:cNvSpPr>
            <p:nvPr/>
          </p:nvSpPr>
          <p:spPr bwMode="auto">
            <a:xfrm>
              <a:off x="6812530" y="4074854"/>
              <a:ext cx="41411" cy="50968"/>
            </a:xfrm>
            <a:custGeom>
              <a:avLst/>
              <a:gdLst>
                <a:gd name="T0" fmla="*/ 3 w 9"/>
                <a:gd name="T1" fmla="*/ 2 h 11"/>
                <a:gd name="T2" fmla="*/ 1 w 9"/>
                <a:gd name="T3" fmla="*/ 5 h 11"/>
                <a:gd name="T4" fmla="*/ 0 w 9"/>
                <a:gd name="T5" fmla="*/ 10 h 11"/>
                <a:gd name="T6" fmla="*/ 8 w 9"/>
                <a:gd name="T7" fmla="*/ 7 h 11"/>
                <a:gd name="T8" fmla="*/ 4 w 9"/>
                <a:gd name="T9" fmla="*/ 6 h 11"/>
                <a:gd name="T10" fmla="*/ 8 w 9"/>
                <a:gd name="T11" fmla="*/ 3 h 11"/>
                <a:gd name="T12" fmla="*/ 3 w 9"/>
                <a:gd name="T13" fmla="*/ 2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11">
                  <a:moveTo>
                    <a:pt x="3" y="2"/>
                  </a:moveTo>
                  <a:cubicBezTo>
                    <a:pt x="2" y="3"/>
                    <a:pt x="1" y="4"/>
                    <a:pt x="1" y="5"/>
                  </a:cubicBezTo>
                  <a:cubicBezTo>
                    <a:pt x="0" y="5"/>
                    <a:pt x="0" y="9"/>
                    <a:pt x="0" y="10"/>
                  </a:cubicBezTo>
                  <a:cubicBezTo>
                    <a:pt x="2" y="11"/>
                    <a:pt x="7" y="7"/>
                    <a:pt x="8" y="7"/>
                  </a:cubicBezTo>
                  <a:cubicBezTo>
                    <a:pt x="8" y="6"/>
                    <a:pt x="5" y="5"/>
                    <a:pt x="4" y="6"/>
                  </a:cubicBezTo>
                  <a:cubicBezTo>
                    <a:pt x="5" y="5"/>
                    <a:pt x="9" y="4"/>
                    <a:pt x="8" y="3"/>
                  </a:cubicBezTo>
                  <a:cubicBezTo>
                    <a:pt x="7" y="0"/>
                    <a:pt x="5" y="0"/>
                    <a:pt x="3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65" name="Freeform 749">
              <a:extLst>
                <a:ext uri="{FF2B5EF4-FFF2-40B4-BE49-F238E27FC236}">
                  <a16:creationId xmlns:a16="http://schemas.microsoft.com/office/drawing/2014/main" id="{3A27346E-1D41-45D4-8FAD-2427B4E2660B}"/>
                </a:ext>
              </a:extLst>
            </p:cNvPr>
            <p:cNvSpPr>
              <a:spLocks/>
            </p:cNvSpPr>
            <p:nvPr/>
          </p:nvSpPr>
          <p:spPr bwMode="auto">
            <a:xfrm>
              <a:off x="6532202" y="4280324"/>
              <a:ext cx="121050" cy="130609"/>
            </a:xfrm>
            <a:custGeom>
              <a:avLst/>
              <a:gdLst>
                <a:gd name="T0" fmla="*/ 22 w 26"/>
                <a:gd name="T1" fmla="*/ 18 h 28"/>
                <a:gd name="T2" fmla="*/ 25 w 26"/>
                <a:gd name="T3" fmla="*/ 14 h 28"/>
                <a:gd name="T4" fmla="*/ 26 w 26"/>
                <a:gd name="T5" fmla="*/ 8 h 28"/>
                <a:gd name="T6" fmla="*/ 24 w 26"/>
                <a:gd name="T7" fmla="*/ 3 h 28"/>
                <a:gd name="T8" fmla="*/ 21 w 26"/>
                <a:gd name="T9" fmla="*/ 0 h 28"/>
                <a:gd name="T10" fmla="*/ 16 w 26"/>
                <a:gd name="T11" fmla="*/ 1 h 28"/>
                <a:gd name="T12" fmla="*/ 12 w 26"/>
                <a:gd name="T13" fmla="*/ 3 h 28"/>
                <a:gd name="T14" fmla="*/ 6 w 26"/>
                <a:gd name="T15" fmla="*/ 2 h 28"/>
                <a:gd name="T16" fmla="*/ 7 w 26"/>
                <a:gd name="T17" fmla="*/ 8 h 28"/>
                <a:gd name="T18" fmla="*/ 6 w 26"/>
                <a:gd name="T19" fmla="*/ 12 h 28"/>
                <a:gd name="T20" fmla="*/ 2 w 26"/>
                <a:gd name="T21" fmla="*/ 16 h 28"/>
                <a:gd name="T22" fmla="*/ 0 w 26"/>
                <a:gd name="T23" fmla="*/ 22 h 28"/>
                <a:gd name="T24" fmla="*/ 0 w 26"/>
                <a:gd name="T25" fmla="*/ 27 h 28"/>
                <a:gd name="T26" fmla="*/ 4 w 26"/>
                <a:gd name="T27" fmla="*/ 26 h 28"/>
                <a:gd name="T28" fmla="*/ 11 w 26"/>
                <a:gd name="T29" fmla="*/ 25 h 28"/>
                <a:gd name="T30" fmla="*/ 14 w 26"/>
                <a:gd name="T31" fmla="*/ 20 h 28"/>
                <a:gd name="T32" fmla="*/ 21 w 26"/>
                <a:gd name="T33" fmla="*/ 20 h 28"/>
                <a:gd name="T34" fmla="*/ 22 w 26"/>
                <a:gd name="T35" fmla="*/ 18 h 28"/>
                <a:gd name="T36" fmla="*/ 22 w 26"/>
                <a:gd name="T37" fmla="*/ 1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6" h="28">
                  <a:moveTo>
                    <a:pt x="22" y="18"/>
                  </a:moveTo>
                  <a:cubicBezTo>
                    <a:pt x="22" y="16"/>
                    <a:pt x="24" y="15"/>
                    <a:pt x="25" y="14"/>
                  </a:cubicBezTo>
                  <a:cubicBezTo>
                    <a:pt x="26" y="13"/>
                    <a:pt x="26" y="10"/>
                    <a:pt x="26" y="8"/>
                  </a:cubicBezTo>
                  <a:cubicBezTo>
                    <a:pt x="26" y="6"/>
                    <a:pt x="24" y="5"/>
                    <a:pt x="24" y="3"/>
                  </a:cubicBezTo>
                  <a:cubicBezTo>
                    <a:pt x="24" y="1"/>
                    <a:pt x="22" y="1"/>
                    <a:pt x="21" y="0"/>
                  </a:cubicBezTo>
                  <a:cubicBezTo>
                    <a:pt x="20" y="1"/>
                    <a:pt x="18" y="0"/>
                    <a:pt x="16" y="1"/>
                  </a:cubicBezTo>
                  <a:cubicBezTo>
                    <a:pt x="15" y="2"/>
                    <a:pt x="13" y="4"/>
                    <a:pt x="12" y="3"/>
                  </a:cubicBezTo>
                  <a:cubicBezTo>
                    <a:pt x="10" y="1"/>
                    <a:pt x="7" y="0"/>
                    <a:pt x="6" y="2"/>
                  </a:cubicBezTo>
                  <a:cubicBezTo>
                    <a:pt x="5" y="4"/>
                    <a:pt x="6" y="7"/>
                    <a:pt x="7" y="8"/>
                  </a:cubicBezTo>
                  <a:cubicBezTo>
                    <a:pt x="8" y="10"/>
                    <a:pt x="7" y="10"/>
                    <a:pt x="6" y="12"/>
                  </a:cubicBezTo>
                  <a:cubicBezTo>
                    <a:pt x="5" y="14"/>
                    <a:pt x="3" y="15"/>
                    <a:pt x="2" y="16"/>
                  </a:cubicBezTo>
                  <a:cubicBezTo>
                    <a:pt x="1" y="18"/>
                    <a:pt x="0" y="19"/>
                    <a:pt x="0" y="22"/>
                  </a:cubicBezTo>
                  <a:cubicBezTo>
                    <a:pt x="0" y="23"/>
                    <a:pt x="1" y="25"/>
                    <a:pt x="0" y="27"/>
                  </a:cubicBezTo>
                  <a:cubicBezTo>
                    <a:pt x="2" y="28"/>
                    <a:pt x="2" y="27"/>
                    <a:pt x="4" y="26"/>
                  </a:cubicBezTo>
                  <a:cubicBezTo>
                    <a:pt x="6" y="25"/>
                    <a:pt x="9" y="25"/>
                    <a:pt x="11" y="25"/>
                  </a:cubicBezTo>
                  <a:cubicBezTo>
                    <a:pt x="10" y="22"/>
                    <a:pt x="12" y="21"/>
                    <a:pt x="14" y="20"/>
                  </a:cubicBezTo>
                  <a:cubicBezTo>
                    <a:pt x="16" y="19"/>
                    <a:pt x="20" y="17"/>
                    <a:pt x="21" y="20"/>
                  </a:cubicBezTo>
                  <a:cubicBezTo>
                    <a:pt x="21" y="19"/>
                    <a:pt x="21" y="18"/>
                    <a:pt x="22" y="18"/>
                  </a:cubicBezTo>
                  <a:cubicBezTo>
                    <a:pt x="22" y="16"/>
                    <a:pt x="21" y="18"/>
                    <a:pt x="22" y="18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66" name="Freeform 750">
              <a:extLst>
                <a:ext uri="{FF2B5EF4-FFF2-40B4-BE49-F238E27FC236}">
                  <a16:creationId xmlns:a16="http://schemas.microsoft.com/office/drawing/2014/main" id="{840CF585-338F-4783-8D46-04A92FF599C0}"/>
                </a:ext>
              </a:extLst>
            </p:cNvPr>
            <p:cNvSpPr>
              <a:spLocks/>
            </p:cNvSpPr>
            <p:nvPr/>
          </p:nvSpPr>
          <p:spPr bwMode="auto">
            <a:xfrm>
              <a:off x="6517867" y="4430045"/>
              <a:ext cx="46189" cy="46190"/>
            </a:xfrm>
            <a:custGeom>
              <a:avLst/>
              <a:gdLst>
                <a:gd name="T0" fmla="*/ 1 w 10"/>
                <a:gd name="T1" fmla="*/ 6 h 10"/>
                <a:gd name="T2" fmla="*/ 3 w 10"/>
                <a:gd name="T3" fmla="*/ 10 h 10"/>
                <a:gd name="T4" fmla="*/ 9 w 10"/>
                <a:gd name="T5" fmla="*/ 5 h 10"/>
                <a:gd name="T6" fmla="*/ 8 w 10"/>
                <a:gd name="T7" fmla="*/ 0 h 10"/>
                <a:gd name="T8" fmla="*/ 4 w 10"/>
                <a:gd name="T9" fmla="*/ 1 h 10"/>
                <a:gd name="T10" fmla="*/ 0 w 10"/>
                <a:gd name="T11" fmla="*/ 1 h 10"/>
                <a:gd name="T12" fmla="*/ 1 w 10"/>
                <a:gd name="T13" fmla="*/ 6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10">
                  <a:moveTo>
                    <a:pt x="1" y="6"/>
                  </a:moveTo>
                  <a:cubicBezTo>
                    <a:pt x="2" y="7"/>
                    <a:pt x="2" y="9"/>
                    <a:pt x="3" y="10"/>
                  </a:cubicBezTo>
                  <a:cubicBezTo>
                    <a:pt x="5" y="9"/>
                    <a:pt x="7" y="7"/>
                    <a:pt x="9" y="5"/>
                  </a:cubicBezTo>
                  <a:cubicBezTo>
                    <a:pt x="10" y="3"/>
                    <a:pt x="5" y="4"/>
                    <a:pt x="8" y="0"/>
                  </a:cubicBezTo>
                  <a:cubicBezTo>
                    <a:pt x="7" y="0"/>
                    <a:pt x="3" y="0"/>
                    <a:pt x="4" y="1"/>
                  </a:cubicBezTo>
                  <a:cubicBezTo>
                    <a:pt x="5" y="3"/>
                    <a:pt x="1" y="2"/>
                    <a:pt x="0" y="1"/>
                  </a:cubicBezTo>
                  <a:cubicBezTo>
                    <a:pt x="0" y="3"/>
                    <a:pt x="1" y="4"/>
                    <a:pt x="1" y="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67" name="Freeform 751">
              <a:extLst>
                <a:ext uri="{FF2B5EF4-FFF2-40B4-BE49-F238E27FC236}">
                  <a16:creationId xmlns:a16="http://schemas.microsoft.com/office/drawing/2014/main" id="{1112CD5F-908B-4709-AFAA-324816572782}"/>
                </a:ext>
              </a:extLst>
            </p:cNvPr>
            <p:cNvSpPr>
              <a:spLocks/>
            </p:cNvSpPr>
            <p:nvPr/>
          </p:nvSpPr>
          <p:spPr bwMode="auto">
            <a:xfrm>
              <a:off x="6517867" y="4401374"/>
              <a:ext cx="50967" cy="43005"/>
            </a:xfrm>
            <a:custGeom>
              <a:avLst/>
              <a:gdLst>
                <a:gd name="T0" fmla="*/ 3 w 11"/>
                <a:gd name="T1" fmla="*/ 1 h 9"/>
                <a:gd name="T2" fmla="*/ 0 w 11"/>
                <a:gd name="T3" fmla="*/ 7 h 9"/>
                <a:gd name="T4" fmla="*/ 4 w 11"/>
                <a:gd name="T5" fmla="*/ 7 h 9"/>
                <a:gd name="T6" fmla="*/ 8 w 11"/>
                <a:gd name="T7" fmla="*/ 6 h 9"/>
                <a:gd name="T8" fmla="*/ 7 w 11"/>
                <a:gd name="T9" fmla="*/ 0 h 9"/>
                <a:gd name="T10" fmla="*/ 3 w 11"/>
                <a:gd name="T11" fmla="*/ 1 h 9"/>
                <a:gd name="T12" fmla="*/ 3 w 11"/>
                <a:gd name="T13" fmla="*/ 1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9">
                  <a:moveTo>
                    <a:pt x="3" y="1"/>
                  </a:moveTo>
                  <a:cubicBezTo>
                    <a:pt x="1" y="2"/>
                    <a:pt x="0" y="5"/>
                    <a:pt x="0" y="7"/>
                  </a:cubicBezTo>
                  <a:cubicBezTo>
                    <a:pt x="1" y="8"/>
                    <a:pt x="5" y="9"/>
                    <a:pt x="4" y="7"/>
                  </a:cubicBezTo>
                  <a:cubicBezTo>
                    <a:pt x="3" y="6"/>
                    <a:pt x="7" y="6"/>
                    <a:pt x="8" y="6"/>
                  </a:cubicBezTo>
                  <a:cubicBezTo>
                    <a:pt x="11" y="5"/>
                    <a:pt x="8" y="1"/>
                    <a:pt x="7" y="0"/>
                  </a:cubicBezTo>
                  <a:cubicBezTo>
                    <a:pt x="5" y="1"/>
                    <a:pt x="5" y="2"/>
                    <a:pt x="3" y="1"/>
                  </a:cubicBezTo>
                  <a:cubicBezTo>
                    <a:pt x="2" y="1"/>
                    <a:pt x="4" y="1"/>
                    <a:pt x="3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68" name="Freeform 752">
              <a:extLst>
                <a:ext uri="{FF2B5EF4-FFF2-40B4-BE49-F238E27FC236}">
                  <a16:creationId xmlns:a16="http://schemas.microsoft.com/office/drawing/2014/main" id="{C0EFA95A-8A7A-4CD0-B2C3-43487F08B84C}"/>
                </a:ext>
              </a:extLst>
            </p:cNvPr>
            <p:cNvSpPr>
              <a:spLocks/>
            </p:cNvSpPr>
            <p:nvPr/>
          </p:nvSpPr>
          <p:spPr bwMode="auto">
            <a:xfrm>
              <a:off x="6527423" y="4387040"/>
              <a:ext cx="251657" cy="272366"/>
            </a:xfrm>
            <a:custGeom>
              <a:avLst/>
              <a:gdLst>
                <a:gd name="T0" fmla="*/ 41 w 54"/>
                <a:gd name="T1" fmla="*/ 13 h 58"/>
                <a:gd name="T2" fmla="*/ 23 w 54"/>
                <a:gd name="T3" fmla="*/ 3 h 58"/>
                <a:gd name="T4" fmla="*/ 17 w 54"/>
                <a:gd name="T5" fmla="*/ 7 h 58"/>
                <a:gd name="T6" fmla="*/ 21 w 54"/>
                <a:gd name="T7" fmla="*/ 9 h 58"/>
                <a:gd name="T8" fmla="*/ 17 w 54"/>
                <a:gd name="T9" fmla="*/ 9 h 58"/>
                <a:gd name="T10" fmla="*/ 13 w 54"/>
                <a:gd name="T11" fmla="*/ 10 h 58"/>
                <a:gd name="T12" fmla="*/ 11 w 54"/>
                <a:gd name="T13" fmla="*/ 8 h 58"/>
                <a:gd name="T14" fmla="*/ 12 w 54"/>
                <a:gd name="T15" fmla="*/ 4 h 58"/>
                <a:gd name="T16" fmla="*/ 5 w 54"/>
                <a:gd name="T17" fmla="*/ 3 h 58"/>
                <a:gd name="T18" fmla="*/ 7 w 54"/>
                <a:gd name="T19" fmla="*/ 8 h 58"/>
                <a:gd name="T20" fmla="*/ 5 w 54"/>
                <a:gd name="T21" fmla="*/ 12 h 58"/>
                <a:gd name="T22" fmla="*/ 6 w 54"/>
                <a:gd name="T23" fmla="*/ 16 h 58"/>
                <a:gd name="T24" fmla="*/ 2 w 54"/>
                <a:gd name="T25" fmla="*/ 18 h 58"/>
                <a:gd name="T26" fmla="*/ 1 w 54"/>
                <a:gd name="T27" fmla="*/ 21 h 58"/>
                <a:gd name="T28" fmla="*/ 5 w 54"/>
                <a:gd name="T29" fmla="*/ 33 h 58"/>
                <a:gd name="T30" fmla="*/ 12 w 54"/>
                <a:gd name="T31" fmla="*/ 42 h 58"/>
                <a:gd name="T32" fmla="*/ 15 w 54"/>
                <a:gd name="T33" fmla="*/ 43 h 58"/>
                <a:gd name="T34" fmla="*/ 17 w 54"/>
                <a:gd name="T35" fmla="*/ 45 h 58"/>
                <a:gd name="T36" fmla="*/ 24 w 54"/>
                <a:gd name="T37" fmla="*/ 47 h 58"/>
                <a:gd name="T38" fmla="*/ 25 w 54"/>
                <a:gd name="T39" fmla="*/ 53 h 58"/>
                <a:gd name="T40" fmla="*/ 27 w 54"/>
                <a:gd name="T41" fmla="*/ 55 h 58"/>
                <a:gd name="T42" fmla="*/ 30 w 54"/>
                <a:gd name="T43" fmla="*/ 55 h 58"/>
                <a:gd name="T44" fmla="*/ 33 w 54"/>
                <a:gd name="T45" fmla="*/ 56 h 58"/>
                <a:gd name="T46" fmla="*/ 36 w 54"/>
                <a:gd name="T47" fmla="*/ 55 h 58"/>
                <a:gd name="T48" fmla="*/ 42 w 54"/>
                <a:gd name="T49" fmla="*/ 55 h 58"/>
                <a:gd name="T50" fmla="*/ 46 w 54"/>
                <a:gd name="T51" fmla="*/ 54 h 58"/>
                <a:gd name="T52" fmla="*/ 54 w 54"/>
                <a:gd name="T53" fmla="*/ 49 h 58"/>
                <a:gd name="T54" fmla="*/ 49 w 54"/>
                <a:gd name="T55" fmla="*/ 36 h 58"/>
                <a:gd name="T56" fmla="*/ 49 w 54"/>
                <a:gd name="T57" fmla="*/ 32 h 58"/>
                <a:gd name="T58" fmla="*/ 46 w 54"/>
                <a:gd name="T59" fmla="*/ 28 h 58"/>
                <a:gd name="T60" fmla="*/ 48 w 54"/>
                <a:gd name="T61" fmla="*/ 20 h 58"/>
                <a:gd name="T62" fmla="*/ 45 w 54"/>
                <a:gd name="T63" fmla="*/ 18 h 58"/>
                <a:gd name="T64" fmla="*/ 41 w 54"/>
                <a:gd name="T65" fmla="*/ 16 h 58"/>
                <a:gd name="T66" fmla="*/ 41 w 54"/>
                <a:gd name="T67" fmla="*/ 13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54" h="58">
                  <a:moveTo>
                    <a:pt x="41" y="13"/>
                  </a:moveTo>
                  <a:cubicBezTo>
                    <a:pt x="35" y="9"/>
                    <a:pt x="29" y="6"/>
                    <a:pt x="23" y="3"/>
                  </a:cubicBezTo>
                  <a:cubicBezTo>
                    <a:pt x="22" y="5"/>
                    <a:pt x="19" y="7"/>
                    <a:pt x="17" y="7"/>
                  </a:cubicBezTo>
                  <a:cubicBezTo>
                    <a:pt x="17" y="7"/>
                    <a:pt x="21" y="8"/>
                    <a:pt x="21" y="9"/>
                  </a:cubicBezTo>
                  <a:cubicBezTo>
                    <a:pt x="20" y="10"/>
                    <a:pt x="18" y="9"/>
                    <a:pt x="17" y="9"/>
                  </a:cubicBezTo>
                  <a:cubicBezTo>
                    <a:pt x="15" y="8"/>
                    <a:pt x="15" y="9"/>
                    <a:pt x="13" y="10"/>
                  </a:cubicBezTo>
                  <a:cubicBezTo>
                    <a:pt x="13" y="10"/>
                    <a:pt x="11" y="9"/>
                    <a:pt x="11" y="8"/>
                  </a:cubicBezTo>
                  <a:cubicBezTo>
                    <a:pt x="10" y="7"/>
                    <a:pt x="11" y="5"/>
                    <a:pt x="12" y="4"/>
                  </a:cubicBezTo>
                  <a:cubicBezTo>
                    <a:pt x="13" y="0"/>
                    <a:pt x="7" y="2"/>
                    <a:pt x="5" y="3"/>
                  </a:cubicBezTo>
                  <a:cubicBezTo>
                    <a:pt x="6" y="4"/>
                    <a:pt x="8" y="7"/>
                    <a:pt x="7" y="8"/>
                  </a:cubicBezTo>
                  <a:cubicBezTo>
                    <a:pt x="7" y="9"/>
                    <a:pt x="3" y="12"/>
                    <a:pt x="5" y="12"/>
                  </a:cubicBezTo>
                  <a:cubicBezTo>
                    <a:pt x="8" y="13"/>
                    <a:pt x="7" y="14"/>
                    <a:pt x="6" y="16"/>
                  </a:cubicBezTo>
                  <a:cubicBezTo>
                    <a:pt x="5" y="16"/>
                    <a:pt x="3" y="17"/>
                    <a:pt x="2" y="18"/>
                  </a:cubicBezTo>
                  <a:cubicBezTo>
                    <a:pt x="0" y="19"/>
                    <a:pt x="1" y="19"/>
                    <a:pt x="1" y="21"/>
                  </a:cubicBezTo>
                  <a:cubicBezTo>
                    <a:pt x="2" y="26"/>
                    <a:pt x="4" y="29"/>
                    <a:pt x="5" y="33"/>
                  </a:cubicBezTo>
                  <a:cubicBezTo>
                    <a:pt x="5" y="38"/>
                    <a:pt x="9" y="40"/>
                    <a:pt x="12" y="42"/>
                  </a:cubicBezTo>
                  <a:cubicBezTo>
                    <a:pt x="13" y="43"/>
                    <a:pt x="14" y="43"/>
                    <a:pt x="15" y="43"/>
                  </a:cubicBezTo>
                  <a:cubicBezTo>
                    <a:pt x="16" y="43"/>
                    <a:pt x="16" y="44"/>
                    <a:pt x="17" y="45"/>
                  </a:cubicBezTo>
                  <a:cubicBezTo>
                    <a:pt x="19" y="45"/>
                    <a:pt x="22" y="45"/>
                    <a:pt x="24" y="47"/>
                  </a:cubicBezTo>
                  <a:cubicBezTo>
                    <a:pt x="25" y="48"/>
                    <a:pt x="25" y="51"/>
                    <a:pt x="25" y="53"/>
                  </a:cubicBezTo>
                  <a:cubicBezTo>
                    <a:pt x="26" y="54"/>
                    <a:pt x="25" y="55"/>
                    <a:pt x="27" y="55"/>
                  </a:cubicBezTo>
                  <a:cubicBezTo>
                    <a:pt x="28" y="55"/>
                    <a:pt x="29" y="55"/>
                    <a:pt x="30" y="55"/>
                  </a:cubicBezTo>
                  <a:cubicBezTo>
                    <a:pt x="31" y="55"/>
                    <a:pt x="32" y="55"/>
                    <a:pt x="33" y="56"/>
                  </a:cubicBezTo>
                  <a:cubicBezTo>
                    <a:pt x="34" y="57"/>
                    <a:pt x="35" y="56"/>
                    <a:pt x="36" y="55"/>
                  </a:cubicBezTo>
                  <a:cubicBezTo>
                    <a:pt x="38" y="54"/>
                    <a:pt x="40" y="58"/>
                    <a:pt x="42" y="55"/>
                  </a:cubicBezTo>
                  <a:cubicBezTo>
                    <a:pt x="42" y="53"/>
                    <a:pt x="45" y="54"/>
                    <a:pt x="46" y="54"/>
                  </a:cubicBezTo>
                  <a:cubicBezTo>
                    <a:pt x="49" y="53"/>
                    <a:pt x="51" y="51"/>
                    <a:pt x="54" y="49"/>
                  </a:cubicBezTo>
                  <a:cubicBezTo>
                    <a:pt x="49" y="46"/>
                    <a:pt x="49" y="42"/>
                    <a:pt x="49" y="36"/>
                  </a:cubicBezTo>
                  <a:cubicBezTo>
                    <a:pt x="48" y="35"/>
                    <a:pt x="50" y="33"/>
                    <a:pt x="49" y="32"/>
                  </a:cubicBezTo>
                  <a:cubicBezTo>
                    <a:pt x="48" y="31"/>
                    <a:pt x="46" y="30"/>
                    <a:pt x="46" y="28"/>
                  </a:cubicBezTo>
                  <a:cubicBezTo>
                    <a:pt x="46" y="27"/>
                    <a:pt x="48" y="20"/>
                    <a:pt x="48" y="20"/>
                  </a:cubicBezTo>
                  <a:cubicBezTo>
                    <a:pt x="47" y="20"/>
                    <a:pt x="46" y="19"/>
                    <a:pt x="45" y="18"/>
                  </a:cubicBezTo>
                  <a:cubicBezTo>
                    <a:pt x="44" y="17"/>
                    <a:pt x="43" y="17"/>
                    <a:pt x="41" y="16"/>
                  </a:cubicBezTo>
                  <a:cubicBezTo>
                    <a:pt x="41" y="15"/>
                    <a:pt x="41" y="14"/>
                    <a:pt x="41" y="1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69" name="Freeform 753">
              <a:extLst>
                <a:ext uri="{FF2B5EF4-FFF2-40B4-BE49-F238E27FC236}">
                  <a16:creationId xmlns:a16="http://schemas.microsoft.com/office/drawing/2014/main" id="{C2E19925-B468-433F-B397-955BF78A0639}"/>
                </a:ext>
              </a:extLst>
            </p:cNvPr>
            <p:cNvSpPr>
              <a:spLocks/>
            </p:cNvSpPr>
            <p:nvPr/>
          </p:nvSpPr>
          <p:spPr bwMode="auto">
            <a:xfrm>
              <a:off x="6070301" y="4321735"/>
              <a:ext cx="125829" cy="144944"/>
            </a:xfrm>
            <a:custGeom>
              <a:avLst/>
              <a:gdLst>
                <a:gd name="T0" fmla="*/ 15 w 27"/>
                <a:gd name="T1" fmla="*/ 29 h 31"/>
                <a:gd name="T2" fmla="*/ 15 w 27"/>
                <a:gd name="T3" fmla="*/ 24 h 31"/>
                <a:gd name="T4" fmla="*/ 17 w 27"/>
                <a:gd name="T5" fmla="*/ 24 h 31"/>
                <a:gd name="T6" fmla="*/ 19 w 27"/>
                <a:gd name="T7" fmla="*/ 21 h 31"/>
                <a:gd name="T8" fmla="*/ 21 w 27"/>
                <a:gd name="T9" fmla="*/ 24 h 31"/>
                <a:gd name="T10" fmla="*/ 24 w 27"/>
                <a:gd name="T11" fmla="*/ 23 h 31"/>
                <a:gd name="T12" fmla="*/ 26 w 27"/>
                <a:gd name="T13" fmla="*/ 24 h 31"/>
                <a:gd name="T14" fmla="*/ 26 w 27"/>
                <a:gd name="T15" fmla="*/ 21 h 31"/>
                <a:gd name="T16" fmla="*/ 26 w 27"/>
                <a:gd name="T17" fmla="*/ 14 h 31"/>
                <a:gd name="T18" fmla="*/ 25 w 27"/>
                <a:gd name="T19" fmla="*/ 11 h 31"/>
                <a:gd name="T20" fmla="*/ 26 w 27"/>
                <a:gd name="T21" fmla="*/ 6 h 31"/>
                <a:gd name="T22" fmla="*/ 21 w 27"/>
                <a:gd name="T23" fmla="*/ 4 h 31"/>
                <a:gd name="T24" fmla="*/ 19 w 27"/>
                <a:gd name="T25" fmla="*/ 0 h 31"/>
                <a:gd name="T26" fmla="*/ 14 w 27"/>
                <a:gd name="T27" fmla="*/ 0 h 31"/>
                <a:gd name="T28" fmla="*/ 11 w 27"/>
                <a:gd name="T29" fmla="*/ 7 h 31"/>
                <a:gd name="T30" fmla="*/ 5 w 27"/>
                <a:gd name="T31" fmla="*/ 7 h 31"/>
                <a:gd name="T32" fmla="*/ 4 w 27"/>
                <a:gd name="T33" fmla="*/ 7 h 31"/>
                <a:gd name="T34" fmla="*/ 4 w 27"/>
                <a:gd name="T35" fmla="*/ 10 h 31"/>
                <a:gd name="T36" fmla="*/ 0 w 27"/>
                <a:gd name="T37" fmla="*/ 16 h 31"/>
                <a:gd name="T38" fmla="*/ 4 w 27"/>
                <a:gd name="T39" fmla="*/ 23 h 31"/>
                <a:gd name="T40" fmla="*/ 9 w 27"/>
                <a:gd name="T41" fmla="*/ 28 h 31"/>
                <a:gd name="T42" fmla="*/ 11 w 27"/>
                <a:gd name="T43" fmla="*/ 31 h 31"/>
                <a:gd name="T44" fmla="*/ 15 w 27"/>
                <a:gd name="T45" fmla="*/ 29 h 31"/>
                <a:gd name="T46" fmla="*/ 15 w 27"/>
                <a:gd name="T47" fmla="*/ 29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7" h="31">
                  <a:moveTo>
                    <a:pt x="15" y="29"/>
                  </a:moveTo>
                  <a:cubicBezTo>
                    <a:pt x="15" y="28"/>
                    <a:pt x="13" y="24"/>
                    <a:pt x="15" y="24"/>
                  </a:cubicBezTo>
                  <a:cubicBezTo>
                    <a:pt x="15" y="24"/>
                    <a:pt x="17" y="24"/>
                    <a:pt x="17" y="24"/>
                  </a:cubicBezTo>
                  <a:cubicBezTo>
                    <a:pt x="18" y="23"/>
                    <a:pt x="18" y="21"/>
                    <a:pt x="19" y="21"/>
                  </a:cubicBezTo>
                  <a:cubicBezTo>
                    <a:pt x="20" y="22"/>
                    <a:pt x="21" y="23"/>
                    <a:pt x="21" y="24"/>
                  </a:cubicBezTo>
                  <a:cubicBezTo>
                    <a:pt x="22" y="25"/>
                    <a:pt x="22" y="23"/>
                    <a:pt x="24" y="23"/>
                  </a:cubicBezTo>
                  <a:cubicBezTo>
                    <a:pt x="24" y="23"/>
                    <a:pt x="26" y="25"/>
                    <a:pt x="26" y="24"/>
                  </a:cubicBezTo>
                  <a:cubicBezTo>
                    <a:pt x="26" y="23"/>
                    <a:pt x="26" y="22"/>
                    <a:pt x="26" y="21"/>
                  </a:cubicBezTo>
                  <a:cubicBezTo>
                    <a:pt x="27" y="19"/>
                    <a:pt x="27" y="16"/>
                    <a:pt x="26" y="14"/>
                  </a:cubicBezTo>
                  <a:cubicBezTo>
                    <a:pt x="25" y="13"/>
                    <a:pt x="25" y="12"/>
                    <a:pt x="25" y="11"/>
                  </a:cubicBezTo>
                  <a:cubicBezTo>
                    <a:pt x="25" y="9"/>
                    <a:pt x="27" y="8"/>
                    <a:pt x="26" y="6"/>
                  </a:cubicBezTo>
                  <a:cubicBezTo>
                    <a:pt x="25" y="3"/>
                    <a:pt x="21" y="7"/>
                    <a:pt x="21" y="4"/>
                  </a:cubicBezTo>
                  <a:cubicBezTo>
                    <a:pt x="21" y="2"/>
                    <a:pt x="22" y="0"/>
                    <a:pt x="19" y="0"/>
                  </a:cubicBezTo>
                  <a:cubicBezTo>
                    <a:pt x="18" y="0"/>
                    <a:pt x="16" y="0"/>
                    <a:pt x="14" y="0"/>
                  </a:cubicBezTo>
                  <a:cubicBezTo>
                    <a:pt x="10" y="0"/>
                    <a:pt x="15" y="7"/>
                    <a:pt x="11" y="7"/>
                  </a:cubicBezTo>
                  <a:cubicBezTo>
                    <a:pt x="9" y="7"/>
                    <a:pt x="7" y="7"/>
                    <a:pt x="5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2" y="9"/>
                    <a:pt x="4" y="9"/>
                    <a:pt x="4" y="10"/>
                  </a:cubicBezTo>
                  <a:cubicBezTo>
                    <a:pt x="4" y="12"/>
                    <a:pt x="0" y="14"/>
                    <a:pt x="0" y="16"/>
                  </a:cubicBezTo>
                  <a:cubicBezTo>
                    <a:pt x="1" y="18"/>
                    <a:pt x="3" y="21"/>
                    <a:pt x="4" y="23"/>
                  </a:cubicBezTo>
                  <a:cubicBezTo>
                    <a:pt x="6" y="24"/>
                    <a:pt x="7" y="26"/>
                    <a:pt x="9" y="28"/>
                  </a:cubicBezTo>
                  <a:cubicBezTo>
                    <a:pt x="10" y="29"/>
                    <a:pt x="11" y="30"/>
                    <a:pt x="11" y="31"/>
                  </a:cubicBezTo>
                  <a:cubicBezTo>
                    <a:pt x="12" y="30"/>
                    <a:pt x="14" y="30"/>
                    <a:pt x="15" y="29"/>
                  </a:cubicBezTo>
                  <a:cubicBezTo>
                    <a:pt x="15" y="29"/>
                    <a:pt x="14" y="30"/>
                    <a:pt x="15" y="29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70" name="Freeform 754">
              <a:extLst>
                <a:ext uri="{FF2B5EF4-FFF2-40B4-BE49-F238E27FC236}">
                  <a16:creationId xmlns:a16="http://schemas.microsoft.com/office/drawing/2014/main" id="{D9172B00-B69D-4898-A21E-25E7D2F111B1}"/>
                </a:ext>
              </a:extLst>
            </p:cNvPr>
            <p:cNvSpPr>
              <a:spLocks/>
            </p:cNvSpPr>
            <p:nvPr/>
          </p:nvSpPr>
          <p:spPr bwMode="auto">
            <a:xfrm>
              <a:off x="6078262" y="4321735"/>
              <a:ext cx="52562" cy="33448"/>
            </a:xfrm>
            <a:custGeom>
              <a:avLst/>
              <a:gdLst>
                <a:gd name="T0" fmla="*/ 11 w 11"/>
                <a:gd name="T1" fmla="*/ 7 h 7"/>
                <a:gd name="T2" fmla="*/ 11 w 11"/>
                <a:gd name="T3" fmla="*/ 0 h 7"/>
                <a:gd name="T4" fmla="*/ 3 w 11"/>
                <a:gd name="T5" fmla="*/ 1 h 7"/>
                <a:gd name="T6" fmla="*/ 0 w 11"/>
                <a:gd name="T7" fmla="*/ 4 h 7"/>
                <a:gd name="T8" fmla="*/ 2 w 11"/>
                <a:gd name="T9" fmla="*/ 7 h 7"/>
                <a:gd name="T10" fmla="*/ 11 w 11"/>
                <a:gd name="T11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" h="7">
                  <a:moveTo>
                    <a:pt x="11" y="7"/>
                  </a:moveTo>
                  <a:cubicBezTo>
                    <a:pt x="11" y="5"/>
                    <a:pt x="11" y="2"/>
                    <a:pt x="11" y="0"/>
                  </a:cubicBezTo>
                  <a:cubicBezTo>
                    <a:pt x="8" y="0"/>
                    <a:pt x="6" y="1"/>
                    <a:pt x="3" y="1"/>
                  </a:cubicBezTo>
                  <a:cubicBezTo>
                    <a:pt x="4" y="2"/>
                    <a:pt x="1" y="3"/>
                    <a:pt x="0" y="4"/>
                  </a:cubicBezTo>
                  <a:cubicBezTo>
                    <a:pt x="0" y="5"/>
                    <a:pt x="2" y="6"/>
                    <a:pt x="2" y="7"/>
                  </a:cubicBezTo>
                  <a:lnTo>
                    <a:pt x="11" y="7"/>
                  </a:ln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71" name="Freeform 755">
              <a:extLst>
                <a:ext uri="{FF2B5EF4-FFF2-40B4-BE49-F238E27FC236}">
                  <a16:creationId xmlns:a16="http://schemas.microsoft.com/office/drawing/2014/main" id="{41F867E0-B833-42CA-9274-400E58D94FBB}"/>
                </a:ext>
              </a:extLst>
            </p:cNvPr>
            <p:cNvSpPr>
              <a:spLocks/>
            </p:cNvSpPr>
            <p:nvPr/>
          </p:nvSpPr>
          <p:spPr bwMode="auto">
            <a:xfrm>
              <a:off x="6060741" y="4070077"/>
              <a:ext cx="172019" cy="265995"/>
            </a:xfrm>
            <a:custGeom>
              <a:avLst/>
              <a:gdLst>
                <a:gd name="T0" fmla="*/ 29 w 37"/>
                <a:gd name="T1" fmla="*/ 55 h 57"/>
                <a:gd name="T2" fmla="*/ 37 w 37"/>
                <a:gd name="T3" fmla="*/ 55 h 57"/>
                <a:gd name="T4" fmla="*/ 33 w 37"/>
                <a:gd name="T5" fmla="*/ 48 h 57"/>
                <a:gd name="T6" fmla="*/ 32 w 37"/>
                <a:gd name="T7" fmla="*/ 44 h 57"/>
                <a:gd name="T8" fmla="*/ 30 w 37"/>
                <a:gd name="T9" fmla="*/ 40 h 57"/>
                <a:gd name="T10" fmla="*/ 32 w 37"/>
                <a:gd name="T11" fmla="*/ 32 h 57"/>
                <a:gd name="T12" fmla="*/ 34 w 37"/>
                <a:gd name="T13" fmla="*/ 27 h 57"/>
                <a:gd name="T14" fmla="*/ 31 w 37"/>
                <a:gd name="T15" fmla="*/ 21 h 57"/>
                <a:gd name="T16" fmla="*/ 28 w 37"/>
                <a:gd name="T17" fmla="*/ 16 h 57"/>
                <a:gd name="T18" fmla="*/ 34 w 37"/>
                <a:gd name="T19" fmla="*/ 16 h 57"/>
                <a:gd name="T20" fmla="*/ 32 w 37"/>
                <a:gd name="T21" fmla="*/ 6 h 57"/>
                <a:gd name="T22" fmla="*/ 30 w 37"/>
                <a:gd name="T23" fmla="*/ 2 h 57"/>
                <a:gd name="T24" fmla="*/ 27 w 37"/>
                <a:gd name="T25" fmla="*/ 0 h 57"/>
                <a:gd name="T26" fmla="*/ 28 w 37"/>
                <a:gd name="T27" fmla="*/ 9 h 57"/>
                <a:gd name="T28" fmla="*/ 23 w 37"/>
                <a:gd name="T29" fmla="*/ 18 h 57"/>
                <a:gd name="T30" fmla="*/ 21 w 37"/>
                <a:gd name="T31" fmla="*/ 22 h 57"/>
                <a:gd name="T32" fmla="*/ 18 w 37"/>
                <a:gd name="T33" fmla="*/ 27 h 57"/>
                <a:gd name="T34" fmla="*/ 15 w 37"/>
                <a:gd name="T35" fmla="*/ 33 h 57"/>
                <a:gd name="T36" fmla="*/ 11 w 37"/>
                <a:gd name="T37" fmla="*/ 31 h 57"/>
                <a:gd name="T38" fmla="*/ 2 w 37"/>
                <a:gd name="T39" fmla="*/ 39 h 57"/>
                <a:gd name="T40" fmla="*/ 1 w 37"/>
                <a:gd name="T41" fmla="*/ 42 h 57"/>
                <a:gd name="T42" fmla="*/ 4 w 37"/>
                <a:gd name="T43" fmla="*/ 45 h 57"/>
                <a:gd name="T44" fmla="*/ 5 w 37"/>
                <a:gd name="T45" fmla="*/ 45 h 57"/>
                <a:gd name="T46" fmla="*/ 7 w 37"/>
                <a:gd name="T47" fmla="*/ 48 h 57"/>
                <a:gd name="T48" fmla="*/ 7 w 37"/>
                <a:gd name="T49" fmla="*/ 55 h 57"/>
                <a:gd name="T50" fmla="*/ 16 w 37"/>
                <a:gd name="T51" fmla="*/ 54 h 57"/>
                <a:gd name="T52" fmla="*/ 29 w 37"/>
                <a:gd name="T53" fmla="*/ 55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7" h="57">
                  <a:moveTo>
                    <a:pt x="29" y="55"/>
                  </a:moveTo>
                  <a:cubicBezTo>
                    <a:pt x="32" y="55"/>
                    <a:pt x="35" y="57"/>
                    <a:pt x="37" y="55"/>
                  </a:cubicBezTo>
                  <a:cubicBezTo>
                    <a:pt x="37" y="51"/>
                    <a:pt x="35" y="50"/>
                    <a:pt x="33" y="48"/>
                  </a:cubicBezTo>
                  <a:cubicBezTo>
                    <a:pt x="32" y="47"/>
                    <a:pt x="32" y="46"/>
                    <a:pt x="32" y="44"/>
                  </a:cubicBezTo>
                  <a:cubicBezTo>
                    <a:pt x="31" y="43"/>
                    <a:pt x="30" y="42"/>
                    <a:pt x="30" y="40"/>
                  </a:cubicBezTo>
                  <a:cubicBezTo>
                    <a:pt x="29" y="36"/>
                    <a:pt x="31" y="35"/>
                    <a:pt x="32" y="32"/>
                  </a:cubicBezTo>
                  <a:cubicBezTo>
                    <a:pt x="33" y="30"/>
                    <a:pt x="34" y="29"/>
                    <a:pt x="34" y="27"/>
                  </a:cubicBezTo>
                  <a:cubicBezTo>
                    <a:pt x="33" y="25"/>
                    <a:pt x="33" y="23"/>
                    <a:pt x="31" y="21"/>
                  </a:cubicBezTo>
                  <a:cubicBezTo>
                    <a:pt x="31" y="21"/>
                    <a:pt x="26" y="18"/>
                    <a:pt x="28" y="16"/>
                  </a:cubicBezTo>
                  <a:cubicBezTo>
                    <a:pt x="29" y="15"/>
                    <a:pt x="32" y="16"/>
                    <a:pt x="34" y="16"/>
                  </a:cubicBezTo>
                  <a:cubicBezTo>
                    <a:pt x="32" y="12"/>
                    <a:pt x="32" y="10"/>
                    <a:pt x="32" y="6"/>
                  </a:cubicBezTo>
                  <a:cubicBezTo>
                    <a:pt x="32" y="5"/>
                    <a:pt x="32" y="3"/>
                    <a:pt x="30" y="2"/>
                  </a:cubicBezTo>
                  <a:cubicBezTo>
                    <a:pt x="30" y="1"/>
                    <a:pt x="27" y="0"/>
                    <a:pt x="27" y="0"/>
                  </a:cubicBezTo>
                  <a:cubicBezTo>
                    <a:pt x="27" y="2"/>
                    <a:pt x="33" y="7"/>
                    <a:pt x="28" y="9"/>
                  </a:cubicBezTo>
                  <a:cubicBezTo>
                    <a:pt x="25" y="11"/>
                    <a:pt x="24" y="14"/>
                    <a:pt x="23" y="18"/>
                  </a:cubicBezTo>
                  <a:cubicBezTo>
                    <a:pt x="22" y="19"/>
                    <a:pt x="22" y="22"/>
                    <a:pt x="21" y="22"/>
                  </a:cubicBezTo>
                  <a:cubicBezTo>
                    <a:pt x="19" y="23"/>
                    <a:pt x="19" y="25"/>
                    <a:pt x="18" y="27"/>
                  </a:cubicBezTo>
                  <a:cubicBezTo>
                    <a:pt x="17" y="29"/>
                    <a:pt x="16" y="31"/>
                    <a:pt x="15" y="33"/>
                  </a:cubicBezTo>
                  <a:cubicBezTo>
                    <a:pt x="13" y="35"/>
                    <a:pt x="12" y="31"/>
                    <a:pt x="11" y="31"/>
                  </a:cubicBezTo>
                  <a:cubicBezTo>
                    <a:pt x="6" y="31"/>
                    <a:pt x="3" y="35"/>
                    <a:pt x="2" y="39"/>
                  </a:cubicBezTo>
                  <a:cubicBezTo>
                    <a:pt x="2" y="40"/>
                    <a:pt x="0" y="41"/>
                    <a:pt x="1" y="42"/>
                  </a:cubicBezTo>
                  <a:cubicBezTo>
                    <a:pt x="2" y="43"/>
                    <a:pt x="3" y="44"/>
                    <a:pt x="4" y="45"/>
                  </a:cubicBezTo>
                  <a:cubicBezTo>
                    <a:pt x="4" y="46"/>
                    <a:pt x="5" y="44"/>
                    <a:pt x="5" y="45"/>
                  </a:cubicBezTo>
                  <a:cubicBezTo>
                    <a:pt x="6" y="46"/>
                    <a:pt x="7" y="47"/>
                    <a:pt x="7" y="48"/>
                  </a:cubicBezTo>
                  <a:cubicBezTo>
                    <a:pt x="8" y="50"/>
                    <a:pt x="7" y="53"/>
                    <a:pt x="7" y="55"/>
                  </a:cubicBezTo>
                  <a:cubicBezTo>
                    <a:pt x="10" y="54"/>
                    <a:pt x="13" y="54"/>
                    <a:pt x="16" y="54"/>
                  </a:cubicBezTo>
                  <a:cubicBezTo>
                    <a:pt x="20" y="54"/>
                    <a:pt x="25" y="55"/>
                    <a:pt x="29" y="5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72" name="Freeform 756">
              <a:extLst>
                <a:ext uri="{FF2B5EF4-FFF2-40B4-BE49-F238E27FC236}">
                  <a16:creationId xmlns:a16="http://schemas.microsoft.com/office/drawing/2014/main" id="{CD7259BF-561C-4B7F-83CE-55A0D0C7C548}"/>
                </a:ext>
              </a:extLst>
            </p:cNvPr>
            <p:cNvSpPr>
              <a:spLocks/>
            </p:cNvSpPr>
            <p:nvPr/>
          </p:nvSpPr>
          <p:spPr bwMode="auto">
            <a:xfrm>
              <a:off x="5877575" y="4082818"/>
              <a:ext cx="70081" cy="144944"/>
            </a:xfrm>
            <a:custGeom>
              <a:avLst/>
              <a:gdLst>
                <a:gd name="T0" fmla="*/ 11 w 15"/>
                <a:gd name="T1" fmla="*/ 0 h 31"/>
                <a:gd name="T2" fmla="*/ 9 w 15"/>
                <a:gd name="T3" fmla="*/ 4 h 31"/>
                <a:gd name="T4" fmla="*/ 4 w 15"/>
                <a:gd name="T5" fmla="*/ 5 h 31"/>
                <a:gd name="T6" fmla="*/ 1 w 15"/>
                <a:gd name="T7" fmla="*/ 8 h 31"/>
                <a:gd name="T8" fmla="*/ 3 w 15"/>
                <a:gd name="T9" fmla="*/ 13 h 31"/>
                <a:gd name="T10" fmla="*/ 6 w 15"/>
                <a:gd name="T11" fmla="*/ 31 h 31"/>
                <a:gd name="T12" fmla="*/ 11 w 15"/>
                <a:gd name="T13" fmla="*/ 30 h 31"/>
                <a:gd name="T14" fmla="*/ 11 w 15"/>
                <a:gd name="T15" fmla="*/ 27 h 31"/>
                <a:gd name="T16" fmla="*/ 11 w 15"/>
                <a:gd name="T17" fmla="*/ 18 h 31"/>
                <a:gd name="T18" fmla="*/ 15 w 15"/>
                <a:gd name="T19" fmla="*/ 9 h 31"/>
                <a:gd name="T20" fmla="*/ 14 w 15"/>
                <a:gd name="T21" fmla="*/ 3 h 31"/>
                <a:gd name="T22" fmla="*/ 11 w 15"/>
                <a:gd name="T23" fmla="*/ 0 h 31"/>
                <a:gd name="T24" fmla="*/ 11 w 15"/>
                <a:gd name="T25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" h="31">
                  <a:moveTo>
                    <a:pt x="11" y="0"/>
                  </a:moveTo>
                  <a:cubicBezTo>
                    <a:pt x="9" y="2"/>
                    <a:pt x="10" y="2"/>
                    <a:pt x="9" y="4"/>
                  </a:cubicBezTo>
                  <a:cubicBezTo>
                    <a:pt x="8" y="6"/>
                    <a:pt x="6" y="5"/>
                    <a:pt x="4" y="5"/>
                  </a:cubicBezTo>
                  <a:cubicBezTo>
                    <a:pt x="4" y="5"/>
                    <a:pt x="2" y="7"/>
                    <a:pt x="1" y="8"/>
                  </a:cubicBezTo>
                  <a:cubicBezTo>
                    <a:pt x="0" y="9"/>
                    <a:pt x="2" y="11"/>
                    <a:pt x="3" y="13"/>
                  </a:cubicBezTo>
                  <a:cubicBezTo>
                    <a:pt x="7" y="18"/>
                    <a:pt x="4" y="25"/>
                    <a:pt x="6" y="31"/>
                  </a:cubicBezTo>
                  <a:cubicBezTo>
                    <a:pt x="7" y="31"/>
                    <a:pt x="9" y="31"/>
                    <a:pt x="11" y="30"/>
                  </a:cubicBezTo>
                  <a:cubicBezTo>
                    <a:pt x="12" y="30"/>
                    <a:pt x="12" y="29"/>
                    <a:pt x="11" y="27"/>
                  </a:cubicBezTo>
                  <a:cubicBezTo>
                    <a:pt x="11" y="24"/>
                    <a:pt x="11" y="21"/>
                    <a:pt x="11" y="18"/>
                  </a:cubicBezTo>
                  <a:cubicBezTo>
                    <a:pt x="11" y="14"/>
                    <a:pt x="14" y="12"/>
                    <a:pt x="15" y="9"/>
                  </a:cubicBezTo>
                  <a:cubicBezTo>
                    <a:pt x="15" y="6"/>
                    <a:pt x="15" y="5"/>
                    <a:pt x="14" y="3"/>
                  </a:cubicBezTo>
                  <a:cubicBezTo>
                    <a:pt x="14" y="3"/>
                    <a:pt x="11" y="0"/>
                    <a:pt x="11" y="0"/>
                  </a:cubicBezTo>
                  <a:cubicBezTo>
                    <a:pt x="10" y="1"/>
                    <a:pt x="11" y="0"/>
                    <a:pt x="11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73" name="Freeform 757">
              <a:extLst>
                <a:ext uri="{FF2B5EF4-FFF2-40B4-BE49-F238E27FC236}">
                  <a16:creationId xmlns:a16="http://schemas.microsoft.com/office/drawing/2014/main" id="{28D96436-FC25-4E4B-985B-2F666A31D4B5}"/>
                </a:ext>
              </a:extLst>
            </p:cNvPr>
            <p:cNvSpPr>
              <a:spLocks/>
            </p:cNvSpPr>
            <p:nvPr/>
          </p:nvSpPr>
          <p:spPr bwMode="auto">
            <a:xfrm>
              <a:off x="5925358" y="4046183"/>
              <a:ext cx="275549" cy="238918"/>
            </a:xfrm>
            <a:custGeom>
              <a:avLst/>
              <a:gdLst>
                <a:gd name="T0" fmla="*/ 31 w 59"/>
                <a:gd name="T1" fmla="*/ 42 h 51"/>
                <a:gd name="T2" fmla="*/ 37 w 59"/>
                <a:gd name="T3" fmla="*/ 37 h 51"/>
                <a:gd name="T4" fmla="*/ 40 w 59"/>
                <a:gd name="T5" fmla="*/ 36 h 51"/>
                <a:gd name="T6" fmla="*/ 43 w 59"/>
                <a:gd name="T7" fmla="*/ 38 h 51"/>
                <a:gd name="T8" fmla="*/ 47 w 59"/>
                <a:gd name="T9" fmla="*/ 32 h 51"/>
                <a:gd name="T10" fmla="*/ 48 w 59"/>
                <a:gd name="T11" fmla="*/ 28 h 51"/>
                <a:gd name="T12" fmla="*/ 51 w 59"/>
                <a:gd name="T13" fmla="*/ 27 h 51"/>
                <a:gd name="T14" fmla="*/ 56 w 59"/>
                <a:gd name="T15" fmla="*/ 14 h 51"/>
                <a:gd name="T16" fmla="*/ 59 w 59"/>
                <a:gd name="T17" fmla="*/ 11 h 51"/>
                <a:gd name="T18" fmla="*/ 57 w 59"/>
                <a:gd name="T19" fmla="*/ 8 h 51"/>
                <a:gd name="T20" fmla="*/ 56 w 59"/>
                <a:gd name="T21" fmla="*/ 6 h 51"/>
                <a:gd name="T22" fmla="*/ 54 w 59"/>
                <a:gd name="T23" fmla="*/ 1 h 51"/>
                <a:gd name="T24" fmla="*/ 48 w 59"/>
                <a:gd name="T25" fmla="*/ 5 h 51"/>
                <a:gd name="T26" fmla="*/ 40 w 59"/>
                <a:gd name="T27" fmla="*/ 4 h 51"/>
                <a:gd name="T28" fmla="*/ 32 w 59"/>
                <a:gd name="T29" fmla="*/ 6 h 51"/>
                <a:gd name="T30" fmla="*/ 26 w 59"/>
                <a:gd name="T31" fmla="*/ 4 h 51"/>
                <a:gd name="T32" fmla="*/ 19 w 59"/>
                <a:gd name="T33" fmla="*/ 3 h 51"/>
                <a:gd name="T34" fmla="*/ 13 w 59"/>
                <a:gd name="T35" fmla="*/ 1 h 51"/>
                <a:gd name="T36" fmla="*/ 8 w 59"/>
                <a:gd name="T37" fmla="*/ 3 h 51"/>
                <a:gd name="T38" fmla="*/ 7 w 59"/>
                <a:gd name="T39" fmla="*/ 6 h 51"/>
                <a:gd name="T40" fmla="*/ 6 w 59"/>
                <a:gd name="T41" fmla="*/ 10 h 51"/>
                <a:gd name="T42" fmla="*/ 5 w 59"/>
                <a:gd name="T43" fmla="*/ 16 h 51"/>
                <a:gd name="T44" fmla="*/ 1 w 59"/>
                <a:gd name="T45" fmla="*/ 24 h 51"/>
                <a:gd name="T46" fmla="*/ 2 w 59"/>
                <a:gd name="T47" fmla="*/ 38 h 51"/>
                <a:gd name="T48" fmla="*/ 5 w 59"/>
                <a:gd name="T49" fmla="*/ 38 h 51"/>
                <a:gd name="T50" fmla="*/ 9 w 59"/>
                <a:gd name="T51" fmla="*/ 39 h 51"/>
                <a:gd name="T52" fmla="*/ 14 w 59"/>
                <a:gd name="T53" fmla="*/ 43 h 51"/>
                <a:gd name="T54" fmla="*/ 14 w 59"/>
                <a:gd name="T55" fmla="*/ 45 h 51"/>
                <a:gd name="T56" fmla="*/ 16 w 59"/>
                <a:gd name="T57" fmla="*/ 48 h 51"/>
                <a:gd name="T58" fmla="*/ 23 w 59"/>
                <a:gd name="T59" fmla="*/ 47 h 51"/>
                <a:gd name="T60" fmla="*/ 22 w 59"/>
                <a:gd name="T61" fmla="*/ 48 h 51"/>
                <a:gd name="T62" fmla="*/ 27 w 59"/>
                <a:gd name="T63" fmla="*/ 47 h 51"/>
                <a:gd name="T64" fmla="*/ 30 w 59"/>
                <a:gd name="T65" fmla="*/ 47 h 51"/>
                <a:gd name="T66" fmla="*/ 31 w 59"/>
                <a:gd name="T67" fmla="*/ 42 h 51"/>
                <a:gd name="T68" fmla="*/ 31 w 59"/>
                <a:gd name="T69" fmla="*/ 42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9" h="51">
                  <a:moveTo>
                    <a:pt x="31" y="42"/>
                  </a:moveTo>
                  <a:cubicBezTo>
                    <a:pt x="32" y="40"/>
                    <a:pt x="35" y="37"/>
                    <a:pt x="37" y="37"/>
                  </a:cubicBezTo>
                  <a:cubicBezTo>
                    <a:pt x="38" y="36"/>
                    <a:pt x="40" y="36"/>
                    <a:pt x="40" y="36"/>
                  </a:cubicBezTo>
                  <a:cubicBezTo>
                    <a:pt x="41" y="37"/>
                    <a:pt x="42" y="39"/>
                    <a:pt x="43" y="38"/>
                  </a:cubicBezTo>
                  <a:cubicBezTo>
                    <a:pt x="45" y="37"/>
                    <a:pt x="46" y="34"/>
                    <a:pt x="47" y="32"/>
                  </a:cubicBezTo>
                  <a:cubicBezTo>
                    <a:pt x="47" y="31"/>
                    <a:pt x="48" y="29"/>
                    <a:pt x="48" y="28"/>
                  </a:cubicBezTo>
                  <a:cubicBezTo>
                    <a:pt x="49" y="27"/>
                    <a:pt x="50" y="28"/>
                    <a:pt x="51" y="27"/>
                  </a:cubicBezTo>
                  <a:cubicBezTo>
                    <a:pt x="51" y="25"/>
                    <a:pt x="53" y="14"/>
                    <a:pt x="56" y="14"/>
                  </a:cubicBezTo>
                  <a:cubicBezTo>
                    <a:pt x="58" y="14"/>
                    <a:pt x="59" y="12"/>
                    <a:pt x="59" y="11"/>
                  </a:cubicBezTo>
                  <a:cubicBezTo>
                    <a:pt x="59" y="9"/>
                    <a:pt x="57" y="9"/>
                    <a:pt x="57" y="8"/>
                  </a:cubicBezTo>
                  <a:cubicBezTo>
                    <a:pt x="57" y="7"/>
                    <a:pt x="56" y="7"/>
                    <a:pt x="56" y="6"/>
                  </a:cubicBezTo>
                  <a:cubicBezTo>
                    <a:pt x="55" y="4"/>
                    <a:pt x="55" y="3"/>
                    <a:pt x="54" y="1"/>
                  </a:cubicBezTo>
                  <a:cubicBezTo>
                    <a:pt x="53" y="2"/>
                    <a:pt x="50" y="5"/>
                    <a:pt x="48" y="5"/>
                  </a:cubicBezTo>
                  <a:cubicBezTo>
                    <a:pt x="45" y="4"/>
                    <a:pt x="43" y="4"/>
                    <a:pt x="40" y="4"/>
                  </a:cubicBezTo>
                  <a:cubicBezTo>
                    <a:pt x="37" y="4"/>
                    <a:pt x="35" y="6"/>
                    <a:pt x="32" y="6"/>
                  </a:cubicBezTo>
                  <a:cubicBezTo>
                    <a:pt x="30" y="6"/>
                    <a:pt x="28" y="3"/>
                    <a:pt x="26" y="4"/>
                  </a:cubicBezTo>
                  <a:cubicBezTo>
                    <a:pt x="22" y="6"/>
                    <a:pt x="21" y="5"/>
                    <a:pt x="19" y="3"/>
                  </a:cubicBezTo>
                  <a:cubicBezTo>
                    <a:pt x="18" y="2"/>
                    <a:pt x="15" y="0"/>
                    <a:pt x="13" y="1"/>
                  </a:cubicBezTo>
                  <a:cubicBezTo>
                    <a:pt x="12" y="1"/>
                    <a:pt x="9" y="2"/>
                    <a:pt x="8" y="3"/>
                  </a:cubicBezTo>
                  <a:cubicBezTo>
                    <a:pt x="7" y="4"/>
                    <a:pt x="8" y="5"/>
                    <a:pt x="7" y="6"/>
                  </a:cubicBezTo>
                  <a:cubicBezTo>
                    <a:pt x="7" y="7"/>
                    <a:pt x="6" y="9"/>
                    <a:pt x="6" y="10"/>
                  </a:cubicBezTo>
                  <a:cubicBezTo>
                    <a:pt x="5" y="12"/>
                    <a:pt x="5" y="14"/>
                    <a:pt x="5" y="16"/>
                  </a:cubicBezTo>
                  <a:cubicBezTo>
                    <a:pt x="5" y="19"/>
                    <a:pt x="2" y="21"/>
                    <a:pt x="1" y="24"/>
                  </a:cubicBezTo>
                  <a:cubicBezTo>
                    <a:pt x="0" y="27"/>
                    <a:pt x="1" y="34"/>
                    <a:pt x="2" y="38"/>
                  </a:cubicBezTo>
                  <a:cubicBezTo>
                    <a:pt x="2" y="39"/>
                    <a:pt x="4" y="38"/>
                    <a:pt x="5" y="38"/>
                  </a:cubicBezTo>
                  <a:cubicBezTo>
                    <a:pt x="6" y="38"/>
                    <a:pt x="8" y="39"/>
                    <a:pt x="9" y="39"/>
                  </a:cubicBezTo>
                  <a:cubicBezTo>
                    <a:pt x="10" y="40"/>
                    <a:pt x="14" y="42"/>
                    <a:pt x="14" y="43"/>
                  </a:cubicBezTo>
                  <a:cubicBezTo>
                    <a:pt x="14" y="44"/>
                    <a:pt x="14" y="44"/>
                    <a:pt x="14" y="45"/>
                  </a:cubicBezTo>
                  <a:cubicBezTo>
                    <a:pt x="14" y="46"/>
                    <a:pt x="15" y="47"/>
                    <a:pt x="16" y="48"/>
                  </a:cubicBezTo>
                  <a:cubicBezTo>
                    <a:pt x="18" y="51"/>
                    <a:pt x="21" y="46"/>
                    <a:pt x="23" y="47"/>
                  </a:cubicBezTo>
                  <a:cubicBezTo>
                    <a:pt x="23" y="47"/>
                    <a:pt x="22" y="48"/>
                    <a:pt x="22" y="48"/>
                  </a:cubicBezTo>
                  <a:cubicBezTo>
                    <a:pt x="22" y="47"/>
                    <a:pt x="27" y="47"/>
                    <a:pt x="27" y="47"/>
                  </a:cubicBezTo>
                  <a:cubicBezTo>
                    <a:pt x="29" y="47"/>
                    <a:pt x="29" y="45"/>
                    <a:pt x="30" y="47"/>
                  </a:cubicBezTo>
                  <a:cubicBezTo>
                    <a:pt x="31" y="45"/>
                    <a:pt x="31" y="44"/>
                    <a:pt x="31" y="42"/>
                  </a:cubicBezTo>
                  <a:cubicBezTo>
                    <a:pt x="32" y="41"/>
                    <a:pt x="31" y="43"/>
                    <a:pt x="31" y="4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74" name="Freeform 758">
              <a:extLst>
                <a:ext uri="{FF2B5EF4-FFF2-40B4-BE49-F238E27FC236}">
                  <a16:creationId xmlns:a16="http://schemas.microsoft.com/office/drawing/2014/main" id="{5B184332-F00C-4D17-A7F3-EA442906CD8D}"/>
                </a:ext>
              </a:extLst>
            </p:cNvPr>
            <p:cNvSpPr>
              <a:spLocks/>
            </p:cNvSpPr>
            <p:nvPr/>
          </p:nvSpPr>
          <p:spPr bwMode="auto">
            <a:xfrm>
              <a:off x="5727854" y="4017511"/>
              <a:ext cx="197504" cy="140165"/>
            </a:xfrm>
            <a:custGeom>
              <a:avLst/>
              <a:gdLst>
                <a:gd name="T0" fmla="*/ 35 w 42"/>
                <a:gd name="T1" fmla="*/ 20 h 30"/>
                <a:gd name="T2" fmla="*/ 41 w 42"/>
                <a:gd name="T3" fmla="*/ 17 h 30"/>
                <a:gd name="T4" fmla="*/ 38 w 42"/>
                <a:gd name="T5" fmla="*/ 13 h 30"/>
                <a:gd name="T6" fmla="*/ 33 w 42"/>
                <a:gd name="T7" fmla="*/ 10 h 30"/>
                <a:gd name="T8" fmla="*/ 32 w 42"/>
                <a:gd name="T9" fmla="*/ 7 h 30"/>
                <a:gd name="T10" fmla="*/ 30 w 42"/>
                <a:gd name="T11" fmla="*/ 1 h 30"/>
                <a:gd name="T12" fmla="*/ 26 w 42"/>
                <a:gd name="T13" fmla="*/ 0 h 30"/>
                <a:gd name="T14" fmla="*/ 22 w 42"/>
                <a:gd name="T15" fmla="*/ 2 h 30"/>
                <a:gd name="T16" fmla="*/ 19 w 42"/>
                <a:gd name="T17" fmla="*/ 4 h 30"/>
                <a:gd name="T18" fmla="*/ 17 w 42"/>
                <a:gd name="T19" fmla="*/ 5 h 30"/>
                <a:gd name="T20" fmla="*/ 11 w 42"/>
                <a:gd name="T21" fmla="*/ 10 h 30"/>
                <a:gd name="T22" fmla="*/ 9 w 42"/>
                <a:gd name="T23" fmla="*/ 10 h 30"/>
                <a:gd name="T24" fmla="*/ 7 w 42"/>
                <a:gd name="T25" fmla="*/ 14 h 30"/>
                <a:gd name="T26" fmla="*/ 5 w 42"/>
                <a:gd name="T27" fmla="*/ 16 h 30"/>
                <a:gd name="T28" fmla="*/ 2 w 42"/>
                <a:gd name="T29" fmla="*/ 18 h 30"/>
                <a:gd name="T30" fmla="*/ 1 w 42"/>
                <a:gd name="T31" fmla="*/ 24 h 30"/>
                <a:gd name="T32" fmla="*/ 8 w 42"/>
                <a:gd name="T33" fmla="*/ 28 h 30"/>
                <a:gd name="T34" fmla="*/ 16 w 42"/>
                <a:gd name="T35" fmla="*/ 30 h 30"/>
                <a:gd name="T36" fmla="*/ 15 w 42"/>
                <a:gd name="T37" fmla="*/ 22 h 30"/>
                <a:gd name="T38" fmla="*/ 26 w 42"/>
                <a:gd name="T39" fmla="*/ 22 h 30"/>
                <a:gd name="T40" fmla="*/ 35 w 42"/>
                <a:gd name="T41" fmla="*/ 20 h 30"/>
                <a:gd name="T42" fmla="*/ 35 w 42"/>
                <a:gd name="T43" fmla="*/ 2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2" h="30">
                  <a:moveTo>
                    <a:pt x="35" y="20"/>
                  </a:moveTo>
                  <a:cubicBezTo>
                    <a:pt x="37" y="17"/>
                    <a:pt x="40" y="20"/>
                    <a:pt x="41" y="17"/>
                  </a:cubicBezTo>
                  <a:cubicBezTo>
                    <a:pt x="42" y="16"/>
                    <a:pt x="39" y="13"/>
                    <a:pt x="38" y="13"/>
                  </a:cubicBezTo>
                  <a:cubicBezTo>
                    <a:pt x="37" y="15"/>
                    <a:pt x="34" y="11"/>
                    <a:pt x="33" y="10"/>
                  </a:cubicBezTo>
                  <a:cubicBezTo>
                    <a:pt x="33" y="9"/>
                    <a:pt x="33" y="8"/>
                    <a:pt x="32" y="7"/>
                  </a:cubicBezTo>
                  <a:cubicBezTo>
                    <a:pt x="30" y="5"/>
                    <a:pt x="30" y="4"/>
                    <a:pt x="30" y="1"/>
                  </a:cubicBezTo>
                  <a:cubicBezTo>
                    <a:pt x="29" y="1"/>
                    <a:pt x="27" y="0"/>
                    <a:pt x="26" y="0"/>
                  </a:cubicBezTo>
                  <a:cubicBezTo>
                    <a:pt x="24" y="1"/>
                    <a:pt x="23" y="2"/>
                    <a:pt x="22" y="2"/>
                  </a:cubicBezTo>
                  <a:cubicBezTo>
                    <a:pt x="21" y="3"/>
                    <a:pt x="20" y="4"/>
                    <a:pt x="19" y="4"/>
                  </a:cubicBezTo>
                  <a:cubicBezTo>
                    <a:pt x="18" y="6"/>
                    <a:pt x="18" y="4"/>
                    <a:pt x="17" y="5"/>
                  </a:cubicBezTo>
                  <a:cubicBezTo>
                    <a:pt x="15" y="6"/>
                    <a:pt x="13" y="11"/>
                    <a:pt x="11" y="10"/>
                  </a:cubicBezTo>
                  <a:cubicBezTo>
                    <a:pt x="10" y="10"/>
                    <a:pt x="9" y="8"/>
                    <a:pt x="9" y="10"/>
                  </a:cubicBezTo>
                  <a:cubicBezTo>
                    <a:pt x="8" y="11"/>
                    <a:pt x="8" y="13"/>
                    <a:pt x="7" y="14"/>
                  </a:cubicBezTo>
                  <a:cubicBezTo>
                    <a:pt x="7" y="15"/>
                    <a:pt x="7" y="16"/>
                    <a:pt x="5" y="16"/>
                  </a:cubicBezTo>
                  <a:cubicBezTo>
                    <a:pt x="5" y="16"/>
                    <a:pt x="1" y="17"/>
                    <a:pt x="2" y="18"/>
                  </a:cubicBezTo>
                  <a:cubicBezTo>
                    <a:pt x="5" y="20"/>
                    <a:pt x="0" y="23"/>
                    <a:pt x="1" y="24"/>
                  </a:cubicBezTo>
                  <a:cubicBezTo>
                    <a:pt x="3" y="25"/>
                    <a:pt x="5" y="30"/>
                    <a:pt x="8" y="28"/>
                  </a:cubicBezTo>
                  <a:cubicBezTo>
                    <a:pt x="11" y="26"/>
                    <a:pt x="13" y="27"/>
                    <a:pt x="16" y="30"/>
                  </a:cubicBezTo>
                  <a:cubicBezTo>
                    <a:pt x="15" y="27"/>
                    <a:pt x="15" y="24"/>
                    <a:pt x="15" y="22"/>
                  </a:cubicBezTo>
                  <a:cubicBezTo>
                    <a:pt x="19" y="22"/>
                    <a:pt x="22" y="22"/>
                    <a:pt x="26" y="22"/>
                  </a:cubicBezTo>
                  <a:cubicBezTo>
                    <a:pt x="29" y="22"/>
                    <a:pt x="34" y="23"/>
                    <a:pt x="35" y="20"/>
                  </a:cubicBezTo>
                  <a:cubicBezTo>
                    <a:pt x="36" y="18"/>
                    <a:pt x="35" y="20"/>
                    <a:pt x="35" y="2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75" name="Freeform 759">
              <a:extLst>
                <a:ext uri="{FF2B5EF4-FFF2-40B4-BE49-F238E27FC236}">
                  <a16:creationId xmlns:a16="http://schemas.microsoft.com/office/drawing/2014/main" id="{E4C86C98-753C-412D-A232-0F12BD192DED}"/>
                </a:ext>
              </a:extLst>
            </p:cNvPr>
            <p:cNvSpPr>
              <a:spLocks/>
            </p:cNvSpPr>
            <p:nvPr/>
          </p:nvSpPr>
          <p:spPr bwMode="auto">
            <a:xfrm>
              <a:off x="5860054" y="4121043"/>
              <a:ext cx="46189" cy="111496"/>
            </a:xfrm>
            <a:custGeom>
              <a:avLst/>
              <a:gdLst>
                <a:gd name="T0" fmla="*/ 9 w 10"/>
                <a:gd name="T1" fmla="*/ 10 h 24"/>
                <a:gd name="T2" fmla="*/ 8 w 10"/>
                <a:gd name="T3" fmla="*/ 6 h 24"/>
                <a:gd name="T4" fmla="*/ 5 w 10"/>
                <a:gd name="T5" fmla="*/ 0 h 24"/>
                <a:gd name="T6" fmla="*/ 2 w 10"/>
                <a:gd name="T7" fmla="*/ 0 h 24"/>
                <a:gd name="T8" fmla="*/ 2 w 10"/>
                <a:gd name="T9" fmla="*/ 3 h 24"/>
                <a:gd name="T10" fmla="*/ 2 w 10"/>
                <a:gd name="T11" fmla="*/ 9 h 24"/>
                <a:gd name="T12" fmla="*/ 4 w 10"/>
                <a:gd name="T13" fmla="*/ 15 h 24"/>
                <a:gd name="T14" fmla="*/ 4 w 10"/>
                <a:gd name="T15" fmla="*/ 21 h 24"/>
                <a:gd name="T16" fmla="*/ 6 w 10"/>
                <a:gd name="T17" fmla="*/ 23 h 24"/>
                <a:gd name="T18" fmla="*/ 9 w 10"/>
                <a:gd name="T19" fmla="*/ 23 h 24"/>
                <a:gd name="T20" fmla="*/ 9 w 10"/>
                <a:gd name="T21" fmla="*/ 10 h 24"/>
                <a:gd name="T22" fmla="*/ 9 w 10"/>
                <a:gd name="T23" fmla="*/ 1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" h="24">
                  <a:moveTo>
                    <a:pt x="9" y="10"/>
                  </a:moveTo>
                  <a:cubicBezTo>
                    <a:pt x="9" y="9"/>
                    <a:pt x="9" y="7"/>
                    <a:pt x="8" y="6"/>
                  </a:cubicBezTo>
                  <a:cubicBezTo>
                    <a:pt x="7" y="5"/>
                    <a:pt x="4" y="1"/>
                    <a:pt x="5" y="0"/>
                  </a:cubicBezTo>
                  <a:cubicBezTo>
                    <a:pt x="4" y="0"/>
                    <a:pt x="3" y="0"/>
                    <a:pt x="2" y="0"/>
                  </a:cubicBezTo>
                  <a:cubicBezTo>
                    <a:pt x="0" y="0"/>
                    <a:pt x="2" y="2"/>
                    <a:pt x="2" y="3"/>
                  </a:cubicBezTo>
                  <a:cubicBezTo>
                    <a:pt x="3" y="5"/>
                    <a:pt x="2" y="7"/>
                    <a:pt x="2" y="9"/>
                  </a:cubicBezTo>
                  <a:cubicBezTo>
                    <a:pt x="1" y="12"/>
                    <a:pt x="3" y="12"/>
                    <a:pt x="4" y="15"/>
                  </a:cubicBezTo>
                  <a:cubicBezTo>
                    <a:pt x="4" y="17"/>
                    <a:pt x="3" y="19"/>
                    <a:pt x="4" y="21"/>
                  </a:cubicBezTo>
                  <a:cubicBezTo>
                    <a:pt x="4" y="22"/>
                    <a:pt x="5" y="23"/>
                    <a:pt x="6" y="23"/>
                  </a:cubicBezTo>
                  <a:cubicBezTo>
                    <a:pt x="7" y="24"/>
                    <a:pt x="10" y="24"/>
                    <a:pt x="9" y="23"/>
                  </a:cubicBezTo>
                  <a:cubicBezTo>
                    <a:pt x="9" y="19"/>
                    <a:pt x="9" y="15"/>
                    <a:pt x="9" y="10"/>
                  </a:cubicBezTo>
                  <a:cubicBezTo>
                    <a:pt x="9" y="7"/>
                    <a:pt x="9" y="13"/>
                    <a:pt x="9" y="1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76" name="Freeform 760">
              <a:extLst>
                <a:ext uri="{FF2B5EF4-FFF2-40B4-BE49-F238E27FC236}">
                  <a16:creationId xmlns:a16="http://schemas.microsoft.com/office/drawing/2014/main" id="{E5F4616C-4AD3-4655-956A-0962460F08E4}"/>
                </a:ext>
              </a:extLst>
            </p:cNvPr>
            <p:cNvSpPr>
              <a:spLocks/>
            </p:cNvSpPr>
            <p:nvPr/>
          </p:nvSpPr>
          <p:spPr bwMode="auto">
            <a:xfrm>
              <a:off x="5659365" y="4125822"/>
              <a:ext cx="148126" cy="144944"/>
            </a:xfrm>
            <a:custGeom>
              <a:avLst/>
              <a:gdLst>
                <a:gd name="T0" fmla="*/ 26 w 32"/>
                <a:gd name="T1" fmla="*/ 4 h 31"/>
                <a:gd name="T2" fmla="*/ 21 w 32"/>
                <a:gd name="T3" fmla="*/ 5 h 31"/>
                <a:gd name="T4" fmla="*/ 15 w 32"/>
                <a:gd name="T5" fmla="*/ 1 h 31"/>
                <a:gd name="T6" fmla="*/ 13 w 32"/>
                <a:gd name="T7" fmla="*/ 1 h 31"/>
                <a:gd name="T8" fmla="*/ 10 w 32"/>
                <a:gd name="T9" fmla="*/ 2 h 31"/>
                <a:gd name="T10" fmla="*/ 6 w 32"/>
                <a:gd name="T11" fmla="*/ 2 h 31"/>
                <a:gd name="T12" fmla="*/ 4 w 32"/>
                <a:gd name="T13" fmla="*/ 3 h 31"/>
                <a:gd name="T14" fmla="*/ 3 w 32"/>
                <a:gd name="T15" fmla="*/ 6 h 31"/>
                <a:gd name="T16" fmla="*/ 5 w 32"/>
                <a:gd name="T17" fmla="*/ 7 h 31"/>
                <a:gd name="T18" fmla="*/ 3 w 32"/>
                <a:gd name="T19" fmla="*/ 9 h 31"/>
                <a:gd name="T20" fmla="*/ 5 w 32"/>
                <a:gd name="T21" fmla="*/ 12 h 31"/>
                <a:gd name="T22" fmla="*/ 3 w 32"/>
                <a:gd name="T23" fmla="*/ 13 h 31"/>
                <a:gd name="T24" fmla="*/ 2 w 32"/>
                <a:gd name="T25" fmla="*/ 16 h 31"/>
                <a:gd name="T26" fmla="*/ 2 w 32"/>
                <a:gd name="T27" fmla="*/ 19 h 31"/>
                <a:gd name="T28" fmla="*/ 3 w 32"/>
                <a:gd name="T29" fmla="*/ 23 h 31"/>
                <a:gd name="T30" fmla="*/ 7 w 32"/>
                <a:gd name="T31" fmla="*/ 26 h 31"/>
                <a:gd name="T32" fmla="*/ 7 w 32"/>
                <a:gd name="T33" fmla="*/ 31 h 31"/>
                <a:gd name="T34" fmla="*/ 19 w 32"/>
                <a:gd name="T35" fmla="*/ 28 h 31"/>
                <a:gd name="T36" fmla="*/ 26 w 32"/>
                <a:gd name="T37" fmla="*/ 28 h 31"/>
                <a:gd name="T38" fmla="*/ 30 w 32"/>
                <a:gd name="T39" fmla="*/ 26 h 31"/>
                <a:gd name="T40" fmla="*/ 28 w 32"/>
                <a:gd name="T41" fmla="*/ 21 h 31"/>
                <a:gd name="T42" fmla="*/ 30 w 32"/>
                <a:gd name="T43" fmla="*/ 15 h 31"/>
                <a:gd name="T44" fmla="*/ 26 w 32"/>
                <a:gd name="T45" fmla="*/ 4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2" h="31">
                  <a:moveTo>
                    <a:pt x="26" y="4"/>
                  </a:moveTo>
                  <a:cubicBezTo>
                    <a:pt x="24" y="4"/>
                    <a:pt x="23" y="6"/>
                    <a:pt x="21" y="5"/>
                  </a:cubicBezTo>
                  <a:cubicBezTo>
                    <a:pt x="19" y="5"/>
                    <a:pt x="17" y="0"/>
                    <a:pt x="15" y="1"/>
                  </a:cubicBezTo>
                  <a:cubicBezTo>
                    <a:pt x="14" y="2"/>
                    <a:pt x="13" y="2"/>
                    <a:pt x="13" y="1"/>
                  </a:cubicBezTo>
                  <a:cubicBezTo>
                    <a:pt x="12" y="0"/>
                    <a:pt x="11" y="2"/>
                    <a:pt x="10" y="2"/>
                  </a:cubicBezTo>
                  <a:cubicBezTo>
                    <a:pt x="8" y="3"/>
                    <a:pt x="7" y="2"/>
                    <a:pt x="6" y="2"/>
                  </a:cubicBezTo>
                  <a:cubicBezTo>
                    <a:pt x="5" y="1"/>
                    <a:pt x="5" y="3"/>
                    <a:pt x="4" y="3"/>
                  </a:cubicBezTo>
                  <a:cubicBezTo>
                    <a:pt x="3" y="3"/>
                    <a:pt x="2" y="5"/>
                    <a:pt x="3" y="6"/>
                  </a:cubicBezTo>
                  <a:cubicBezTo>
                    <a:pt x="3" y="7"/>
                    <a:pt x="5" y="7"/>
                    <a:pt x="5" y="7"/>
                  </a:cubicBezTo>
                  <a:cubicBezTo>
                    <a:pt x="5" y="8"/>
                    <a:pt x="3" y="9"/>
                    <a:pt x="3" y="9"/>
                  </a:cubicBezTo>
                  <a:cubicBezTo>
                    <a:pt x="3" y="10"/>
                    <a:pt x="5" y="11"/>
                    <a:pt x="5" y="12"/>
                  </a:cubicBezTo>
                  <a:cubicBezTo>
                    <a:pt x="5" y="12"/>
                    <a:pt x="3" y="11"/>
                    <a:pt x="3" y="13"/>
                  </a:cubicBezTo>
                  <a:cubicBezTo>
                    <a:pt x="3" y="14"/>
                    <a:pt x="4" y="16"/>
                    <a:pt x="2" y="16"/>
                  </a:cubicBezTo>
                  <a:cubicBezTo>
                    <a:pt x="3" y="17"/>
                    <a:pt x="3" y="18"/>
                    <a:pt x="2" y="19"/>
                  </a:cubicBezTo>
                  <a:cubicBezTo>
                    <a:pt x="2" y="21"/>
                    <a:pt x="0" y="21"/>
                    <a:pt x="3" y="23"/>
                  </a:cubicBezTo>
                  <a:cubicBezTo>
                    <a:pt x="4" y="23"/>
                    <a:pt x="6" y="24"/>
                    <a:pt x="7" y="26"/>
                  </a:cubicBezTo>
                  <a:cubicBezTo>
                    <a:pt x="8" y="27"/>
                    <a:pt x="7" y="29"/>
                    <a:pt x="7" y="31"/>
                  </a:cubicBezTo>
                  <a:cubicBezTo>
                    <a:pt x="11" y="30"/>
                    <a:pt x="14" y="28"/>
                    <a:pt x="19" y="28"/>
                  </a:cubicBezTo>
                  <a:cubicBezTo>
                    <a:pt x="21" y="27"/>
                    <a:pt x="24" y="28"/>
                    <a:pt x="26" y="28"/>
                  </a:cubicBezTo>
                  <a:cubicBezTo>
                    <a:pt x="28" y="28"/>
                    <a:pt x="31" y="29"/>
                    <a:pt x="30" y="26"/>
                  </a:cubicBezTo>
                  <a:cubicBezTo>
                    <a:pt x="30" y="24"/>
                    <a:pt x="29" y="23"/>
                    <a:pt x="28" y="21"/>
                  </a:cubicBezTo>
                  <a:cubicBezTo>
                    <a:pt x="28" y="19"/>
                    <a:pt x="29" y="17"/>
                    <a:pt x="30" y="15"/>
                  </a:cubicBezTo>
                  <a:cubicBezTo>
                    <a:pt x="31" y="11"/>
                    <a:pt x="32" y="4"/>
                    <a:pt x="26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77" name="Freeform 761">
              <a:extLst>
                <a:ext uri="{FF2B5EF4-FFF2-40B4-BE49-F238E27FC236}">
                  <a16:creationId xmlns:a16="http://schemas.microsoft.com/office/drawing/2014/main" id="{4D424E5E-D686-48A4-9252-FDD76A24E1BD}"/>
                </a:ext>
              </a:extLst>
            </p:cNvPr>
            <p:cNvSpPr>
              <a:spLocks/>
            </p:cNvSpPr>
            <p:nvPr/>
          </p:nvSpPr>
          <p:spPr bwMode="auto">
            <a:xfrm>
              <a:off x="5785194" y="4121043"/>
              <a:ext cx="106717" cy="140165"/>
            </a:xfrm>
            <a:custGeom>
              <a:avLst/>
              <a:gdLst>
                <a:gd name="T0" fmla="*/ 19 w 23"/>
                <a:gd name="T1" fmla="*/ 13 h 30"/>
                <a:gd name="T2" fmla="*/ 18 w 23"/>
                <a:gd name="T3" fmla="*/ 6 h 30"/>
                <a:gd name="T4" fmla="*/ 17 w 23"/>
                <a:gd name="T5" fmla="*/ 0 h 30"/>
                <a:gd name="T6" fmla="*/ 3 w 23"/>
                <a:gd name="T7" fmla="*/ 0 h 30"/>
                <a:gd name="T8" fmla="*/ 4 w 23"/>
                <a:gd name="T9" fmla="*/ 11 h 30"/>
                <a:gd name="T10" fmla="*/ 1 w 23"/>
                <a:gd name="T11" fmla="*/ 22 h 30"/>
                <a:gd name="T12" fmla="*/ 3 w 23"/>
                <a:gd name="T13" fmla="*/ 30 h 30"/>
                <a:gd name="T14" fmla="*/ 10 w 23"/>
                <a:gd name="T15" fmla="*/ 29 h 30"/>
                <a:gd name="T16" fmla="*/ 23 w 23"/>
                <a:gd name="T17" fmla="*/ 24 h 30"/>
                <a:gd name="T18" fmla="*/ 20 w 23"/>
                <a:gd name="T19" fmla="*/ 19 h 30"/>
                <a:gd name="T20" fmla="*/ 19 w 23"/>
                <a:gd name="T21" fmla="*/ 13 h 30"/>
                <a:gd name="T22" fmla="*/ 19 w 23"/>
                <a:gd name="T23" fmla="*/ 13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3" h="30">
                  <a:moveTo>
                    <a:pt x="19" y="13"/>
                  </a:moveTo>
                  <a:cubicBezTo>
                    <a:pt x="17" y="11"/>
                    <a:pt x="18" y="8"/>
                    <a:pt x="18" y="6"/>
                  </a:cubicBezTo>
                  <a:cubicBezTo>
                    <a:pt x="19" y="4"/>
                    <a:pt x="16" y="2"/>
                    <a:pt x="17" y="0"/>
                  </a:cubicBezTo>
                  <a:cubicBezTo>
                    <a:pt x="12" y="0"/>
                    <a:pt x="8" y="0"/>
                    <a:pt x="3" y="0"/>
                  </a:cubicBezTo>
                  <a:cubicBezTo>
                    <a:pt x="3" y="3"/>
                    <a:pt x="4" y="7"/>
                    <a:pt x="4" y="11"/>
                  </a:cubicBezTo>
                  <a:cubicBezTo>
                    <a:pt x="4" y="15"/>
                    <a:pt x="0" y="18"/>
                    <a:pt x="1" y="22"/>
                  </a:cubicBezTo>
                  <a:cubicBezTo>
                    <a:pt x="2" y="25"/>
                    <a:pt x="4" y="26"/>
                    <a:pt x="3" y="30"/>
                  </a:cubicBezTo>
                  <a:cubicBezTo>
                    <a:pt x="6" y="30"/>
                    <a:pt x="7" y="30"/>
                    <a:pt x="10" y="29"/>
                  </a:cubicBezTo>
                  <a:cubicBezTo>
                    <a:pt x="15" y="28"/>
                    <a:pt x="19" y="26"/>
                    <a:pt x="23" y="24"/>
                  </a:cubicBezTo>
                  <a:cubicBezTo>
                    <a:pt x="21" y="23"/>
                    <a:pt x="20" y="21"/>
                    <a:pt x="20" y="19"/>
                  </a:cubicBezTo>
                  <a:cubicBezTo>
                    <a:pt x="20" y="17"/>
                    <a:pt x="20" y="15"/>
                    <a:pt x="19" y="13"/>
                  </a:cubicBezTo>
                  <a:cubicBezTo>
                    <a:pt x="17" y="11"/>
                    <a:pt x="20" y="15"/>
                    <a:pt x="19" y="1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78" name="Freeform 762">
              <a:extLst>
                <a:ext uri="{FF2B5EF4-FFF2-40B4-BE49-F238E27FC236}">
                  <a16:creationId xmlns:a16="http://schemas.microsoft.com/office/drawing/2014/main" id="{F0564B7F-28FF-4960-9549-5587D36DFFB3}"/>
                </a:ext>
              </a:extLst>
            </p:cNvPr>
            <p:cNvSpPr>
              <a:spLocks/>
            </p:cNvSpPr>
            <p:nvPr/>
          </p:nvSpPr>
          <p:spPr bwMode="auto">
            <a:xfrm>
              <a:off x="5551057" y="4135378"/>
              <a:ext cx="70081" cy="84417"/>
            </a:xfrm>
            <a:custGeom>
              <a:avLst/>
              <a:gdLst>
                <a:gd name="T0" fmla="*/ 12 w 15"/>
                <a:gd name="T1" fmla="*/ 14 h 18"/>
                <a:gd name="T2" fmla="*/ 14 w 15"/>
                <a:gd name="T3" fmla="*/ 6 h 18"/>
                <a:gd name="T4" fmla="*/ 5 w 15"/>
                <a:gd name="T5" fmla="*/ 3 h 18"/>
                <a:gd name="T6" fmla="*/ 1 w 15"/>
                <a:gd name="T7" fmla="*/ 8 h 18"/>
                <a:gd name="T8" fmla="*/ 4 w 15"/>
                <a:gd name="T9" fmla="*/ 12 h 18"/>
                <a:gd name="T10" fmla="*/ 7 w 15"/>
                <a:gd name="T11" fmla="*/ 16 h 18"/>
                <a:gd name="T12" fmla="*/ 10 w 15"/>
                <a:gd name="T13" fmla="*/ 16 h 18"/>
                <a:gd name="T14" fmla="*/ 12 w 15"/>
                <a:gd name="T15" fmla="*/ 14 h 18"/>
                <a:gd name="T16" fmla="*/ 12 w 15"/>
                <a:gd name="T17" fmla="*/ 14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18">
                  <a:moveTo>
                    <a:pt x="12" y="14"/>
                  </a:moveTo>
                  <a:cubicBezTo>
                    <a:pt x="15" y="13"/>
                    <a:pt x="15" y="8"/>
                    <a:pt x="14" y="6"/>
                  </a:cubicBezTo>
                  <a:cubicBezTo>
                    <a:pt x="12" y="2"/>
                    <a:pt x="8" y="0"/>
                    <a:pt x="5" y="3"/>
                  </a:cubicBezTo>
                  <a:cubicBezTo>
                    <a:pt x="3" y="4"/>
                    <a:pt x="0" y="6"/>
                    <a:pt x="1" y="8"/>
                  </a:cubicBezTo>
                  <a:cubicBezTo>
                    <a:pt x="2" y="10"/>
                    <a:pt x="2" y="11"/>
                    <a:pt x="4" y="12"/>
                  </a:cubicBezTo>
                  <a:cubicBezTo>
                    <a:pt x="5" y="14"/>
                    <a:pt x="5" y="15"/>
                    <a:pt x="7" y="16"/>
                  </a:cubicBezTo>
                  <a:cubicBezTo>
                    <a:pt x="8" y="17"/>
                    <a:pt x="9" y="18"/>
                    <a:pt x="10" y="16"/>
                  </a:cubicBezTo>
                  <a:cubicBezTo>
                    <a:pt x="10" y="15"/>
                    <a:pt x="11" y="15"/>
                    <a:pt x="12" y="14"/>
                  </a:cubicBezTo>
                  <a:cubicBezTo>
                    <a:pt x="14" y="13"/>
                    <a:pt x="11" y="15"/>
                    <a:pt x="12" y="1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79" name="Freeform 763">
              <a:extLst>
                <a:ext uri="{FF2B5EF4-FFF2-40B4-BE49-F238E27FC236}">
                  <a16:creationId xmlns:a16="http://schemas.microsoft.com/office/drawing/2014/main" id="{3E238743-86C1-47E5-8963-03241802454B}"/>
                </a:ext>
              </a:extLst>
            </p:cNvPr>
            <p:cNvSpPr>
              <a:spLocks/>
            </p:cNvSpPr>
            <p:nvPr/>
          </p:nvSpPr>
          <p:spPr bwMode="auto">
            <a:xfrm>
              <a:off x="5592469" y="4172013"/>
              <a:ext cx="103529" cy="98753"/>
            </a:xfrm>
            <a:custGeom>
              <a:avLst/>
              <a:gdLst>
                <a:gd name="T0" fmla="*/ 21 w 22"/>
                <a:gd name="T1" fmla="*/ 17 h 21"/>
                <a:gd name="T2" fmla="*/ 19 w 22"/>
                <a:gd name="T3" fmla="*/ 13 h 21"/>
                <a:gd name="T4" fmla="*/ 16 w 22"/>
                <a:gd name="T5" fmla="*/ 11 h 21"/>
                <a:gd name="T6" fmla="*/ 16 w 22"/>
                <a:gd name="T7" fmla="*/ 6 h 21"/>
                <a:gd name="T8" fmla="*/ 13 w 22"/>
                <a:gd name="T9" fmla="*/ 8 h 21"/>
                <a:gd name="T10" fmla="*/ 9 w 22"/>
                <a:gd name="T11" fmla="*/ 1 h 21"/>
                <a:gd name="T12" fmla="*/ 5 w 22"/>
                <a:gd name="T13" fmla="*/ 4 h 21"/>
                <a:gd name="T14" fmla="*/ 0 w 22"/>
                <a:gd name="T15" fmla="*/ 9 h 21"/>
                <a:gd name="T16" fmla="*/ 12 w 22"/>
                <a:gd name="T17" fmla="*/ 18 h 21"/>
                <a:gd name="T18" fmla="*/ 19 w 22"/>
                <a:gd name="T19" fmla="*/ 21 h 21"/>
                <a:gd name="T20" fmla="*/ 21 w 22"/>
                <a:gd name="T21" fmla="*/ 17 h 21"/>
                <a:gd name="T22" fmla="*/ 21 w 22"/>
                <a:gd name="T23" fmla="*/ 17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2" h="21">
                  <a:moveTo>
                    <a:pt x="21" y="17"/>
                  </a:moveTo>
                  <a:cubicBezTo>
                    <a:pt x="22" y="15"/>
                    <a:pt x="20" y="14"/>
                    <a:pt x="19" y="13"/>
                  </a:cubicBezTo>
                  <a:cubicBezTo>
                    <a:pt x="18" y="13"/>
                    <a:pt x="14" y="12"/>
                    <a:pt x="16" y="11"/>
                  </a:cubicBezTo>
                  <a:cubicBezTo>
                    <a:pt x="17" y="10"/>
                    <a:pt x="17" y="7"/>
                    <a:pt x="16" y="6"/>
                  </a:cubicBezTo>
                  <a:cubicBezTo>
                    <a:pt x="15" y="4"/>
                    <a:pt x="14" y="8"/>
                    <a:pt x="13" y="8"/>
                  </a:cubicBezTo>
                  <a:cubicBezTo>
                    <a:pt x="10" y="8"/>
                    <a:pt x="11" y="0"/>
                    <a:pt x="9" y="1"/>
                  </a:cubicBezTo>
                  <a:cubicBezTo>
                    <a:pt x="8" y="2"/>
                    <a:pt x="6" y="3"/>
                    <a:pt x="5" y="4"/>
                  </a:cubicBezTo>
                  <a:cubicBezTo>
                    <a:pt x="4" y="6"/>
                    <a:pt x="2" y="7"/>
                    <a:pt x="0" y="9"/>
                  </a:cubicBezTo>
                  <a:cubicBezTo>
                    <a:pt x="5" y="12"/>
                    <a:pt x="8" y="15"/>
                    <a:pt x="12" y="18"/>
                  </a:cubicBezTo>
                  <a:cubicBezTo>
                    <a:pt x="14" y="20"/>
                    <a:pt x="16" y="21"/>
                    <a:pt x="19" y="21"/>
                  </a:cubicBezTo>
                  <a:cubicBezTo>
                    <a:pt x="22" y="21"/>
                    <a:pt x="20" y="19"/>
                    <a:pt x="21" y="17"/>
                  </a:cubicBezTo>
                  <a:cubicBezTo>
                    <a:pt x="22" y="15"/>
                    <a:pt x="21" y="19"/>
                    <a:pt x="21" y="1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80" name="Freeform 764">
              <a:extLst>
                <a:ext uri="{FF2B5EF4-FFF2-40B4-BE49-F238E27FC236}">
                  <a16:creationId xmlns:a16="http://schemas.microsoft.com/office/drawing/2014/main" id="{DDAD2BBC-4C55-4C45-8F02-4EDEA3C4DF87}"/>
                </a:ext>
              </a:extLst>
            </p:cNvPr>
            <p:cNvSpPr>
              <a:spLocks/>
            </p:cNvSpPr>
            <p:nvPr/>
          </p:nvSpPr>
          <p:spPr bwMode="auto">
            <a:xfrm>
              <a:off x="5519201" y="4078039"/>
              <a:ext cx="162462" cy="136980"/>
            </a:xfrm>
            <a:custGeom>
              <a:avLst/>
              <a:gdLst>
                <a:gd name="T0" fmla="*/ 10 w 35"/>
                <a:gd name="T1" fmla="*/ 16 h 29"/>
                <a:gd name="T2" fmla="*/ 20 w 35"/>
                <a:gd name="T3" fmla="*/ 17 h 29"/>
                <a:gd name="T4" fmla="*/ 21 w 35"/>
                <a:gd name="T5" fmla="*/ 23 h 29"/>
                <a:gd name="T6" fmla="*/ 25 w 35"/>
                <a:gd name="T7" fmla="*/ 21 h 29"/>
                <a:gd name="T8" fmla="*/ 29 w 35"/>
                <a:gd name="T9" fmla="*/ 27 h 29"/>
                <a:gd name="T10" fmla="*/ 31 w 35"/>
                <a:gd name="T11" fmla="*/ 26 h 29"/>
                <a:gd name="T12" fmla="*/ 33 w 35"/>
                <a:gd name="T13" fmla="*/ 25 h 29"/>
                <a:gd name="T14" fmla="*/ 33 w 35"/>
                <a:gd name="T15" fmla="*/ 23 h 29"/>
                <a:gd name="T16" fmla="*/ 35 w 35"/>
                <a:gd name="T17" fmla="*/ 22 h 29"/>
                <a:gd name="T18" fmla="*/ 34 w 35"/>
                <a:gd name="T19" fmla="*/ 19 h 29"/>
                <a:gd name="T20" fmla="*/ 33 w 35"/>
                <a:gd name="T21" fmla="*/ 16 h 29"/>
                <a:gd name="T22" fmla="*/ 33 w 35"/>
                <a:gd name="T23" fmla="*/ 12 h 29"/>
                <a:gd name="T24" fmla="*/ 32 w 35"/>
                <a:gd name="T25" fmla="*/ 8 h 29"/>
                <a:gd name="T26" fmla="*/ 26 w 35"/>
                <a:gd name="T27" fmla="*/ 2 h 29"/>
                <a:gd name="T28" fmla="*/ 24 w 35"/>
                <a:gd name="T29" fmla="*/ 3 h 29"/>
                <a:gd name="T30" fmla="*/ 22 w 35"/>
                <a:gd name="T31" fmla="*/ 3 h 29"/>
                <a:gd name="T32" fmla="*/ 19 w 35"/>
                <a:gd name="T33" fmla="*/ 3 h 29"/>
                <a:gd name="T34" fmla="*/ 18 w 35"/>
                <a:gd name="T35" fmla="*/ 3 h 29"/>
                <a:gd name="T36" fmla="*/ 15 w 35"/>
                <a:gd name="T37" fmla="*/ 2 h 29"/>
                <a:gd name="T38" fmla="*/ 10 w 35"/>
                <a:gd name="T39" fmla="*/ 1 h 29"/>
                <a:gd name="T40" fmla="*/ 5 w 35"/>
                <a:gd name="T41" fmla="*/ 1 h 29"/>
                <a:gd name="T42" fmla="*/ 5 w 35"/>
                <a:gd name="T43" fmla="*/ 4 h 29"/>
                <a:gd name="T44" fmla="*/ 3 w 35"/>
                <a:gd name="T45" fmla="*/ 6 h 29"/>
                <a:gd name="T46" fmla="*/ 0 w 35"/>
                <a:gd name="T47" fmla="*/ 8 h 29"/>
                <a:gd name="T48" fmla="*/ 3 w 35"/>
                <a:gd name="T49" fmla="*/ 13 h 29"/>
                <a:gd name="T50" fmla="*/ 8 w 35"/>
                <a:gd name="T51" fmla="*/ 19 h 29"/>
                <a:gd name="T52" fmla="*/ 10 w 35"/>
                <a:gd name="T53" fmla="*/ 16 h 29"/>
                <a:gd name="T54" fmla="*/ 10 w 35"/>
                <a:gd name="T55" fmla="*/ 16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5" h="29">
                  <a:moveTo>
                    <a:pt x="10" y="16"/>
                  </a:moveTo>
                  <a:cubicBezTo>
                    <a:pt x="14" y="14"/>
                    <a:pt x="18" y="12"/>
                    <a:pt x="20" y="17"/>
                  </a:cubicBezTo>
                  <a:cubicBezTo>
                    <a:pt x="22" y="19"/>
                    <a:pt x="21" y="20"/>
                    <a:pt x="21" y="23"/>
                  </a:cubicBezTo>
                  <a:cubicBezTo>
                    <a:pt x="22" y="24"/>
                    <a:pt x="24" y="21"/>
                    <a:pt x="25" y="21"/>
                  </a:cubicBezTo>
                  <a:cubicBezTo>
                    <a:pt x="27" y="20"/>
                    <a:pt x="27" y="29"/>
                    <a:pt x="29" y="27"/>
                  </a:cubicBezTo>
                  <a:cubicBezTo>
                    <a:pt x="30" y="27"/>
                    <a:pt x="30" y="26"/>
                    <a:pt x="31" y="26"/>
                  </a:cubicBezTo>
                  <a:cubicBezTo>
                    <a:pt x="31" y="25"/>
                    <a:pt x="33" y="26"/>
                    <a:pt x="33" y="25"/>
                  </a:cubicBezTo>
                  <a:cubicBezTo>
                    <a:pt x="34" y="24"/>
                    <a:pt x="33" y="23"/>
                    <a:pt x="33" y="23"/>
                  </a:cubicBezTo>
                  <a:cubicBezTo>
                    <a:pt x="33" y="21"/>
                    <a:pt x="35" y="22"/>
                    <a:pt x="35" y="22"/>
                  </a:cubicBezTo>
                  <a:cubicBezTo>
                    <a:pt x="35" y="21"/>
                    <a:pt x="32" y="20"/>
                    <a:pt x="34" y="19"/>
                  </a:cubicBezTo>
                  <a:cubicBezTo>
                    <a:pt x="35" y="18"/>
                    <a:pt x="35" y="17"/>
                    <a:pt x="33" y="16"/>
                  </a:cubicBezTo>
                  <a:cubicBezTo>
                    <a:pt x="32" y="15"/>
                    <a:pt x="34" y="13"/>
                    <a:pt x="33" y="12"/>
                  </a:cubicBezTo>
                  <a:cubicBezTo>
                    <a:pt x="32" y="11"/>
                    <a:pt x="33" y="10"/>
                    <a:pt x="32" y="8"/>
                  </a:cubicBezTo>
                  <a:cubicBezTo>
                    <a:pt x="31" y="7"/>
                    <a:pt x="29" y="0"/>
                    <a:pt x="26" y="2"/>
                  </a:cubicBezTo>
                  <a:cubicBezTo>
                    <a:pt x="26" y="2"/>
                    <a:pt x="25" y="3"/>
                    <a:pt x="24" y="3"/>
                  </a:cubicBezTo>
                  <a:cubicBezTo>
                    <a:pt x="23" y="3"/>
                    <a:pt x="23" y="3"/>
                    <a:pt x="22" y="3"/>
                  </a:cubicBezTo>
                  <a:cubicBezTo>
                    <a:pt x="21" y="4"/>
                    <a:pt x="20" y="3"/>
                    <a:pt x="19" y="3"/>
                  </a:cubicBezTo>
                  <a:cubicBezTo>
                    <a:pt x="18" y="3"/>
                    <a:pt x="18" y="4"/>
                    <a:pt x="18" y="3"/>
                  </a:cubicBezTo>
                  <a:cubicBezTo>
                    <a:pt x="16" y="2"/>
                    <a:pt x="17" y="2"/>
                    <a:pt x="15" y="2"/>
                  </a:cubicBezTo>
                  <a:cubicBezTo>
                    <a:pt x="12" y="3"/>
                    <a:pt x="12" y="1"/>
                    <a:pt x="10" y="1"/>
                  </a:cubicBezTo>
                  <a:cubicBezTo>
                    <a:pt x="8" y="0"/>
                    <a:pt x="6" y="0"/>
                    <a:pt x="5" y="1"/>
                  </a:cubicBezTo>
                  <a:cubicBezTo>
                    <a:pt x="5" y="2"/>
                    <a:pt x="3" y="3"/>
                    <a:pt x="5" y="4"/>
                  </a:cubicBezTo>
                  <a:cubicBezTo>
                    <a:pt x="6" y="5"/>
                    <a:pt x="5" y="6"/>
                    <a:pt x="3" y="6"/>
                  </a:cubicBezTo>
                  <a:cubicBezTo>
                    <a:pt x="1" y="6"/>
                    <a:pt x="0" y="6"/>
                    <a:pt x="0" y="8"/>
                  </a:cubicBezTo>
                  <a:cubicBezTo>
                    <a:pt x="1" y="10"/>
                    <a:pt x="2" y="11"/>
                    <a:pt x="3" y="13"/>
                  </a:cubicBezTo>
                  <a:cubicBezTo>
                    <a:pt x="5" y="15"/>
                    <a:pt x="6" y="16"/>
                    <a:pt x="8" y="19"/>
                  </a:cubicBezTo>
                  <a:cubicBezTo>
                    <a:pt x="9" y="18"/>
                    <a:pt x="9" y="17"/>
                    <a:pt x="10" y="16"/>
                  </a:cubicBezTo>
                  <a:cubicBezTo>
                    <a:pt x="11" y="16"/>
                    <a:pt x="10" y="17"/>
                    <a:pt x="10" y="1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81" name="Freeform 765">
              <a:extLst>
                <a:ext uri="{FF2B5EF4-FFF2-40B4-BE49-F238E27FC236}">
                  <a16:creationId xmlns:a16="http://schemas.microsoft.com/office/drawing/2014/main" id="{B6D64B1F-3727-4852-9052-8338833273D0}"/>
                </a:ext>
              </a:extLst>
            </p:cNvPr>
            <p:cNvSpPr>
              <a:spLocks/>
            </p:cNvSpPr>
            <p:nvPr/>
          </p:nvSpPr>
          <p:spPr bwMode="auto">
            <a:xfrm>
              <a:off x="5476198" y="4082818"/>
              <a:ext cx="74860" cy="33448"/>
            </a:xfrm>
            <a:custGeom>
              <a:avLst/>
              <a:gdLst>
                <a:gd name="T0" fmla="*/ 10 w 16"/>
                <a:gd name="T1" fmla="*/ 5 h 7"/>
                <a:gd name="T2" fmla="*/ 14 w 16"/>
                <a:gd name="T3" fmla="*/ 3 h 7"/>
                <a:gd name="T4" fmla="*/ 14 w 16"/>
                <a:gd name="T5" fmla="*/ 0 h 7"/>
                <a:gd name="T6" fmla="*/ 7 w 16"/>
                <a:gd name="T7" fmla="*/ 0 h 7"/>
                <a:gd name="T8" fmla="*/ 4 w 16"/>
                <a:gd name="T9" fmla="*/ 0 h 7"/>
                <a:gd name="T10" fmla="*/ 0 w 16"/>
                <a:gd name="T11" fmla="*/ 1 h 7"/>
                <a:gd name="T12" fmla="*/ 3 w 16"/>
                <a:gd name="T13" fmla="*/ 3 h 7"/>
                <a:gd name="T14" fmla="*/ 7 w 16"/>
                <a:gd name="T15" fmla="*/ 3 h 7"/>
                <a:gd name="T16" fmla="*/ 9 w 16"/>
                <a:gd name="T17" fmla="*/ 7 h 7"/>
                <a:gd name="T18" fmla="*/ 10 w 16"/>
                <a:gd name="T19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" h="7">
                  <a:moveTo>
                    <a:pt x="10" y="5"/>
                  </a:moveTo>
                  <a:cubicBezTo>
                    <a:pt x="11" y="5"/>
                    <a:pt x="16" y="5"/>
                    <a:pt x="14" y="3"/>
                  </a:cubicBezTo>
                  <a:cubicBezTo>
                    <a:pt x="12" y="2"/>
                    <a:pt x="14" y="1"/>
                    <a:pt x="14" y="0"/>
                  </a:cubicBezTo>
                  <a:cubicBezTo>
                    <a:pt x="12" y="0"/>
                    <a:pt x="9" y="0"/>
                    <a:pt x="7" y="0"/>
                  </a:cubicBezTo>
                  <a:cubicBezTo>
                    <a:pt x="5" y="0"/>
                    <a:pt x="5" y="1"/>
                    <a:pt x="4" y="0"/>
                  </a:cubicBezTo>
                  <a:cubicBezTo>
                    <a:pt x="2" y="0"/>
                    <a:pt x="2" y="0"/>
                    <a:pt x="0" y="1"/>
                  </a:cubicBezTo>
                  <a:cubicBezTo>
                    <a:pt x="1" y="2"/>
                    <a:pt x="1" y="3"/>
                    <a:pt x="3" y="3"/>
                  </a:cubicBezTo>
                  <a:cubicBezTo>
                    <a:pt x="4" y="3"/>
                    <a:pt x="7" y="3"/>
                    <a:pt x="7" y="3"/>
                  </a:cubicBezTo>
                  <a:cubicBezTo>
                    <a:pt x="5" y="5"/>
                    <a:pt x="7" y="6"/>
                    <a:pt x="9" y="7"/>
                  </a:cubicBezTo>
                  <a:cubicBezTo>
                    <a:pt x="9" y="7"/>
                    <a:pt x="9" y="5"/>
                    <a:pt x="10" y="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82" name="Freeform 766">
              <a:extLst>
                <a:ext uri="{FF2B5EF4-FFF2-40B4-BE49-F238E27FC236}">
                  <a16:creationId xmlns:a16="http://schemas.microsoft.com/office/drawing/2014/main" id="{825FB68E-3890-4E7A-BB23-7075822648DE}"/>
                </a:ext>
              </a:extLst>
            </p:cNvPr>
            <p:cNvSpPr>
              <a:spLocks/>
            </p:cNvSpPr>
            <p:nvPr/>
          </p:nvSpPr>
          <p:spPr bwMode="auto">
            <a:xfrm>
              <a:off x="5471419" y="4050962"/>
              <a:ext cx="70081" cy="19114"/>
            </a:xfrm>
            <a:custGeom>
              <a:avLst/>
              <a:gdLst>
                <a:gd name="T0" fmla="*/ 4 w 15"/>
                <a:gd name="T1" fmla="*/ 4 h 4"/>
                <a:gd name="T2" fmla="*/ 9 w 15"/>
                <a:gd name="T3" fmla="*/ 3 h 4"/>
                <a:gd name="T4" fmla="*/ 15 w 15"/>
                <a:gd name="T5" fmla="*/ 2 h 4"/>
                <a:gd name="T6" fmla="*/ 8 w 15"/>
                <a:gd name="T7" fmla="*/ 1 h 4"/>
                <a:gd name="T8" fmla="*/ 0 w 15"/>
                <a:gd name="T9" fmla="*/ 4 h 4"/>
                <a:gd name="T10" fmla="*/ 4 w 15"/>
                <a:gd name="T11" fmla="*/ 4 h 4"/>
                <a:gd name="T12" fmla="*/ 4 w 15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4">
                  <a:moveTo>
                    <a:pt x="4" y="4"/>
                  </a:moveTo>
                  <a:cubicBezTo>
                    <a:pt x="6" y="3"/>
                    <a:pt x="7" y="2"/>
                    <a:pt x="9" y="3"/>
                  </a:cubicBezTo>
                  <a:cubicBezTo>
                    <a:pt x="10" y="3"/>
                    <a:pt x="14" y="4"/>
                    <a:pt x="15" y="2"/>
                  </a:cubicBezTo>
                  <a:cubicBezTo>
                    <a:pt x="15" y="3"/>
                    <a:pt x="9" y="0"/>
                    <a:pt x="8" y="1"/>
                  </a:cubicBezTo>
                  <a:cubicBezTo>
                    <a:pt x="5" y="2"/>
                    <a:pt x="1" y="0"/>
                    <a:pt x="0" y="4"/>
                  </a:cubicBezTo>
                  <a:cubicBezTo>
                    <a:pt x="2" y="4"/>
                    <a:pt x="3" y="4"/>
                    <a:pt x="4" y="4"/>
                  </a:cubicBezTo>
                  <a:cubicBezTo>
                    <a:pt x="5" y="4"/>
                    <a:pt x="4" y="4"/>
                    <a:pt x="4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83" name="Freeform 767">
              <a:extLst>
                <a:ext uri="{FF2B5EF4-FFF2-40B4-BE49-F238E27FC236}">
                  <a16:creationId xmlns:a16="http://schemas.microsoft.com/office/drawing/2014/main" id="{BA118B92-D919-4B0E-8850-A90AB45C3976}"/>
                </a:ext>
              </a:extLst>
            </p:cNvPr>
            <p:cNvSpPr>
              <a:spLocks/>
            </p:cNvSpPr>
            <p:nvPr/>
          </p:nvSpPr>
          <p:spPr bwMode="auto">
            <a:xfrm>
              <a:off x="5461862" y="3722849"/>
              <a:ext cx="280326" cy="318555"/>
            </a:xfrm>
            <a:custGeom>
              <a:avLst/>
              <a:gdLst>
                <a:gd name="T0" fmla="*/ 5 w 60"/>
                <a:gd name="T1" fmla="*/ 57 h 68"/>
                <a:gd name="T2" fmla="*/ 15 w 60"/>
                <a:gd name="T3" fmla="*/ 57 h 68"/>
                <a:gd name="T4" fmla="*/ 18 w 60"/>
                <a:gd name="T5" fmla="*/ 59 h 68"/>
                <a:gd name="T6" fmla="*/ 21 w 60"/>
                <a:gd name="T7" fmla="*/ 63 h 68"/>
                <a:gd name="T8" fmla="*/ 27 w 60"/>
                <a:gd name="T9" fmla="*/ 64 h 68"/>
                <a:gd name="T10" fmla="*/ 32 w 60"/>
                <a:gd name="T11" fmla="*/ 64 h 68"/>
                <a:gd name="T12" fmla="*/ 35 w 60"/>
                <a:gd name="T13" fmla="*/ 62 h 68"/>
                <a:gd name="T14" fmla="*/ 39 w 60"/>
                <a:gd name="T15" fmla="*/ 62 h 68"/>
                <a:gd name="T16" fmla="*/ 44 w 60"/>
                <a:gd name="T17" fmla="*/ 61 h 68"/>
                <a:gd name="T18" fmla="*/ 53 w 60"/>
                <a:gd name="T19" fmla="*/ 61 h 68"/>
                <a:gd name="T20" fmla="*/ 58 w 60"/>
                <a:gd name="T21" fmla="*/ 61 h 68"/>
                <a:gd name="T22" fmla="*/ 58 w 60"/>
                <a:gd name="T23" fmla="*/ 54 h 68"/>
                <a:gd name="T24" fmla="*/ 56 w 60"/>
                <a:gd name="T25" fmla="*/ 38 h 68"/>
                <a:gd name="T26" fmla="*/ 52 w 60"/>
                <a:gd name="T27" fmla="*/ 12 h 68"/>
                <a:gd name="T28" fmla="*/ 60 w 60"/>
                <a:gd name="T29" fmla="*/ 12 h 68"/>
                <a:gd name="T30" fmla="*/ 43 w 60"/>
                <a:gd name="T31" fmla="*/ 0 h 68"/>
                <a:gd name="T32" fmla="*/ 42 w 60"/>
                <a:gd name="T33" fmla="*/ 7 h 68"/>
                <a:gd name="T34" fmla="*/ 37 w 60"/>
                <a:gd name="T35" fmla="*/ 7 h 68"/>
                <a:gd name="T36" fmla="*/ 29 w 60"/>
                <a:gd name="T37" fmla="*/ 7 h 68"/>
                <a:gd name="T38" fmla="*/ 26 w 60"/>
                <a:gd name="T39" fmla="*/ 7 h 68"/>
                <a:gd name="T40" fmla="*/ 26 w 60"/>
                <a:gd name="T41" fmla="*/ 12 h 68"/>
                <a:gd name="T42" fmla="*/ 26 w 60"/>
                <a:gd name="T43" fmla="*/ 19 h 68"/>
                <a:gd name="T44" fmla="*/ 20 w 60"/>
                <a:gd name="T45" fmla="*/ 25 h 68"/>
                <a:gd name="T46" fmla="*/ 20 w 60"/>
                <a:gd name="T47" fmla="*/ 32 h 68"/>
                <a:gd name="T48" fmla="*/ 16 w 60"/>
                <a:gd name="T49" fmla="*/ 32 h 68"/>
                <a:gd name="T50" fmla="*/ 3 w 60"/>
                <a:gd name="T51" fmla="*/ 32 h 68"/>
                <a:gd name="T52" fmla="*/ 1 w 60"/>
                <a:gd name="T53" fmla="*/ 33 h 68"/>
                <a:gd name="T54" fmla="*/ 4 w 60"/>
                <a:gd name="T55" fmla="*/ 36 h 68"/>
                <a:gd name="T56" fmla="*/ 3 w 60"/>
                <a:gd name="T57" fmla="*/ 41 h 68"/>
                <a:gd name="T58" fmla="*/ 6 w 60"/>
                <a:gd name="T59" fmla="*/ 48 h 68"/>
                <a:gd name="T60" fmla="*/ 3 w 60"/>
                <a:gd name="T61" fmla="*/ 58 h 68"/>
                <a:gd name="T62" fmla="*/ 5 w 60"/>
                <a:gd name="T63" fmla="*/ 57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0" h="68">
                  <a:moveTo>
                    <a:pt x="5" y="57"/>
                  </a:moveTo>
                  <a:cubicBezTo>
                    <a:pt x="7" y="57"/>
                    <a:pt x="13" y="55"/>
                    <a:pt x="15" y="57"/>
                  </a:cubicBezTo>
                  <a:cubicBezTo>
                    <a:pt x="16" y="58"/>
                    <a:pt x="17" y="58"/>
                    <a:pt x="18" y="59"/>
                  </a:cubicBezTo>
                  <a:cubicBezTo>
                    <a:pt x="19" y="61"/>
                    <a:pt x="20" y="62"/>
                    <a:pt x="21" y="63"/>
                  </a:cubicBezTo>
                  <a:cubicBezTo>
                    <a:pt x="22" y="64"/>
                    <a:pt x="26" y="68"/>
                    <a:pt x="27" y="64"/>
                  </a:cubicBezTo>
                  <a:cubicBezTo>
                    <a:pt x="28" y="58"/>
                    <a:pt x="30" y="65"/>
                    <a:pt x="32" y="64"/>
                  </a:cubicBezTo>
                  <a:cubicBezTo>
                    <a:pt x="33" y="62"/>
                    <a:pt x="33" y="62"/>
                    <a:pt x="35" y="62"/>
                  </a:cubicBezTo>
                  <a:cubicBezTo>
                    <a:pt x="37" y="62"/>
                    <a:pt x="38" y="62"/>
                    <a:pt x="39" y="62"/>
                  </a:cubicBezTo>
                  <a:cubicBezTo>
                    <a:pt x="41" y="61"/>
                    <a:pt x="43" y="61"/>
                    <a:pt x="44" y="61"/>
                  </a:cubicBezTo>
                  <a:cubicBezTo>
                    <a:pt x="47" y="61"/>
                    <a:pt x="50" y="61"/>
                    <a:pt x="53" y="61"/>
                  </a:cubicBezTo>
                  <a:cubicBezTo>
                    <a:pt x="54" y="61"/>
                    <a:pt x="57" y="62"/>
                    <a:pt x="58" y="61"/>
                  </a:cubicBezTo>
                  <a:cubicBezTo>
                    <a:pt x="59" y="61"/>
                    <a:pt x="58" y="55"/>
                    <a:pt x="58" y="54"/>
                  </a:cubicBezTo>
                  <a:cubicBezTo>
                    <a:pt x="57" y="48"/>
                    <a:pt x="56" y="43"/>
                    <a:pt x="56" y="38"/>
                  </a:cubicBezTo>
                  <a:cubicBezTo>
                    <a:pt x="55" y="29"/>
                    <a:pt x="53" y="21"/>
                    <a:pt x="52" y="12"/>
                  </a:cubicBezTo>
                  <a:cubicBezTo>
                    <a:pt x="55" y="12"/>
                    <a:pt x="58" y="12"/>
                    <a:pt x="60" y="12"/>
                  </a:cubicBezTo>
                  <a:cubicBezTo>
                    <a:pt x="54" y="8"/>
                    <a:pt x="48" y="4"/>
                    <a:pt x="43" y="0"/>
                  </a:cubicBezTo>
                  <a:cubicBezTo>
                    <a:pt x="43" y="1"/>
                    <a:pt x="43" y="7"/>
                    <a:pt x="42" y="7"/>
                  </a:cubicBezTo>
                  <a:cubicBezTo>
                    <a:pt x="41" y="7"/>
                    <a:pt x="39" y="7"/>
                    <a:pt x="37" y="7"/>
                  </a:cubicBezTo>
                  <a:cubicBezTo>
                    <a:pt x="35" y="7"/>
                    <a:pt x="32" y="7"/>
                    <a:pt x="29" y="7"/>
                  </a:cubicBezTo>
                  <a:cubicBezTo>
                    <a:pt x="29" y="7"/>
                    <a:pt x="26" y="7"/>
                    <a:pt x="26" y="7"/>
                  </a:cubicBezTo>
                  <a:cubicBezTo>
                    <a:pt x="25" y="8"/>
                    <a:pt x="26" y="11"/>
                    <a:pt x="26" y="12"/>
                  </a:cubicBezTo>
                  <a:cubicBezTo>
                    <a:pt x="26" y="14"/>
                    <a:pt x="26" y="17"/>
                    <a:pt x="26" y="19"/>
                  </a:cubicBezTo>
                  <a:cubicBezTo>
                    <a:pt x="26" y="22"/>
                    <a:pt x="20" y="21"/>
                    <a:pt x="20" y="25"/>
                  </a:cubicBezTo>
                  <a:cubicBezTo>
                    <a:pt x="20" y="26"/>
                    <a:pt x="21" y="31"/>
                    <a:pt x="20" y="32"/>
                  </a:cubicBezTo>
                  <a:cubicBezTo>
                    <a:pt x="20" y="32"/>
                    <a:pt x="17" y="32"/>
                    <a:pt x="16" y="32"/>
                  </a:cubicBezTo>
                  <a:cubicBezTo>
                    <a:pt x="12" y="32"/>
                    <a:pt x="7" y="32"/>
                    <a:pt x="3" y="32"/>
                  </a:cubicBezTo>
                  <a:cubicBezTo>
                    <a:pt x="2" y="32"/>
                    <a:pt x="0" y="31"/>
                    <a:pt x="1" y="33"/>
                  </a:cubicBezTo>
                  <a:cubicBezTo>
                    <a:pt x="2" y="34"/>
                    <a:pt x="3" y="35"/>
                    <a:pt x="4" y="36"/>
                  </a:cubicBezTo>
                  <a:cubicBezTo>
                    <a:pt x="5" y="38"/>
                    <a:pt x="4" y="40"/>
                    <a:pt x="3" y="41"/>
                  </a:cubicBezTo>
                  <a:cubicBezTo>
                    <a:pt x="3" y="44"/>
                    <a:pt x="6" y="45"/>
                    <a:pt x="6" y="48"/>
                  </a:cubicBezTo>
                  <a:cubicBezTo>
                    <a:pt x="7" y="51"/>
                    <a:pt x="4" y="55"/>
                    <a:pt x="3" y="58"/>
                  </a:cubicBezTo>
                  <a:cubicBezTo>
                    <a:pt x="4" y="58"/>
                    <a:pt x="4" y="57"/>
                    <a:pt x="5" y="5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84" name="Freeform 768">
              <a:extLst>
                <a:ext uri="{FF2B5EF4-FFF2-40B4-BE49-F238E27FC236}">
                  <a16:creationId xmlns:a16="http://schemas.microsoft.com/office/drawing/2014/main" id="{6BD73BB9-FF4D-4A0A-915C-B30404F4E5EA}"/>
                </a:ext>
              </a:extLst>
            </p:cNvPr>
            <p:cNvSpPr>
              <a:spLocks/>
            </p:cNvSpPr>
            <p:nvPr/>
          </p:nvSpPr>
          <p:spPr bwMode="auto">
            <a:xfrm>
              <a:off x="5461862" y="3985657"/>
              <a:ext cx="135385" cy="106718"/>
            </a:xfrm>
            <a:custGeom>
              <a:avLst/>
              <a:gdLst>
                <a:gd name="T0" fmla="*/ 8 w 29"/>
                <a:gd name="T1" fmla="*/ 22 h 23"/>
                <a:gd name="T2" fmla="*/ 10 w 29"/>
                <a:gd name="T3" fmla="*/ 21 h 23"/>
                <a:gd name="T4" fmla="*/ 15 w 29"/>
                <a:gd name="T5" fmla="*/ 21 h 23"/>
                <a:gd name="T6" fmla="*/ 23 w 29"/>
                <a:gd name="T7" fmla="*/ 21 h 23"/>
                <a:gd name="T8" fmla="*/ 27 w 29"/>
                <a:gd name="T9" fmla="*/ 22 h 23"/>
                <a:gd name="T10" fmla="*/ 29 w 29"/>
                <a:gd name="T11" fmla="*/ 19 h 23"/>
                <a:gd name="T12" fmla="*/ 25 w 29"/>
                <a:gd name="T13" fmla="*/ 14 h 23"/>
                <a:gd name="T14" fmla="*/ 25 w 29"/>
                <a:gd name="T15" fmla="*/ 10 h 23"/>
                <a:gd name="T16" fmla="*/ 19 w 29"/>
                <a:gd name="T17" fmla="*/ 4 h 23"/>
                <a:gd name="T18" fmla="*/ 9 w 29"/>
                <a:gd name="T19" fmla="*/ 1 h 23"/>
                <a:gd name="T20" fmla="*/ 5 w 29"/>
                <a:gd name="T21" fmla="*/ 1 h 23"/>
                <a:gd name="T22" fmla="*/ 2 w 29"/>
                <a:gd name="T23" fmla="*/ 6 h 23"/>
                <a:gd name="T24" fmla="*/ 1 w 29"/>
                <a:gd name="T25" fmla="*/ 10 h 23"/>
                <a:gd name="T26" fmla="*/ 2 w 29"/>
                <a:gd name="T27" fmla="*/ 12 h 23"/>
                <a:gd name="T28" fmla="*/ 2 w 29"/>
                <a:gd name="T29" fmla="*/ 14 h 23"/>
                <a:gd name="T30" fmla="*/ 4 w 29"/>
                <a:gd name="T31" fmla="*/ 15 h 23"/>
                <a:gd name="T32" fmla="*/ 9 w 29"/>
                <a:gd name="T33" fmla="*/ 15 h 23"/>
                <a:gd name="T34" fmla="*/ 10 w 29"/>
                <a:gd name="T35" fmla="*/ 14 h 23"/>
                <a:gd name="T36" fmla="*/ 17 w 29"/>
                <a:gd name="T37" fmla="*/ 16 h 23"/>
                <a:gd name="T38" fmla="*/ 11 w 29"/>
                <a:gd name="T39" fmla="*/ 17 h 23"/>
                <a:gd name="T40" fmla="*/ 6 w 29"/>
                <a:gd name="T41" fmla="*/ 18 h 23"/>
                <a:gd name="T42" fmla="*/ 3 w 29"/>
                <a:gd name="T43" fmla="*/ 21 h 23"/>
                <a:gd name="T44" fmla="*/ 5 w 29"/>
                <a:gd name="T45" fmla="*/ 21 h 23"/>
                <a:gd name="T46" fmla="*/ 8 w 29"/>
                <a:gd name="T47" fmla="*/ 2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9" h="23">
                  <a:moveTo>
                    <a:pt x="8" y="22"/>
                  </a:moveTo>
                  <a:cubicBezTo>
                    <a:pt x="9" y="22"/>
                    <a:pt x="9" y="21"/>
                    <a:pt x="10" y="21"/>
                  </a:cubicBezTo>
                  <a:cubicBezTo>
                    <a:pt x="12" y="21"/>
                    <a:pt x="13" y="21"/>
                    <a:pt x="15" y="21"/>
                  </a:cubicBezTo>
                  <a:cubicBezTo>
                    <a:pt x="17" y="21"/>
                    <a:pt x="20" y="20"/>
                    <a:pt x="23" y="21"/>
                  </a:cubicBezTo>
                  <a:cubicBezTo>
                    <a:pt x="24" y="22"/>
                    <a:pt x="25" y="23"/>
                    <a:pt x="27" y="22"/>
                  </a:cubicBezTo>
                  <a:cubicBezTo>
                    <a:pt x="29" y="22"/>
                    <a:pt x="29" y="21"/>
                    <a:pt x="29" y="19"/>
                  </a:cubicBezTo>
                  <a:cubicBezTo>
                    <a:pt x="29" y="17"/>
                    <a:pt x="25" y="16"/>
                    <a:pt x="25" y="14"/>
                  </a:cubicBezTo>
                  <a:cubicBezTo>
                    <a:pt x="25" y="14"/>
                    <a:pt x="25" y="10"/>
                    <a:pt x="25" y="10"/>
                  </a:cubicBezTo>
                  <a:cubicBezTo>
                    <a:pt x="24" y="10"/>
                    <a:pt x="20" y="5"/>
                    <a:pt x="19" y="4"/>
                  </a:cubicBezTo>
                  <a:cubicBezTo>
                    <a:pt x="16" y="1"/>
                    <a:pt x="13" y="0"/>
                    <a:pt x="9" y="1"/>
                  </a:cubicBezTo>
                  <a:cubicBezTo>
                    <a:pt x="8" y="1"/>
                    <a:pt x="5" y="0"/>
                    <a:pt x="5" y="1"/>
                  </a:cubicBezTo>
                  <a:cubicBezTo>
                    <a:pt x="4" y="2"/>
                    <a:pt x="2" y="4"/>
                    <a:pt x="2" y="6"/>
                  </a:cubicBezTo>
                  <a:cubicBezTo>
                    <a:pt x="3" y="8"/>
                    <a:pt x="3" y="9"/>
                    <a:pt x="1" y="10"/>
                  </a:cubicBezTo>
                  <a:cubicBezTo>
                    <a:pt x="0" y="10"/>
                    <a:pt x="3" y="12"/>
                    <a:pt x="2" y="12"/>
                  </a:cubicBezTo>
                  <a:cubicBezTo>
                    <a:pt x="4" y="13"/>
                    <a:pt x="2" y="13"/>
                    <a:pt x="2" y="14"/>
                  </a:cubicBezTo>
                  <a:cubicBezTo>
                    <a:pt x="2" y="14"/>
                    <a:pt x="3" y="15"/>
                    <a:pt x="4" y="15"/>
                  </a:cubicBezTo>
                  <a:cubicBezTo>
                    <a:pt x="4" y="16"/>
                    <a:pt x="8" y="15"/>
                    <a:pt x="9" y="15"/>
                  </a:cubicBezTo>
                  <a:cubicBezTo>
                    <a:pt x="10" y="15"/>
                    <a:pt x="10" y="14"/>
                    <a:pt x="10" y="14"/>
                  </a:cubicBezTo>
                  <a:cubicBezTo>
                    <a:pt x="11" y="14"/>
                    <a:pt x="17" y="17"/>
                    <a:pt x="17" y="16"/>
                  </a:cubicBezTo>
                  <a:cubicBezTo>
                    <a:pt x="16" y="18"/>
                    <a:pt x="12" y="17"/>
                    <a:pt x="11" y="17"/>
                  </a:cubicBezTo>
                  <a:cubicBezTo>
                    <a:pt x="9" y="16"/>
                    <a:pt x="8" y="18"/>
                    <a:pt x="6" y="18"/>
                  </a:cubicBezTo>
                  <a:cubicBezTo>
                    <a:pt x="3" y="18"/>
                    <a:pt x="1" y="18"/>
                    <a:pt x="3" y="21"/>
                  </a:cubicBezTo>
                  <a:cubicBezTo>
                    <a:pt x="3" y="22"/>
                    <a:pt x="4" y="21"/>
                    <a:pt x="5" y="21"/>
                  </a:cubicBezTo>
                  <a:cubicBezTo>
                    <a:pt x="6" y="21"/>
                    <a:pt x="7" y="22"/>
                    <a:pt x="8" y="2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85" name="Freeform 769">
              <a:extLst>
                <a:ext uri="{FF2B5EF4-FFF2-40B4-BE49-F238E27FC236}">
                  <a16:creationId xmlns:a16="http://schemas.microsoft.com/office/drawing/2014/main" id="{8299948E-2030-465C-96C0-DE4540CC725D}"/>
                </a:ext>
              </a:extLst>
            </p:cNvPr>
            <p:cNvSpPr>
              <a:spLocks/>
            </p:cNvSpPr>
            <p:nvPr/>
          </p:nvSpPr>
          <p:spPr bwMode="auto">
            <a:xfrm>
              <a:off x="5579727" y="3775409"/>
              <a:ext cx="391820" cy="364749"/>
            </a:xfrm>
            <a:custGeom>
              <a:avLst/>
              <a:gdLst>
                <a:gd name="T0" fmla="*/ 27 w 84"/>
                <a:gd name="T1" fmla="*/ 1 h 78"/>
                <a:gd name="T2" fmla="*/ 33 w 84"/>
                <a:gd name="T3" fmla="*/ 45 h 78"/>
                <a:gd name="T4" fmla="*/ 32 w 84"/>
                <a:gd name="T5" fmla="*/ 50 h 78"/>
                <a:gd name="T6" fmla="*/ 19 w 84"/>
                <a:gd name="T7" fmla="*/ 50 h 78"/>
                <a:gd name="T8" fmla="*/ 15 w 84"/>
                <a:gd name="T9" fmla="*/ 50 h 78"/>
                <a:gd name="T10" fmla="*/ 12 w 84"/>
                <a:gd name="T11" fmla="*/ 51 h 78"/>
                <a:gd name="T12" fmla="*/ 8 w 84"/>
                <a:gd name="T13" fmla="*/ 51 h 78"/>
                <a:gd name="T14" fmla="*/ 6 w 84"/>
                <a:gd name="T15" fmla="*/ 52 h 78"/>
                <a:gd name="T16" fmla="*/ 3 w 84"/>
                <a:gd name="T17" fmla="*/ 50 h 78"/>
                <a:gd name="T18" fmla="*/ 0 w 84"/>
                <a:gd name="T19" fmla="*/ 55 h 78"/>
                <a:gd name="T20" fmla="*/ 0 w 84"/>
                <a:gd name="T21" fmla="*/ 59 h 78"/>
                <a:gd name="T22" fmla="*/ 3 w 84"/>
                <a:gd name="T23" fmla="*/ 63 h 78"/>
                <a:gd name="T24" fmla="*/ 4 w 84"/>
                <a:gd name="T25" fmla="*/ 67 h 78"/>
                <a:gd name="T26" fmla="*/ 7 w 84"/>
                <a:gd name="T27" fmla="*/ 68 h 78"/>
                <a:gd name="T28" fmla="*/ 11 w 84"/>
                <a:gd name="T29" fmla="*/ 68 h 78"/>
                <a:gd name="T30" fmla="*/ 15 w 84"/>
                <a:gd name="T31" fmla="*/ 66 h 78"/>
                <a:gd name="T32" fmla="*/ 20 w 84"/>
                <a:gd name="T33" fmla="*/ 75 h 78"/>
                <a:gd name="T34" fmla="*/ 20 w 84"/>
                <a:gd name="T35" fmla="*/ 77 h 78"/>
                <a:gd name="T36" fmla="*/ 23 w 84"/>
                <a:gd name="T37" fmla="*/ 77 h 78"/>
                <a:gd name="T38" fmla="*/ 27 w 84"/>
                <a:gd name="T39" fmla="*/ 77 h 78"/>
                <a:gd name="T40" fmla="*/ 30 w 84"/>
                <a:gd name="T41" fmla="*/ 77 h 78"/>
                <a:gd name="T42" fmla="*/ 35 w 84"/>
                <a:gd name="T43" fmla="*/ 71 h 78"/>
                <a:gd name="T44" fmla="*/ 35 w 84"/>
                <a:gd name="T45" fmla="*/ 69 h 78"/>
                <a:gd name="T46" fmla="*/ 39 w 84"/>
                <a:gd name="T47" fmla="*/ 67 h 78"/>
                <a:gd name="T48" fmla="*/ 40 w 84"/>
                <a:gd name="T49" fmla="*/ 63 h 78"/>
                <a:gd name="T50" fmla="*/ 42 w 84"/>
                <a:gd name="T51" fmla="*/ 62 h 78"/>
                <a:gd name="T52" fmla="*/ 49 w 84"/>
                <a:gd name="T53" fmla="*/ 57 h 78"/>
                <a:gd name="T54" fmla="*/ 51 w 84"/>
                <a:gd name="T55" fmla="*/ 57 h 78"/>
                <a:gd name="T56" fmla="*/ 52 w 84"/>
                <a:gd name="T57" fmla="*/ 56 h 78"/>
                <a:gd name="T58" fmla="*/ 55 w 84"/>
                <a:gd name="T59" fmla="*/ 54 h 78"/>
                <a:gd name="T60" fmla="*/ 65 w 84"/>
                <a:gd name="T61" fmla="*/ 53 h 78"/>
                <a:gd name="T62" fmla="*/ 70 w 84"/>
                <a:gd name="T63" fmla="*/ 52 h 78"/>
                <a:gd name="T64" fmla="*/ 78 w 84"/>
                <a:gd name="T65" fmla="*/ 51 h 78"/>
                <a:gd name="T66" fmla="*/ 82 w 84"/>
                <a:gd name="T67" fmla="*/ 31 h 78"/>
                <a:gd name="T68" fmla="*/ 77 w 84"/>
                <a:gd name="T69" fmla="*/ 32 h 78"/>
                <a:gd name="T70" fmla="*/ 77 w 84"/>
                <a:gd name="T71" fmla="*/ 28 h 78"/>
                <a:gd name="T72" fmla="*/ 70 w 84"/>
                <a:gd name="T73" fmla="*/ 26 h 78"/>
                <a:gd name="T74" fmla="*/ 66 w 84"/>
                <a:gd name="T75" fmla="*/ 22 h 78"/>
                <a:gd name="T76" fmla="*/ 63 w 84"/>
                <a:gd name="T77" fmla="*/ 20 h 78"/>
                <a:gd name="T78" fmla="*/ 56 w 84"/>
                <a:gd name="T79" fmla="*/ 14 h 78"/>
                <a:gd name="T80" fmla="*/ 39 w 84"/>
                <a:gd name="T81" fmla="*/ 3 h 78"/>
                <a:gd name="T82" fmla="*/ 35 w 84"/>
                <a:gd name="T83" fmla="*/ 1 h 78"/>
                <a:gd name="T84" fmla="*/ 27 w 84"/>
                <a:gd name="T85" fmla="*/ 1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84" h="78">
                  <a:moveTo>
                    <a:pt x="27" y="1"/>
                  </a:moveTo>
                  <a:cubicBezTo>
                    <a:pt x="29" y="16"/>
                    <a:pt x="31" y="31"/>
                    <a:pt x="33" y="45"/>
                  </a:cubicBezTo>
                  <a:cubicBezTo>
                    <a:pt x="33" y="47"/>
                    <a:pt x="35" y="50"/>
                    <a:pt x="32" y="50"/>
                  </a:cubicBezTo>
                  <a:cubicBezTo>
                    <a:pt x="28" y="50"/>
                    <a:pt x="23" y="50"/>
                    <a:pt x="19" y="50"/>
                  </a:cubicBezTo>
                  <a:cubicBezTo>
                    <a:pt x="17" y="50"/>
                    <a:pt x="16" y="50"/>
                    <a:pt x="15" y="50"/>
                  </a:cubicBezTo>
                  <a:cubicBezTo>
                    <a:pt x="14" y="50"/>
                    <a:pt x="13" y="51"/>
                    <a:pt x="12" y="51"/>
                  </a:cubicBezTo>
                  <a:cubicBezTo>
                    <a:pt x="11" y="52"/>
                    <a:pt x="10" y="51"/>
                    <a:pt x="8" y="51"/>
                  </a:cubicBezTo>
                  <a:cubicBezTo>
                    <a:pt x="7" y="51"/>
                    <a:pt x="7" y="53"/>
                    <a:pt x="6" y="52"/>
                  </a:cubicBezTo>
                  <a:cubicBezTo>
                    <a:pt x="5" y="52"/>
                    <a:pt x="4" y="50"/>
                    <a:pt x="3" y="50"/>
                  </a:cubicBezTo>
                  <a:cubicBezTo>
                    <a:pt x="2" y="50"/>
                    <a:pt x="2" y="56"/>
                    <a:pt x="0" y="55"/>
                  </a:cubicBezTo>
                  <a:cubicBezTo>
                    <a:pt x="0" y="56"/>
                    <a:pt x="0" y="58"/>
                    <a:pt x="0" y="59"/>
                  </a:cubicBezTo>
                  <a:cubicBezTo>
                    <a:pt x="0" y="61"/>
                    <a:pt x="2" y="61"/>
                    <a:pt x="3" y="63"/>
                  </a:cubicBezTo>
                  <a:cubicBezTo>
                    <a:pt x="4" y="64"/>
                    <a:pt x="3" y="66"/>
                    <a:pt x="4" y="67"/>
                  </a:cubicBezTo>
                  <a:cubicBezTo>
                    <a:pt x="5" y="69"/>
                    <a:pt x="6" y="67"/>
                    <a:pt x="7" y="68"/>
                  </a:cubicBezTo>
                  <a:cubicBezTo>
                    <a:pt x="7" y="69"/>
                    <a:pt x="10" y="68"/>
                    <a:pt x="11" y="68"/>
                  </a:cubicBezTo>
                  <a:cubicBezTo>
                    <a:pt x="12" y="68"/>
                    <a:pt x="14" y="66"/>
                    <a:pt x="15" y="66"/>
                  </a:cubicBezTo>
                  <a:cubicBezTo>
                    <a:pt x="17" y="68"/>
                    <a:pt x="18" y="73"/>
                    <a:pt x="20" y="75"/>
                  </a:cubicBezTo>
                  <a:cubicBezTo>
                    <a:pt x="20" y="75"/>
                    <a:pt x="19" y="77"/>
                    <a:pt x="20" y="77"/>
                  </a:cubicBezTo>
                  <a:cubicBezTo>
                    <a:pt x="21" y="78"/>
                    <a:pt x="22" y="76"/>
                    <a:pt x="23" y="77"/>
                  </a:cubicBezTo>
                  <a:cubicBezTo>
                    <a:pt x="24" y="78"/>
                    <a:pt x="26" y="78"/>
                    <a:pt x="27" y="77"/>
                  </a:cubicBezTo>
                  <a:cubicBezTo>
                    <a:pt x="29" y="75"/>
                    <a:pt x="29" y="77"/>
                    <a:pt x="30" y="77"/>
                  </a:cubicBezTo>
                  <a:cubicBezTo>
                    <a:pt x="33" y="77"/>
                    <a:pt x="35" y="73"/>
                    <a:pt x="35" y="71"/>
                  </a:cubicBezTo>
                  <a:cubicBezTo>
                    <a:pt x="35" y="70"/>
                    <a:pt x="33" y="70"/>
                    <a:pt x="35" y="69"/>
                  </a:cubicBezTo>
                  <a:cubicBezTo>
                    <a:pt x="36" y="68"/>
                    <a:pt x="38" y="69"/>
                    <a:pt x="39" y="67"/>
                  </a:cubicBezTo>
                  <a:cubicBezTo>
                    <a:pt x="39" y="66"/>
                    <a:pt x="40" y="64"/>
                    <a:pt x="40" y="63"/>
                  </a:cubicBezTo>
                  <a:cubicBezTo>
                    <a:pt x="41" y="61"/>
                    <a:pt x="41" y="60"/>
                    <a:pt x="42" y="62"/>
                  </a:cubicBezTo>
                  <a:cubicBezTo>
                    <a:pt x="45" y="64"/>
                    <a:pt x="47" y="56"/>
                    <a:pt x="49" y="57"/>
                  </a:cubicBezTo>
                  <a:cubicBezTo>
                    <a:pt x="50" y="57"/>
                    <a:pt x="50" y="57"/>
                    <a:pt x="51" y="57"/>
                  </a:cubicBezTo>
                  <a:cubicBezTo>
                    <a:pt x="51" y="57"/>
                    <a:pt x="52" y="56"/>
                    <a:pt x="52" y="56"/>
                  </a:cubicBezTo>
                  <a:cubicBezTo>
                    <a:pt x="53" y="55"/>
                    <a:pt x="54" y="55"/>
                    <a:pt x="55" y="54"/>
                  </a:cubicBezTo>
                  <a:cubicBezTo>
                    <a:pt x="58" y="51"/>
                    <a:pt x="61" y="54"/>
                    <a:pt x="65" y="53"/>
                  </a:cubicBezTo>
                  <a:cubicBezTo>
                    <a:pt x="67" y="53"/>
                    <a:pt x="68" y="52"/>
                    <a:pt x="70" y="52"/>
                  </a:cubicBezTo>
                  <a:cubicBezTo>
                    <a:pt x="73" y="52"/>
                    <a:pt x="76" y="52"/>
                    <a:pt x="78" y="51"/>
                  </a:cubicBezTo>
                  <a:cubicBezTo>
                    <a:pt x="84" y="49"/>
                    <a:pt x="82" y="36"/>
                    <a:pt x="82" y="31"/>
                  </a:cubicBezTo>
                  <a:cubicBezTo>
                    <a:pt x="81" y="32"/>
                    <a:pt x="78" y="34"/>
                    <a:pt x="77" y="32"/>
                  </a:cubicBezTo>
                  <a:cubicBezTo>
                    <a:pt x="76" y="31"/>
                    <a:pt x="78" y="29"/>
                    <a:pt x="77" y="28"/>
                  </a:cubicBezTo>
                  <a:cubicBezTo>
                    <a:pt x="76" y="26"/>
                    <a:pt x="72" y="27"/>
                    <a:pt x="70" y="26"/>
                  </a:cubicBezTo>
                  <a:cubicBezTo>
                    <a:pt x="68" y="26"/>
                    <a:pt x="67" y="23"/>
                    <a:pt x="66" y="22"/>
                  </a:cubicBezTo>
                  <a:cubicBezTo>
                    <a:pt x="66" y="21"/>
                    <a:pt x="65" y="20"/>
                    <a:pt x="63" y="20"/>
                  </a:cubicBezTo>
                  <a:cubicBezTo>
                    <a:pt x="61" y="18"/>
                    <a:pt x="58" y="16"/>
                    <a:pt x="56" y="14"/>
                  </a:cubicBezTo>
                  <a:cubicBezTo>
                    <a:pt x="50" y="11"/>
                    <a:pt x="44" y="7"/>
                    <a:pt x="39" y="3"/>
                  </a:cubicBezTo>
                  <a:cubicBezTo>
                    <a:pt x="38" y="3"/>
                    <a:pt x="36" y="1"/>
                    <a:pt x="35" y="1"/>
                  </a:cubicBezTo>
                  <a:cubicBezTo>
                    <a:pt x="33" y="0"/>
                    <a:pt x="30" y="1"/>
                    <a:pt x="27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86" name="Freeform 770">
              <a:extLst>
                <a:ext uri="{FF2B5EF4-FFF2-40B4-BE49-F238E27FC236}">
                  <a16:creationId xmlns:a16="http://schemas.microsoft.com/office/drawing/2014/main" id="{31A058B7-9FAA-4DB4-87DA-332D12358923}"/>
                </a:ext>
              </a:extLst>
            </p:cNvPr>
            <p:cNvSpPr>
              <a:spLocks/>
            </p:cNvSpPr>
            <p:nvPr/>
          </p:nvSpPr>
          <p:spPr bwMode="auto">
            <a:xfrm>
              <a:off x="6419115" y="3606573"/>
              <a:ext cx="258028" cy="251660"/>
            </a:xfrm>
            <a:custGeom>
              <a:avLst/>
              <a:gdLst>
                <a:gd name="T0" fmla="*/ 45 w 55"/>
                <a:gd name="T1" fmla="*/ 54 h 54"/>
                <a:gd name="T2" fmla="*/ 48 w 55"/>
                <a:gd name="T3" fmla="*/ 51 h 54"/>
                <a:gd name="T4" fmla="*/ 51 w 55"/>
                <a:gd name="T5" fmla="*/ 48 h 54"/>
                <a:gd name="T6" fmla="*/ 54 w 55"/>
                <a:gd name="T7" fmla="*/ 44 h 54"/>
                <a:gd name="T8" fmla="*/ 55 w 55"/>
                <a:gd name="T9" fmla="*/ 42 h 54"/>
                <a:gd name="T10" fmla="*/ 50 w 55"/>
                <a:gd name="T11" fmla="*/ 36 h 54"/>
                <a:gd name="T12" fmla="*/ 45 w 55"/>
                <a:gd name="T13" fmla="*/ 25 h 54"/>
                <a:gd name="T14" fmla="*/ 40 w 55"/>
                <a:gd name="T15" fmla="*/ 16 h 54"/>
                <a:gd name="T16" fmla="*/ 38 w 55"/>
                <a:gd name="T17" fmla="*/ 8 h 54"/>
                <a:gd name="T18" fmla="*/ 47 w 55"/>
                <a:gd name="T19" fmla="*/ 22 h 54"/>
                <a:gd name="T20" fmla="*/ 49 w 55"/>
                <a:gd name="T21" fmla="*/ 19 h 54"/>
                <a:gd name="T22" fmla="*/ 48 w 55"/>
                <a:gd name="T23" fmla="*/ 14 h 54"/>
                <a:gd name="T24" fmla="*/ 47 w 55"/>
                <a:gd name="T25" fmla="*/ 2 h 54"/>
                <a:gd name="T26" fmla="*/ 38 w 55"/>
                <a:gd name="T27" fmla="*/ 2 h 54"/>
                <a:gd name="T28" fmla="*/ 25 w 55"/>
                <a:gd name="T29" fmla="*/ 3 h 54"/>
                <a:gd name="T30" fmla="*/ 16 w 55"/>
                <a:gd name="T31" fmla="*/ 3 h 54"/>
                <a:gd name="T32" fmla="*/ 4 w 55"/>
                <a:gd name="T33" fmla="*/ 1 h 54"/>
                <a:gd name="T34" fmla="*/ 3 w 55"/>
                <a:gd name="T35" fmla="*/ 0 h 54"/>
                <a:gd name="T36" fmla="*/ 1 w 55"/>
                <a:gd name="T37" fmla="*/ 3 h 54"/>
                <a:gd name="T38" fmla="*/ 2 w 55"/>
                <a:gd name="T39" fmla="*/ 7 h 54"/>
                <a:gd name="T40" fmla="*/ 1 w 55"/>
                <a:gd name="T41" fmla="*/ 11 h 54"/>
                <a:gd name="T42" fmla="*/ 2 w 55"/>
                <a:gd name="T43" fmla="*/ 13 h 54"/>
                <a:gd name="T44" fmla="*/ 2 w 55"/>
                <a:gd name="T45" fmla="*/ 25 h 54"/>
                <a:gd name="T46" fmla="*/ 2 w 55"/>
                <a:gd name="T47" fmla="*/ 52 h 54"/>
                <a:gd name="T48" fmla="*/ 34 w 55"/>
                <a:gd name="T49" fmla="*/ 52 h 54"/>
                <a:gd name="T50" fmla="*/ 40 w 55"/>
                <a:gd name="T51" fmla="*/ 52 h 54"/>
                <a:gd name="T52" fmla="*/ 45 w 55"/>
                <a:gd name="T53" fmla="*/ 54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5" h="54">
                  <a:moveTo>
                    <a:pt x="45" y="54"/>
                  </a:moveTo>
                  <a:cubicBezTo>
                    <a:pt x="46" y="54"/>
                    <a:pt x="46" y="51"/>
                    <a:pt x="48" y="51"/>
                  </a:cubicBezTo>
                  <a:cubicBezTo>
                    <a:pt x="51" y="51"/>
                    <a:pt x="49" y="49"/>
                    <a:pt x="51" y="48"/>
                  </a:cubicBezTo>
                  <a:cubicBezTo>
                    <a:pt x="54" y="47"/>
                    <a:pt x="54" y="47"/>
                    <a:pt x="54" y="44"/>
                  </a:cubicBezTo>
                  <a:cubicBezTo>
                    <a:pt x="53" y="42"/>
                    <a:pt x="53" y="42"/>
                    <a:pt x="55" y="42"/>
                  </a:cubicBezTo>
                  <a:cubicBezTo>
                    <a:pt x="54" y="42"/>
                    <a:pt x="51" y="37"/>
                    <a:pt x="50" y="36"/>
                  </a:cubicBezTo>
                  <a:cubicBezTo>
                    <a:pt x="49" y="32"/>
                    <a:pt x="47" y="28"/>
                    <a:pt x="45" y="25"/>
                  </a:cubicBezTo>
                  <a:cubicBezTo>
                    <a:pt x="43" y="22"/>
                    <a:pt x="42" y="18"/>
                    <a:pt x="40" y="16"/>
                  </a:cubicBezTo>
                  <a:cubicBezTo>
                    <a:pt x="39" y="15"/>
                    <a:pt x="37" y="9"/>
                    <a:pt x="38" y="8"/>
                  </a:cubicBezTo>
                  <a:cubicBezTo>
                    <a:pt x="38" y="8"/>
                    <a:pt x="46" y="22"/>
                    <a:pt x="47" y="22"/>
                  </a:cubicBezTo>
                  <a:cubicBezTo>
                    <a:pt x="48" y="22"/>
                    <a:pt x="49" y="19"/>
                    <a:pt x="49" y="19"/>
                  </a:cubicBezTo>
                  <a:cubicBezTo>
                    <a:pt x="49" y="17"/>
                    <a:pt x="49" y="15"/>
                    <a:pt x="48" y="14"/>
                  </a:cubicBezTo>
                  <a:cubicBezTo>
                    <a:pt x="48" y="10"/>
                    <a:pt x="47" y="6"/>
                    <a:pt x="47" y="2"/>
                  </a:cubicBezTo>
                  <a:cubicBezTo>
                    <a:pt x="45" y="4"/>
                    <a:pt x="40" y="4"/>
                    <a:pt x="38" y="2"/>
                  </a:cubicBezTo>
                  <a:cubicBezTo>
                    <a:pt x="34" y="0"/>
                    <a:pt x="29" y="1"/>
                    <a:pt x="25" y="3"/>
                  </a:cubicBezTo>
                  <a:cubicBezTo>
                    <a:pt x="22" y="5"/>
                    <a:pt x="19" y="4"/>
                    <a:pt x="16" y="3"/>
                  </a:cubicBezTo>
                  <a:cubicBezTo>
                    <a:pt x="12" y="2"/>
                    <a:pt x="8" y="2"/>
                    <a:pt x="4" y="1"/>
                  </a:cubicBezTo>
                  <a:cubicBezTo>
                    <a:pt x="4" y="1"/>
                    <a:pt x="3" y="0"/>
                    <a:pt x="3" y="0"/>
                  </a:cubicBezTo>
                  <a:cubicBezTo>
                    <a:pt x="2" y="1"/>
                    <a:pt x="2" y="2"/>
                    <a:pt x="1" y="3"/>
                  </a:cubicBezTo>
                  <a:cubicBezTo>
                    <a:pt x="0" y="4"/>
                    <a:pt x="3" y="5"/>
                    <a:pt x="2" y="7"/>
                  </a:cubicBezTo>
                  <a:cubicBezTo>
                    <a:pt x="1" y="8"/>
                    <a:pt x="1" y="9"/>
                    <a:pt x="1" y="11"/>
                  </a:cubicBezTo>
                  <a:cubicBezTo>
                    <a:pt x="2" y="11"/>
                    <a:pt x="2" y="12"/>
                    <a:pt x="2" y="13"/>
                  </a:cubicBezTo>
                  <a:cubicBezTo>
                    <a:pt x="2" y="17"/>
                    <a:pt x="2" y="21"/>
                    <a:pt x="2" y="25"/>
                  </a:cubicBezTo>
                  <a:cubicBezTo>
                    <a:pt x="2" y="28"/>
                    <a:pt x="2" y="52"/>
                    <a:pt x="2" y="52"/>
                  </a:cubicBezTo>
                  <a:cubicBezTo>
                    <a:pt x="13" y="52"/>
                    <a:pt x="23" y="52"/>
                    <a:pt x="34" y="52"/>
                  </a:cubicBezTo>
                  <a:cubicBezTo>
                    <a:pt x="36" y="52"/>
                    <a:pt x="38" y="52"/>
                    <a:pt x="40" y="52"/>
                  </a:cubicBezTo>
                  <a:cubicBezTo>
                    <a:pt x="42" y="52"/>
                    <a:pt x="43" y="54"/>
                    <a:pt x="45" y="5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87" name="Freeform 771">
              <a:extLst>
                <a:ext uri="{FF2B5EF4-FFF2-40B4-BE49-F238E27FC236}">
                  <a16:creationId xmlns:a16="http://schemas.microsoft.com/office/drawing/2014/main" id="{644FEAAB-E7CA-4DE5-9F12-070E74750272}"/>
                </a:ext>
              </a:extLst>
            </p:cNvPr>
            <p:cNvSpPr>
              <a:spLocks/>
            </p:cNvSpPr>
            <p:nvPr/>
          </p:nvSpPr>
          <p:spPr bwMode="auto">
            <a:xfrm>
              <a:off x="6036851" y="3461633"/>
              <a:ext cx="93974" cy="181578"/>
            </a:xfrm>
            <a:custGeom>
              <a:avLst/>
              <a:gdLst>
                <a:gd name="T0" fmla="*/ 14 w 20"/>
                <a:gd name="T1" fmla="*/ 34 h 39"/>
                <a:gd name="T2" fmla="*/ 17 w 20"/>
                <a:gd name="T3" fmla="*/ 30 h 39"/>
                <a:gd name="T4" fmla="*/ 20 w 20"/>
                <a:gd name="T5" fmla="*/ 27 h 39"/>
                <a:gd name="T6" fmla="*/ 20 w 20"/>
                <a:gd name="T7" fmla="*/ 24 h 39"/>
                <a:gd name="T8" fmla="*/ 19 w 20"/>
                <a:gd name="T9" fmla="*/ 23 h 39"/>
                <a:gd name="T10" fmla="*/ 17 w 20"/>
                <a:gd name="T11" fmla="*/ 20 h 39"/>
                <a:gd name="T12" fmla="*/ 14 w 20"/>
                <a:gd name="T13" fmla="*/ 20 h 39"/>
                <a:gd name="T14" fmla="*/ 16 w 20"/>
                <a:gd name="T15" fmla="*/ 16 h 39"/>
                <a:gd name="T16" fmla="*/ 17 w 20"/>
                <a:gd name="T17" fmla="*/ 10 h 39"/>
                <a:gd name="T18" fmla="*/ 15 w 20"/>
                <a:gd name="T19" fmla="*/ 6 h 39"/>
                <a:gd name="T20" fmla="*/ 18 w 20"/>
                <a:gd name="T21" fmla="*/ 4 h 39"/>
                <a:gd name="T22" fmla="*/ 18 w 20"/>
                <a:gd name="T23" fmla="*/ 1 h 39"/>
                <a:gd name="T24" fmla="*/ 15 w 20"/>
                <a:gd name="T25" fmla="*/ 3 h 39"/>
                <a:gd name="T26" fmla="*/ 14 w 20"/>
                <a:gd name="T27" fmla="*/ 2 h 39"/>
                <a:gd name="T28" fmla="*/ 11 w 20"/>
                <a:gd name="T29" fmla="*/ 0 h 39"/>
                <a:gd name="T30" fmla="*/ 5 w 20"/>
                <a:gd name="T31" fmla="*/ 4 h 39"/>
                <a:gd name="T32" fmla="*/ 2 w 20"/>
                <a:gd name="T33" fmla="*/ 17 h 39"/>
                <a:gd name="T34" fmla="*/ 1 w 20"/>
                <a:gd name="T35" fmla="*/ 21 h 39"/>
                <a:gd name="T36" fmla="*/ 4 w 20"/>
                <a:gd name="T37" fmla="*/ 26 h 39"/>
                <a:gd name="T38" fmla="*/ 8 w 20"/>
                <a:gd name="T39" fmla="*/ 30 h 39"/>
                <a:gd name="T40" fmla="*/ 10 w 20"/>
                <a:gd name="T41" fmla="*/ 39 h 39"/>
                <a:gd name="T42" fmla="*/ 14 w 20"/>
                <a:gd name="T43" fmla="*/ 34 h 39"/>
                <a:gd name="T44" fmla="*/ 14 w 20"/>
                <a:gd name="T45" fmla="*/ 34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0" h="39">
                  <a:moveTo>
                    <a:pt x="14" y="34"/>
                  </a:moveTo>
                  <a:cubicBezTo>
                    <a:pt x="12" y="32"/>
                    <a:pt x="16" y="30"/>
                    <a:pt x="17" y="30"/>
                  </a:cubicBezTo>
                  <a:cubicBezTo>
                    <a:pt x="19" y="29"/>
                    <a:pt x="20" y="28"/>
                    <a:pt x="20" y="27"/>
                  </a:cubicBezTo>
                  <a:cubicBezTo>
                    <a:pt x="20" y="26"/>
                    <a:pt x="20" y="25"/>
                    <a:pt x="20" y="24"/>
                  </a:cubicBezTo>
                  <a:cubicBezTo>
                    <a:pt x="20" y="23"/>
                    <a:pt x="19" y="23"/>
                    <a:pt x="19" y="23"/>
                  </a:cubicBezTo>
                  <a:cubicBezTo>
                    <a:pt x="18" y="22"/>
                    <a:pt x="18" y="21"/>
                    <a:pt x="17" y="20"/>
                  </a:cubicBezTo>
                  <a:cubicBezTo>
                    <a:pt x="16" y="20"/>
                    <a:pt x="15" y="21"/>
                    <a:pt x="14" y="20"/>
                  </a:cubicBezTo>
                  <a:cubicBezTo>
                    <a:pt x="11" y="18"/>
                    <a:pt x="14" y="17"/>
                    <a:pt x="16" y="16"/>
                  </a:cubicBezTo>
                  <a:cubicBezTo>
                    <a:pt x="18" y="15"/>
                    <a:pt x="19" y="12"/>
                    <a:pt x="17" y="10"/>
                  </a:cubicBezTo>
                  <a:cubicBezTo>
                    <a:pt x="17" y="9"/>
                    <a:pt x="14" y="7"/>
                    <a:pt x="15" y="6"/>
                  </a:cubicBezTo>
                  <a:cubicBezTo>
                    <a:pt x="16" y="5"/>
                    <a:pt x="17" y="5"/>
                    <a:pt x="18" y="4"/>
                  </a:cubicBezTo>
                  <a:cubicBezTo>
                    <a:pt x="18" y="4"/>
                    <a:pt x="18" y="1"/>
                    <a:pt x="18" y="1"/>
                  </a:cubicBezTo>
                  <a:cubicBezTo>
                    <a:pt x="17" y="1"/>
                    <a:pt x="16" y="4"/>
                    <a:pt x="15" y="3"/>
                  </a:cubicBezTo>
                  <a:cubicBezTo>
                    <a:pt x="15" y="3"/>
                    <a:pt x="14" y="2"/>
                    <a:pt x="14" y="2"/>
                  </a:cubicBezTo>
                  <a:cubicBezTo>
                    <a:pt x="13" y="1"/>
                    <a:pt x="12" y="0"/>
                    <a:pt x="11" y="0"/>
                  </a:cubicBezTo>
                  <a:cubicBezTo>
                    <a:pt x="9" y="1"/>
                    <a:pt x="6" y="2"/>
                    <a:pt x="5" y="4"/>
                  </a:cubicBezTo>
                  <a:cubicBezTo>
                    <a:pt x="3" y="8"/>
                    <a:pt x="5" y="14"/>
                    <a:pt x="2" y="17"/>
                  </a:cubicBezTo>
                  <a:cubicBezTo>
                    <a:pt x="0" y="19"/>
                    <a:pt x="0" y="19"/>
                    <a:pt x="1" y="21"/>
                  </a:cubicBezTo>
                  <a:cubicBezTo>
                    <a:pt x="1" y="23"/>
                    <a:pt x="4" y="24"/>
                    <a:pt x="4" y="26"/>
                  </a:cubicBezTo>
                  <a:cubicBezTo>
                    <a:pt x="5" y="28"/>
                    <a:pt x="8" y="29"/>
                    <a:pt x="8" y="30"/>
                  </a:cubicBezTo>
                  <a:cubicBezTo>
                    <a:pt x="9" y="33"/>
                    <a:pt x="10" y="37"/>
                    <a:pt x="10" y="39"/>
                  </a:cubicBezTo>
                  <a:cubicBezTo>
                    <a:pt x="12" y="39"/>
                    <a:pt x="16" y="37"/>
                    <a:pt x="14" y="34"/>
                  </a:cubicBezTo>
                  <a:cubicBezTo>
                    <a:pt x="13" y="33"/>
                    <a:pt x="15" y="35"/>
                    <a:pt x="14" y="3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88" name="Freeform 772">
              <a:extLst>
                <a:ext uri="{FF2B5EF4-FFF2-40B4-BE49-F238E27FC236}">
                  <a16:creationId xmlns:a16="http://schemas.microsoft.com/office/drawing/2014/main" id="{BD601F66-F079-46E3-843B-49445790E821}"/>
                </a:ext>
              </a:extLst>
            </p:cNvPr>
            <p:cNvSpPr>
              <a:spLocks/>
            </p:cNvSpPr>
            <p:nvPr/>
          </p:nvSpPr>
          <p:spPr bwMode="auto">
            <a:xfrm>
              <a:off x="6078265" y="3568347"/>
              <a:ext cx="355188" cy="342449"/>
            </a:xfrm>
            <a:custGeom>
              <a:avLst/>
              <a:gdLst>
                <a:gd name="T0" fmla="*/ 21 w 76"/>
                <a:gd name="T1" fmla="*/ 55 h 73"/>
                <a:gd name="T2" fmla="*/ 25 w 76"/>
                <a:gd name="T3" fmla="*/ 57 h 73"/>
                <a:gd name="T4" fmla="*/ 28 w 76"/>
                <a:gd name="T5" fmla="*/ 55 h 73"/>
                <a:gd name="T6" fmla="*/ 33 w 76"/>
                <a:gd name="T7" fmla="*/ 53 h 73"/>
                <a:gd name="T8" fmla="*/ 44 w 76"/>
                <a:gd name="T9" fmla="*/ 59 h 73"/>
                <a:gd name="T10" fmla="*/ 70 w 76"/>
                <a:gd name="T11" fmla="*/ 73 h 73"/>
                <a:gd name="T12" fmla="*/ 71 w 76"/>
                <a:gd name="T13" fmla="*/ 71 h 73"/>
                <a:gd name="T14" fmla="*/ 75 w 76"/>
                <a:gd name="T15" fmla="*/ 71 h 73"/>
                <a:gd name="T16" fmla="*/ 75 w 76"/>
                <a:gd name="T17" fmla="*/ 66 h 73"/>
                <a:gd name="T18" fmla="*/ 75 w 76"/>
                <a:gd name="T19" fmla="*/ 44 h 73"/>
                <a:gd name="T20" fmla="*/ 75 w 76"/>
                <a:gd name="T21" fmla="*/ 24 h 73"/>
                <a:gd name="T22" fmla="*/ 75 w 76"/>
                <a:gd name="T23" fmla="*/ 20 h 73"/>
                <a:gd name="T24" fmla="*/ 74 w 76"/>
                <a:gd name="T25" fmla="*/ 17 h 73"/>
                <a:gd name="T26" fmla="*/ 76 w 76"/>
                <a:gd name="T27" fmla="*/ 14 h 73"/>
                <a:gd name="T28" fmla="*/ 74 w 76"/>
                <a:gd name="T29" fmla="*/ 11 h 73"/>
                <a:gd name="T30" fmla="*/ 76 w 76"/>
                <a:gd name="T31" fmla="*/ 8 h 73"/>
                <a:gd name="T32" fmla="*/ 67 w 76"/>
                <a:gd name="T33" fmla="*/ 5 h 73"/>
                <a:gd name="T34" fmla="*/ 61 w 76"/>
                <a:gd name="T35" fmla="*/ 2 h 73"/>
                <a:gd name="T36" fmla="*/ 51 w 76"/>
                <a:gd name="T37" fmla="*/ 6 h 73"/>
                <a:gd name="T38" fmla="*/ 51 w 76"/>
                <a:gd name="T39" fmla="*/ 9 h 73"/>
                <a:gd name="T40" fmla="*/ 50 w 76"/>
                <a:gd name="T41" fmla="*/ 14 h 73"/>
                <a:gd name="T42" fmla="*/ 41 w 76"/>
                <a:gd name="T43" fmla="*/ 13 h 73"/>
                <a:gd name="T44" fmla="*/ 36 w 76"/>
                <a:gd name="T45" fmla="*/ 12 h 73"/>
                <a:gd name="T46" fmla="*/ 31 w 76"/>
                <a:gd name="T47" fmla="*/ 10 h 73"/>
                <a:gd name="T48" fmla="*/ 29 w 76"/>
                <a:gd name="T49" fmla="*/ 6 h 73"/>
                <a:gd name="T50" fmla="*/ 23 w 76"/>
                <a:gd name="T51" fmla="*/ 3 h 73"/>
                <a:gd name="T52" fmla="*/ 17 w 76"/>
                <a:gd name="T53" fmla="*/ 2 h 73"/>
                <a:gd name="T54" fmla="*/ 11 w 76"/>
                <a:gd name="T55" fmla="*/ 0 h 73"/>
                <a:gd name="T56" fmla="*/ 11 w 76"/>
                <a:gd name="T57" fmla="*/ 4 h 73"/>
                <a:gd name="T58" fmla="*/ 9 w 76"/>
                <a:gd name="T59" fmla="*/ 6 h 73"/>
                <a:gd name="T60" fmla="*/ 5 w 76"/>
                <a:gd name="T61" fmla="*/ 8 h 73"/>
                <a:gd name="T62" fmla="*/ 5 w 76"/>
                <a:gd name="T63" fmla="*/ 14 h 73"/>
                <a:gd name="T64" fmla="*/ 1 w 76"/>
                <a:gd name="T65" fmla="*/ 17 h 73"/>
                <a:gd name="T66" fmla="*/ 3 w 76"/>
                <a:gd name="T67" fmla="*/ 21 h 73"/>
                <a:gd name="T68" fmla="*/ 3 w 76"/>
                <a:gd name="T69" fmla="*/ 26 h 73"/>
                <a:gd name="T70" fmla="*/ 3 w 76"/>
                <a:gd name="T71" fmla="*/ 31 h 73"/>
                <a:gd name="T72" fmla="*/ 3 w 76"/>
                <a:gd name="T73" fmla="*/ 34 h 73"/>
                <a:gd name="T74" fmla="*/ 3 w 76"/>
                <a:gd name="T75" fmla="*/ 37 h 73"/>
                <a:gd name="T76" fmla="*/ 1 w 76"/>
                <a:gd name="T77" fmla="*/ 40 h 73"/>
                <a:gd name="T78" fmla="*/ 4 w 76"/>
                <a:gd name="T79" fmla="*/ 46 h 73"/>
                <a:gd name="T80" fmla="*/ 7 w 76"/>
                <a:gd name="T81" fmla="*/ 48 h 73"/>
                <a:gd name="T82" fmla="*/ 11 w 76"/>
                <a:gd name="T83" fmla="*/ 49 h 73"/>
                <a:gd name="T84" fmla="*/ 14 w 76"/>
                <a:gd name="T85" fmla="*/ 53 h 73"/>
                <a:gd name="T86" fmla="*/ 21 w 76"/>
                <a:gd name="T87" fmla="*/ 55 h 73"/>
                <a:gd name="T88" fmla="*/ 21 w 76"/>
                <a:gd name="T89" fmla="*/ 55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76" h="73">
                  <a:moveTo>
                    <a:pt x="21" y="55"/>
                  </a:moveTo>
                  <a:cubicBezTo>
                    <a:pt x="21" y="56"/>
                    <a:pt x="24" y="58"/>
                    <a:pt x="25" y="57"/>
                  </a:cubicBezTo>
                  <a:cubicBezTo>
                    <a:pt x="26" y="56"/>
                    <a:pt x="27" y="56"/>
                    <a:pt x="28" y="55"/>
                  </a:cubicBezTo>
                  <a:cubicBezTo>
                    <a:pt x="29" y="55"/>
                    <a:pt x="32" y="53"/>
                    <a:pt x="33" y="53"/>
                  </a:cubicBezTo>
                  <a:cubicBezTo>
                    <a:pt x="37" y="55"/>
                    <a:pt x="40" y="57"/>
                    <a:pt x="44" y="59"/>
                  </a:cubicBezTo>
                  <a:cubicBezTo>
                    <a:pt x="53" y="64"/>
                    <a:pt x="61" y="69"/>
                    <a:pt x="70" y="73"/>
                  </a:cubicBezTo>
                  <a:cubicBezTo>
                    <a:pt x="70" y="71"/>
                    <a:pt x="69" y="71"/>
                    <a:pt x="71" y="71"/>
                  </a:cubicBezTo>
                  <a:cubicBezTo>
                    <a:pt x="71" y="71"/>
                    <a:pt x="75" y="71"/>
                    <a:pt x="75" y="71"/>
                  </a:cubicBezTo>
                  <a:cubicBezTo>
                    <a:pt x="75" y="69"/>
                    <a:pt x="75" y="68"/>
                    <a:pt x="75" y="66"/>
                  </a:cubicBezTo>
                  <a:cubicBezTo>
                    <a:pt x="75" y="59"/>
                    <a:pt x="75" y="52"/>
                    <a:pt x="75" y="44"/>
                  </a:cubicBezTo>
                  <a:cubicBezTo>
                    <a:pt x="75" y="37"/>
                    <a:pt x="75" y="30"/>
                    <a:pt x="75" y="24"/>
                  </a:cubicBezTo>
                  <a:cubicBezTo>
                    <a:pt x="75" y="22"/>
                    <a:pt x="75" y="21"/>
                    <a:pt x="75" y="20"/>
                  </a:cubicBezTo>
                  <a:cubicBezTo>
                    <a:pt x="74" y="19"/>
                    <a:pt x="74" y="18"/>
                    <a:pt x="74" y="17"/>
                  </a:cubicBezTo>
                  <a:cubicBezTo>
                    <a:pt x="74" y="16"/>
                    <a:pt x="76" y="15"/>
                    <a:pt x="76" y="14"/>
                  </a:cubicBezTo>
                  <a:cubicBezTo>
                    <a:pt x="76" y="13"/>
                    <a:pt x="74" y="12"/>
                    <a:pt x="74" y="11"/>
                  </a:cubicBezTo>
                  <a:cubicBezTo>
                    <a:pt x="74" y="10"/>
                    <a:pt x="75" y="9"/>
                    <a:pt x="76" y="8"/>
                  </a:cubicBezTo>
                  <a:cubicBezTo>
                    <a:pt x="73" y="6"/>
                    <a:pt x="70" y="7"/>
                    <a:pt x="67" y="5"/>
                  </a:cubicBezTo>
                  <a:cubicBezTo>
                    <a:pt x="65" y="4"/>
                    <a:pt x="64" y="2"/>
                    <a:pt x="61" y="2"/>
                  </a:cubicBezTo>
                  <a:cubicBezTo>
                    <a:pt x="57" y="2"/>
                    <a:pt x="53" y="3"/>
                    <a:pt x="51" y="6"/>
                  </a:cubicBezTo>
                  <a:cubicBezTo>
                    <a:pt x="50" y="7"/>
                    <a:pt x="50" y="8"/>
                    <a:pt x="51" y="9"/>
                  </a:cubicBezTo>
                  <a:cubicBezTo>
                    <a:pt x="52" y="11"/>
                    <a:pt x="51" y="12"/>
                    <a:pt x="50" y="14"/>
                  </a:cubicBezTo>
                  <a:cubicBezTo>
                    <a:pt x="48" y="17"/>
                    <a:pt x="44" y="15"/>
                    <a:pt x="41" y="13"/>
                  </a:cubicBezTo>
                  <a:cubicBezTo>
                    <a:pt x="39" y="13"/>
                    <a:pt x="38" y="12"/>
                    <a:pt x="36" y="12"/>
                  </a:cubicBezTo>
                  <a:cubicBezTo>
                    <a:pt x="34" y="11"/>
                    <a:pt x="32" y="12"/>
                    <a:pt x="31" y="10"/>
                  </a:cubicBezTo>
                  <a:cubicBezTo>
                    <a:pt x="30" y="9"/>
                    <a:pt x="30" y="7"/>
                    <a:pt x="29" y="6"/>
                  </a:cubicBezTo>
                  <a:cubicBezTo>
                    <a:pt x="28" y="4"/>
                    <a:pt x="25" y="4"/>
                    <a:pt x="23" y="3"/>
                  </a:cubicBezTo>
                  <a:cubicBezTo>
                    <a:pt x="21" y="2"/>
                    <a:pt x="19" y="2"/>
                    <a:pt x="17" y="2"/>
                  </a:cubicBezTo>
                  <a:cubicBezTo>
                    <a:pt x="15" y="2"/>
                    <a:pt x="14" y="1"/>
                    <a:pt x="11" y="0"/>
                  </a:cubicBezTo>
                  <a:cubicBezTo>
                    <a:pt x="11" y="1"/>
                    <a:pt x="11" y="2"/>
                    <a:pt x="11" y="4"/>
                  </a:cubicBezTo>
                  <a:cubicBezTo>
                    <a:pt x="11" y="5"/>
                    <a:pt x="11" y="4"/>
                    <a:pt x="9" y="6"/>
                  </a:cubicBezTo>
                  <a:cubicBezTo>
                    <a:pt x="8" y="7"/>
                    <a:pt x="7" y="7"/>
                    <a:pt x="5" y="8"/>
                  </a:cubicBezTo>
                  <a:cubicBezTo>
                    <a:pt x="3" y="10"/>
                    <a:pt x="6" y="12"/>
                    <a:pt x="5" y="14"/>
                  </a:cubicBezTo>
                  <a:cubicBezTo>
                    <a:pt x="4" y="16"/>
                    <a:pt x="1" y="16"/>
                    <a:pt x="1" y="17"/>
                  </a:cubicBezTo>
                  <a:cubicBezTo>
                    <a:pt x="1" y="19"/>
                    <a:pt x="2" y="20"/>
                    <a:pt x="3" y="21"/>
                  </a:cubicBezTo>
                  <a:cubicBezTo>
                    <a:pt x="3" y="23"/>
                    <a:pt x="3" y="25"/>
                    <a:pt x="3" y="26"/>
                  </a:cubicBezTo>
                  <a:cubicBezTo>
                    <a:pt x="3" y="28"/>
                    <a:pt x="4" y="29"/>
                    <a:pt x="3" y="31"/>
                  </a:cubicBezTo>
                  <a:cubicBezTo>
                    <a:pt x="3" y="32"/>
                    <a:pt x="3" y="33"/>
                    <a:pt x="3" y="34"/>
                  </a:cubicBezTo>
                  <a:cubicBezTo>
                    <a:pt x="3" y="35"/>
                    <a:pt x="4" y="36"/>
                    <a:pt x="3" y="37"/>
                  </a:cubicBezTo>
                  <a:cubicBezTo>
                    <a:pt x="3" y="38"/>
                    <a:pt x="0" y="38"/>
                    <a:pt x="1" y="40"/>
                  </a:cubicBezTo>
                  <a:cubicBezTo>
                    <a:pt x="3" y="42"/>
                    <a:pt x="4" y="43"/>
                    <a:pt x="4" y="46"/>
                  </a:cubicBezTo>
                  <a:cubicBezTo>
                    <a:pt x="4" y="48"/>
                    <a:pt x="6" y="47"/>
                    <a:pt x="7" y="48"/>
                  </a:cubicBezTo>
                  <a:cubicBezTo>
                    <a:pt x="9" y="48"/>
                    <a:pt x="10" y="48"/>
                    <a:pt x="11" y="49"/>
                  </a:cubicBezTo>
                  <a:cubicBezTo>
                    <a:pt x="12" y="50"/>
                    <a:pt x="13" y="52"/>
                    <a:pt x="14" y="53"/>
                  </a:cubicBezTo>
                  <a:cubicBezTo>
                    <a:pt x="16" y="54"/>
                    <a:pt x="19" y="53"/>
                    <a:pt x="21" y="55"/>
                  </a:cubicBezTo>
                  <a:cubicBezTo>
                    <a:pt x="22" y="56"/>
                    <a:pt x="20" y="54"/>
                    <a:pt x="21" y="5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89" name="Freeform 773">
              <a:extLst>
                <a:ext uri="{FF2B5EF4-FFF2-40B4-BE49-F238E27FC236}">
                  <a16:creationId xmlns:a16="http://schemas.microsoft.com/office/drawing/2014/main" id="{6083BDDE-D25C-462C-AFCC-F4AA6AFA9F6F}"/>
                </a:ext>
              </a:extLst>
            </p:cNvPr>
            <p:cNvSpPr>
              <a:spLocks/>
            </p:cNvSpPr>
            <p:nvPr/>
          </p:nvSpPr>
          <p:spPr bwMode="auto">
            <a:xfrm>
              <a:off x="5466641" y="3713292"/>
              <a:ext cx="195910" cy="159279"/>
            </a:xfrm>
            <a:custGeom>
              <a:avLst/>
              <a:gdLst>
                <a:gd name="T0" fmla="*/ 19 w 42"/>
                <a:gd name="T1" fmla="*/ 34 h 34"/>
                <a:gd name="T2" fmla="*/ 20 w 42"/>
                <a:gd name="T3" fmla="*/ 25 h 34"/>
                <a:gd name="T4" fmla="*/ 24 w 42"/>
                <a:gd name="T5" fmla="*/ 22 h 34"/>
                <a:gd name="T6" fmla="*/ 25 w 42"/>
                <a:gd name="T7" fmla="*/ 20 h 34"/>
                <a:gd name="T8" fmla="*/ 25 w 42"/>
                <a:gd name="T9" fmla="*/ 9 h 34"/>
                <a:gd name="T10" fmla="*/ 32 w 42"/>
                <a:gd name="T11" fmla="*/ 9 h 34"/>
                <a:gd name="T12" fmla="*/ 41 w 42"/>
                <a:gd name="T13" fmla="*/ 9 h 34"/>
                <a:gd name="T14" fmla="*/ 42 w 42"/>
                <a:gd name="T15" fmla="*/ 2 h 34"/>
                <a:gd name="T16" fmla="*/ 40 w 42"/>
                <a:gd name="T17" fmla="*/ 0 h 34"/>
                <a:gd name="T18" fmla="*/ 20 w 42"/>
                <a:gd name="T19" fmla="*/ 0 h 34"/>
                <a:gd name="T20" fmla="*/ 15 w 42"/>
                <a:gd name="T21" fmla="*/ 6 h 34"/>
                <a:gd name="T22" fmla="*/ 10 w 42"/>
                <a:gd name="T23" fmla="*/ 17 h 34"/>
                <a:gd name="T24" fmla="*/ 8 w 42"/>
                <a:gd name="T25" fmla="*/ 18 h 34"/>
                <a:gd name="T26" fmla="*/ 4 w 42"/>
                <a:gd name="T27" fmla="*/ 25 h 34"/>
                <a:gd name="T28" fmla="*/ 0 w 42"/>
                <a:gd name="T29" fmla="*/ 34 h 34"/>
                <a:gd name="T30" fmla="*/ 19 w 42"/>
                <a:gd name="T31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2" h="34">
                  <a:moveTo>
                    <a:pt x="19" y="34"/>
                  </a:moveTo>
                  <a:cubicBezTo>
                    <a:pt x="19" y="31"/>
                    <a:pt x="18" y="26"/>
                    <a:pt x="20" y="25"/>
                  </a:cubicBezTo>
                  <a:cubicBezTo>
                    <a:pt x="21" y="24"/>
                    <a:pt x="23" y="23"/>
                    <a:pt x="24" y="22"/>
                  </a:cubicBezTo>
                  <a:cubicBezTo>
                    <a:pt x="25" y="22"/>
                    <a:pt x="25" y="20"/>
                    <a:pt x="25" y="20"/>
                  </a:cubicBezTo>
                  <a:cubicBezTo>
                    <a:pt x="25" y="16"/>
                    <a:pt x="25" y="13"/>
                    <a:pt x="25" y="9"/>
                  </a:cubicBezTo>
                  <a:cubicBezTo>
                    <a:pt x="25" y="9"/>
                    <a:pt x="31" y="9"/>
                    <a:pt x="32" y="9"/>
                  </a:cubicBezTo>
                  <a:cubicBezTo>
                    <a:pt x="35" y="9"/>
                    <a:pt x="38" y="9"/>
                    <a:pt x="41" y="9"/>
                  </a:cubicBezTo>
                  <a:cubicBezTo>
                    <a:pt x="42" y="9"/>
                    <a:pt x="42" y="3"/>
                    <a:pt x="42" y="2"/>
                  </a:cubicBezTo>
                  <a:cubicBezTo>
                    <a:pt x="42" y="0"/>
                    <a:pt x="42" y="0"/>
                    <a:pt x="40" y="0"/>
                  </a:cubicBezTo>
                  <a:cubicBezTo>
                    <a:pt x="33" y="0"/>
                    <a:pt x="27" y="0"/>
                    <a:pt x="20" y="0"/>
                  </a:cubicBezTo>
                  <a:cubicBezTo>
                    <a:pt x="18" y="2"/>
                    <a:pt x="17" y="4"/>
                    <a:pt x="15" y="6"/>
                  </a:cubicBezTo>
                  <a:cubicBezTo>
                    <a:pt x="11" y="9"/>
                    <a:pt x="11" y="12"/>
                    <a:pt x="10" y="17"/>
                  </a:cubicBezTo>
                  <a:cubicBezTo>
                    <a:pt x="10" y="17"/>
                    <a:pt x="9" y="18"/>
                    <a:pt x="8" y="18"/>
                  </a:cubicBezTo>
                  <a:cubicBezTo>
                    <a:pt x="6" y="20"/>
                    <a:pt x="5" y="22"/>
                    <a:pt x="4" y="25"/>
                  </a:cubicBezTo>
                  <a:cubicBezTo>
                    <a:pt x="2" y="28"/>
                    <a:pt x="0" y="30"/>
                    <a:pt x="0" y="34"/>
                  </a:cubicBezTo>
                  <a:cubicBezTo>
                    <a:pt x="6" y="34"/>
                    <a:pt x="13" y="34"/>
                    <a:pt x="19" y="3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90" name="Freeform 774">
              <a:extLst>
                <a:ext uri="{FF2B5EF4-FFF2-40B4-BE49-F238E27FC236}">
                  <a16:creationId xmlns:a16="http://schemas.microsoft.com/office/drawing/2014/main" id="{9379AC8F-34BD-4879-B501-325B426A92E9}"/>
                </a:ext>
              </a:extLst>
            </p:cNvPr>
            <p:cNvSpPr>
              <a:spLocks/>
            </p:cNvSpPr>
            <p:nvPr/>
          </p:nvSpPr>
          <p:spPr bwMode="auto">
            <a:xfrm>
              <a:off x="5560614" y="3488708"/>
              <a:ext cx="280327" cy="224583"/>
            </a:xfrm>
            <a:custGeom>
              <a:avLst/>
              <a:gdLst>
                <a:gd name="T0" fmla="*/ 22 w 60"/>
                <a:gd name="T1" fmla="*/ 48 h 48"/>
                <a:gd name="T2" fmla="*/ 23 w 60"/>
                <a:gd name="T3" fmla="*/ 41 h 48"/>
                <a:gd name="T4" fmla="*/ 29 w 60"/>
                <a:gd name="T5" fmla="*/ 37 h 48"/>
                <a:gd name="T6" fmla="*/ 33 w 60"/>
                <a:gd name="T7" fmla="*/ 37 h 48"/>
                <a:gd name="T8" fmla="*/ 38 w 60"/>
                <a:gd name="T9" fmla="*/ 35 h 48"/>
                <a:gd name="T10" fmla="*/ 40 w 60"/>
                <a:gd name="T11" fmla="*/ 32 h 48"/>
                <a:gd name="T12" fmla="*/ 45 w 60"/>
                <a:gd name="T13" fmla="*/ 31 h 48"/>
                <a:gd name="T14" fmla="*/ 46 w 60"/>
                <a:gd name="T15" fmla="*/ 28 h 48"/>
                <a:gd name="T16" fmla="*/ 50 w 60"/>
                <a:gd name="T17" fmla="*/ 25 h 48"/>
                <a:gd name="T18" fmla="*/ 53 w 60"/>
                <a:gd name="T19" fmla="*/ 23 h 48"/>
                <a:gd name="T20" fmla="*/ 58 w 60"/>
                <a:gd name="T21" fmla="*/ 24 h 48"/>
                <a:gd name="T22" fmla="*/ 56 w 60"/>
                <a:gd name="T23" fmla="*/ 16 h 48"/>
                <a:gd name="T24" fmla="*/ 56 w 60"/>
                <a:gd name="T25" fmla="*/ 10 h 48"/>
                <a:gd name="T26" fmla="*/ 55 w 60"/>
                <a:gd name="T27" fmla="*/ 7 h 48"/>
                <a:gd name="T28" fmla="*/ 51 w 60"/>
                <a:gd name="T29" fmla="*/ 6 h 48"/>
                <a:gd name="T30" fmla="*/ 47 w 60"/>
                <a:gd name="T31" fmla="*/ 6 h 48"/>
                <a:gd name="T32" fmla="*/ 42 w 60"/>
                <a:gd name="T33" fmla="*/ 6 h 48"/>
                <a:gd name="T34" fmla="*/ 35 w 60"/>
                <a:gd name="T35" fmla="*/ 4 h 48"/>
                <a:gd name="T36" fmla="*/ 30 w 60"/>
                <a:gd name="T37" fmla="*/ 13 h 48"/>
                <a:gd name="T38" fmla="*/ 20 w 60"/>
                <a:gd name="T39" fmla="*/ 19 h 48"/>
                <a:gd name="T40" fmla="*/ 16 w 60"/>
                <a:gd name="T41" fmla="*/ 27 h 48"/>
                <a:gd name="T42" fmla="*/ 16 w 60"/>
                <a:gd name="T43" fmla="*/ 35 h 48"/>
                <a:gd name="T44" fmla="*/ 14 w 60"/>
                <a:gd name="T45" fmla="*/ 39 h 48"/>
                <a:gd name="T46" fmla="*/ 9 w 60"/>
                <a:gd name="T47" fmla="*/ 42 h 48"/>
                <a:gd name="T48" fmla="*/ 5 w 60"/>
                <a:gd name="T49" fmla="*/ 45 h 48"/>
                <a:gd name="T50" fmla="*/ 0 w 60"/>
                <a:gd name="T51" fmla="*/ 48 h 48"/>
                <a:gd name="T52" fmla="*/ 22 w 60"/>
                <a:gd name="T53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60" h="48">
                  <a:moveTo>
                    <a:pt x="22" y="48"/>
                  </a:moveTo>
                  <a:cubicBezTo>
                    <a:pt x="22" y="45"/>
                    <a:pt x="21" y="43"/>
                    <a:pt x="23" y="41"/>
                  </a:cubicBezTo>
                  <a:cubicBezTo>
                    <a:pt x="25" y="40"/>
                    <a:pt x="28" y="39"/>
                    <a:pt x="29" y="37"/>
                  </a:cubicBezTo>
                  <a:cubicBezTo>
                    <a:pt x="30" y="37"/>
                    <a:pt x="32" y="37"/>
                    <a:pt x="33" y="37"/>
                  </a:cubicBezTo>
                  <a:cubicBezTo>
                    <a:pt x="34" y="36"/>
                    <a:pt x="36" y="36"/>
                    <a:pt x="38" y="35"/>
                  </a:cubicBezTo>
                  <a:cubicBezTo>
                    <a:pt x="39" y="34"/>
                    <a:pt x="39" y="33"/>
                    <a:pt x="40" y="32"/>
                  </a:cubicBezTo>
                  <a:cubicBezTo>
                    <a:pt x="41" y="31"/>
                    <a:pt x="44" y="32"/>
                    <a:pt x="45" y="31"/>
                  </a:cubicBezTo>
                  <a:cubicBezTo>
                    <a:pt x="46" y="30"/>
                    <a:pt x="46" y="29"/>
                    <a:pt x="46" y="28"/>
                  </a:cubicBezTo>
                  <a:cubicBezTo>
                    <a:pt x="46" y="26"/>
                    <a:pt x="49" y="26"/>
                    <a:pt x="50" y="25"/>
                  </a:cubicBezTo>
                  <a:cubicBezTo>
                    <a:pt x="51" y="24"/>
                    <a:pt x="51" y="23"/>
                    <a:pt x="53" y="23"/>
                  </a:cubicBezTo>
                  <a:cubicBezTo>
                    <a:pt x="54" y="23"/>
                    <a:pt x="57" y="24"/>
                    <a:pt x="58" y="24"/>
                  </a:cubicBezTo>
                  <a:cubicBezTo>
                    <a:pt x="60" y="23"/>
                    <a:pt x="56" y="17"/>
                    <a:pt x="56" y="16"/>
                  </a:cubicBezTo>
                  <a:cubicBezTo>
                    <a:pt x="56" y="14"/>
                    <a:pt x="56" y="12"/>
                    <a:pt x="56" y="10"/>
                  </a:cubicBezTo>
                  <a:cubicBezTo>
                    <a:pt x="55" y="9"/>
                    <a:pt x="55" y="8"/>
                    <a:pt x="55" y="7"/>
                  </a:cubicBezTo>
                  <a:cubicBezTo>
                    <a:pt x="53" y="7"/>
                    <a:pt x="52" y="6"/>
                    <a:pt x="51" y="6"/>
                  </a:cubicBezTo>
                  <a:cubicBezTo>
                    <a:pt x="50" y="5"/>
                    <a:pt x="48" y="6"/>
                    <a:pt x="47" y="6"/>
                  </a:cubicBezTo>
                  <a:cubicBezTo>
                    <a:pt x="46" y="5"/>
                    <a:pt x="44" y="6"/>
                    <a:pt x="42" y="6"/>
                  </a:cubicBezTo>
                  <a:cubicBezTo>
                    <a:pt x="40" y="6"/>
                    <a:pt x="36" y="0"/>
                    <a:pt x="35" y="4"/>
                  </a:cubicBezTo>
                  <a:cubicBezTo>
                    <a:pt x="34" y="7"/>
                    <a:pt x="33" y="10"/>
                    <a:pt x="30" y="13"/>
                  </a:cubicBezTo>
                  <a:cubicBezTo>
                    <a:pt x="27" y="16"/>
                    <a:pt x="23" y="16"/>
                    <a:pt x="20" y="19"/>
                  </a:cubicBezTo>
                  <a:cubicBezTo>
                    <a:pt x="18" y="21"/>
                    <a:pt x="17" y="24"/>
                    <a:pt x="16" y="27"/>
                  </a:cubicBezTo>
                  <a:cubicBezTo>
                    <a:pt x="16" y="29"/>
                    <a:pt x="17" y="32"/>
                    <a:pt x="16" y="35"/>
                  </a:cubicBezTo>
                  <a:cubicBezTo>
                    <a:pt x="15" y="36"/>
                    <a:pt x="14" y="38"/>
                    <a:pt x="14" y="39"/>
                  </a:cubicBezTo>
                  <a:cubicBezTo>
                    <a:pt x="13" y="41"/>
                    <a:pt x="11" y="41"/>
                    <a:pt x="9" y="42"/>
                  </a:cubicBezTo>
                  <a:cubicBezTo>
                    <a:pt x="8" y="43"/>
                    <a:pt x="7" y="44"/>
                    <a:pt x="5" y="45"/>
                  </a:cubicBezTo>
                  <a:cubicBezTo>
                    <a:pt x="4" y="46"/>
                    <a:pt x="2" y="46"/>
                    <a:pt x="0" y="48"/>
                  </a:cubicBezTo>
                  <a:lnTo>
                    <a:pt x="22" y="48"/>
                  </a:ln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91" name="Freeform 775">
              <a:extLst>
                <a:ext uri="{FF2B5EF4-FFF2-40B4-BE49-F238E27FC236}">
                  <a16:creationId xmlns:a16="http://schemas.microsoft.com/office/drawing/2014/main" id="{359CE48A-57EC-477D-BFF5-CEAE3CF0ACA8}"/>
                </a:ext>
              </a:extLst>
            </p:cNvPr>
            <p:cNvSpPr>
              <a:spLocks/>
            </p:cNvSpPr>
            <p:nvPr/>
          </p:nvSpPr>
          <p:spPr bwMode="auto">
            <a:xfrm>
              <a:off x="5659366" y="3466409"/>
              <a:ext cx="484201" cy="461907"/>
            </a:xfrm>
            <a:custGeom>
              <a:avLst/>
              <a:gdLst>
                <a:gd name="T0" fmla="*/ 35 w 104"/>
                <a:gd name="T1" fmla="*/ 22 h 99"/>
                <a:gd name="T2" fmla="*/ 36 w 104"/>
                <a:gd name="T3" fmla="*/ 29 h 99"/>
                <a:gd name="T4" fmla="*/ 31 w 104"/>
                <a:gd name="T5" fmla="*/ 28 h 99"/>
                <a:gd name="T6" fmla="*/ 29 w 104"/>
                <a:gd name="T7" fmla="*/ 30 h 99"/>
                <a:gd name="T8" fmla="*/ 26 w 104"/>
                <a:gd name="T9" fmla="*/ 31 h 99"/>
                <a:gd name="T10" fmla="*/ 24 w 104"/>
                <a:gd name="T11" fmla="*/ 35 h 99"/>
                <a:gd name="T12" fmla="*/ 20 w 104"/>
                <a:gd name="T13" fmla="*/ 37 h 99"/>
                <a:gd name="T14" fmla="*/ 17 w 104"/>
                <a:gd name="T15" fmla="*/ 40 h 99"/>
                <a:gd name="T16" fmla="*/ 11 w 104"/>
                <a:gd name="T17" fmla="*/ 42 h 99"/>
                <a:gd name="T18" fmla="*/ 8 w 104"/>
                <a:gd name="T19" fmla="*/ 43 h 99"/>
                <a:gd name="T20" fmla="*/ 4 w 104"/>
                <a:gd name="T21" fmla="*/ 45 h 99"/>
                <a:gd name="T22" fmla="*/ 1 w 104"/>
                <a:gd name="T23" fmla="*/ 52 h 99"/>
                <a:gd name="T24" fmla="*/ 2 w 104"/>
                <a:gd name="T25" fmla="*/ 56 h 99"/>
                <a:gd name="T26" fmla="*/ 6 w 104"/>
                <a:gd name="T27" fmla="*/ 59 h 99"/>
                <a:gd name="T28" fmla="*/ 37 w 104"/>
                <a:gd name="T29" fmla="*/ 79 h 99"/>
                <a:gd name="T30" fmla="*/ 48 w 104"/>
                <a:gd name="T31" fmla="*/ 86 h 99"/>
                <a:gd name="T32" fmla="*/ 49 w 104"/>
                <a:gd name="T33" fmla="*/ 87 h 99"/>
                <a:gd name="T34" fmla="*/ 58 w 104"/>
                <a:gd name="T35" fmla="*/ 93 h 99"/>
                <a:gd name="T36" fmla="*/ 61 w 104"/>
                <a:gd name="T37" fmla="*/ 99 h 99"/>
                <a:gd name="T38" fmla="*/ 67 w 104"/>
                <a:gd name="T39" fmla="*/ 97 h 99"/>
                <a:gd name="T40" fmla="*/ 72 w 104"/>
                <a:gd name="T41" fmla="*/ 96 h 99"/>
                <a:gd name="T42" fmla="*/ 85 w 104"/>
                <a:gd name="T43" fmla="*/ 87 h 99"/>
                <a:gd name="T44" fmla="*/ 100 w 104"/>
                <a:gd name="T45" fmla="*/ 77 h 99"/>
                <a:gd name="T46" fmla="*/ 104 w 104"/>
                <a:gd name="T47" fmla="*/ 75 h 99"/>
                <a:gd name="T48" fmla="*/ 97 w 104"/>
                <a:gd name="T49" fmla="*/ 69 h 99"/>
                <a:gd name="T50" fmla="*/ 94 w 104"/>
                <a:gd name="T51" fmla="*/ 69 h 99"/>
                <a:gd name="T52" fmla="*/ 92 w 104"/>
                <a:gd name="T53" fmla="*/ 63 h 99"/>
                <a:gd name="T54" fmla="*/ 92 w 104"/>
                <a:gd name="T55" fmla="*/ 60 h 99"/>
                <a:gd name="T56" fmla="*/ 93 w 104"/>
                <a:gd name="T57" fmla="*/ 55 h 99"/>
                <a:gd name="T58" fmla="*/ 93 w 104"/>
                <a:gd name="T59" fmla="*/ 50 h 99"/>
                <a:gd name="T60" fmla="*/ 93 w 104"/>
                <a:gd name="T61" fmla="*/ 46 h 99"/>
                <a:gd name="T62" fmla="*/ 92 w 104"/>
                <a:gd name="T63" fmla="*/ 42 h 99"/>
                <a:gd name="T64" fmla="*/ 91 w 104"/>
                <a:gd name="T65" fmla="*/ 37 h 99"/>
                <a:gd name="T66" fmla="*/ 87 w 104"/>
                <a:gd name="T67" fmla="*/ 27 h 99"/>
                <a:gd name="T68" fmla="*/ 82 w 104"/>
                <a:gd name="T69" fmla="*/ 20 h 99"/>
                <a:gd name="T70" fmla="*/ 85 w 104"/>
                <a:gd name="T71" fmla="*/ 13 h 99"/>
                <a:gd name="T72" fmla="*/ 86 w 104"/>
                <a:gd name="T73" fmla="*/ 2 h 99"/>
                <a:gd name="T74" fmla="*/ 84 w 104"/>
                <a:gd name="T75" fmla="*/ 1 h 99"/>
                <a:gd name="T76" fmla="*/ 81 w 104"/>
                <a:gd name="T77" fmla="*/ 0 h 99"/>
                <a:gd name="T78" fmla="*/ 79 w 104"/>
                <a:gd name="T79" fmla="*/ 1 h 99"/>
                <a:gd name="T80" fmla="*/ 75 w 104"/>
                <a:gd name="T81" fmla="*/ 0 h 99"/>
                <a:gd name="T82" fmla="*/ 72 w 104"/>
                <a:gd name="T83" fmla="*/ 2 h 99"/>
                <a:gd name="T84" fmla="*/ 68 w 104"/>
                <a:gd name="T85" fmla="*/ 1 h 99"/>
                <a:gd name="T86" fmla="*/ 61 w 104"/>
                <a:gd name="T87" fmla="*/ 2 h 99"/>
                <a:gd name="T88" fmla="*/ 46 w 104"/>
                <a:gd name="T89" fmla="*/ 5 h 99"/>
                <a:gd name="T90" fmla="*/ 43 w 104"/>
                <a:gd name="T91" fmla="*/ 7 h 99"/>
                <a:gd name="T92" fmla="*/ 39 w 104"/>
                <a:gd name="T93" fmla="*/ 8 h 99"/>
                <a:gd name="T94" fmla="*/ 34 w 104"/>
                <a:gd name="T95" fmla="*/ 12 h 99"/>
                <a:gd name="T96" fmla="*/ 35 w 104"/>
                <a:gd name="T97" fmla="*/ 22 h 99"/>
                <a:gd name="T98" fmla="*/ 35 w 104"/>
                <a:gd name="T99" fmla="*/ 22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04" h="99">
                  <a:moveTo>
                    <a:pt x="35" y="22"/>
                  </a:moveTo>
                  <a:cubicBezTo>
                    <a:pt x="36" y="23"/>
                    <a:pt x="40" y="29"/>
                    <a:pt x="36" y="29"/>
                  </a:cubicBezTo>
                  <a:cubicBezTo>
                    <a:pt x="35" y="28"/>
                    <a:pt x="32" y="27"/>
                    <a:pt x="31" y="28"/>
                  </a:cubicBezTo>
                  <a:cubicBezTo>
                    <a:pt x="30" y="29"/>
                    <a:pt x="30" y="29"/>
                    <a:pt x="29" y="30"/>
                  </a:cubicBezTo>
                  <a:cubicBezTo>
                    <a:pt x="28" y="31"/>
                    <a:pt x="27" y="31"/>
                    <a:pt x="26" y="31"/>
                  </a:cubicBezTo>
                  <a:cubicBezTo>
                    <a:pt x="24" y="32"/>
                    <a:pt x="25" y="34"/>
                    <a:pt x="24" y="35"/>
                  </a:cubicBezTo>
                  <a:cubicBezTo>
                    <a:pt x="24" y="37"/>
                    <a:pt x="21" y="36"/>
                    <a:pt x="20" y="37"/>
                  </a:cubicBezTo>
                  <a:cubicBezTo>
                    <a:pt x="18" y="37"/>
                    <a:pt x="18" y="39"/>
                    <a:pt x="17" y="40"/>
                  </a:cubicBezTo>
                  <a:cubicBezTo>
                    <a:pt x="15" y="42"/>
                    <a:pt x="13" y="41"/>
                    <a:pt x="11" y="42"/>
                  </a:cubicBezTo>
                  <a:cubicBezTo>
                    <a:pt x="10" y="42"/>
                    <a:pt x="9" y="42"/>
                    <a:pt x="8" y="43"/>
                  </a:cubicBezTo>
                  <a:cubicBezTo>
                    <a:pt x="7" y="43"/>
                    <a:pt x="5" y="44"/>
                    <a:pt x="4" y="45"/>
                  </a:cubicBezTo>
                  <a:cubicBezTo>
                    <a:pt x="0" y="47"/>
                    <a:pt x="1" y="48"/>
                    <a:pt x="1" y="52"/>
                  </a:cubicBezTo>
                  <a:cubicBezTo>
                    <a:pt x="1" y="55"/>
                    <a:pt x="0" y="55"/>
                    <a:pt x="2" y="56"/>
                  </a:cubicBezTo>
                  <a:cubicBezTo>
                    <a:pt x="3" y="57"/>
                    <a:pt x="5" y="58"/>
                    <a:pt x="6" y="59"/>
                  </a:cubicBezTo>
                  <a:cubicBezTo>
                    <a:pt x="16" y="66"/>
                    <a:pt x="26" y="72"/>
                    <a:pt x="37" y="79"/>
                  </a:cubicBezTo>
                  <a:cubicBezTo>
                    <a:pt x="40" y="81"/>
                    <a:pt x="44" y="84"/>
                    <a:pt x="48" y="86"/>
                  </a:cubicBezTo>
                  <a:cubicBezTo>
                    <a:pt x="48" y="87"/>
                    <a:pt x="49" y="87"/>
                    <a:pt x="49" y="87"/>
                  </a:cubicBezTo>
                  <a:cubicBezTo>
                    <a:pt x="52" y="92"/>
                    <a:pt x="54" y="92"/>
                    <a:pt x="58" y="93"/>
                  </a:cubicBezTo>
                  <a:cubicBezTo>
                    <a:pt x="61" y="94"/>
                    <a:pt x="58" y="98"/>
                    <a:pt x="61" y="99"/>
                  </a:cubicBezTo>
                  <a:cubicBezTo>
                    <a:pt x="62" y="99"/>
                    <a:pt x="65" y="98"/>
                    <a:pt x="67" y="97"/>
                  </a:cubicBezTo>
                  <a:cubicBezTo>
                    <a:pt x="68" y="97"/>
                    <a:pt x="71" y="97"/>
                    <a:pt x="72" y="96"/>
                  </a:cubicBezTo>
                  <a:cubicBezTo>
                    <a:pt x="76" y="93"/>
                    <a:pt x="80" y="90"/>
                    <a:pt x="85" y="87"/>
                  </a:cubicBezTo>
                  <a:cubicBezTo>
                    <a:pt x="90" y="84"/>
                    <a:pt x="95" y="80"/>
                    <a:pt x="100" y="77"/>
                  </a:cubicBezTo>
                  <a:cubicBezTo>
                    <a:pt x="101" y="77"/>
                    <a:pt x="102" y="76"/>
                    <a:pt x="104" y="75"/>
                  </a:cubicBezTo>
                  <a:cubicBezTo>
                    <a:pt x="102" y="71"/>
                    <a:pt x="101" y="70"/>
                    <a:pt x="97" y="69"/>
                  </a:cubicBezTo>
                  <a:cubicBezTo>
                    <a:pt x="96" y="69"/>
                    <a:pt x="94" y="69"/>
                    <a:pt x="94" y="69"/>
                  </a:cubicBezTo>
                  <a:cubicBezTo>
                    <a:pt x="94" y="66"/>
                    <a:pt x="94" y="65"/>
                    <a:pt x="92" y="63"/>
                  </a:cubicBezTo>
                  <a:cubicBezTo>
                    <a:pt x="91" y="61"/>
                    <a:pt x="91" y="61"/>
                    <a:pt x="92" y="60"/>
                  </a:cubicBezTo>
                  <a:cubicBezTo>
                    <a:pt x="94" y="58"/>
                    <a:pt x="93" y="57"/>
                    <a:pt x="93" y="55"/>
                  </a:cubicBezTo>
                  <a:cubicBezTo>
                    <a:pt x="93" y="53"/>
                    <a:pt x="94" y="52"/>
                    <a:pt x="93" y="50"/>
                  </a:cubicBezTo>
                  <a:cubicBezTo>
                    <a:pt x="93" y="49"/>
                    <a:pt x="93" y="48"/>
                    <a:pt x="93" y="46"/>
                  </a:cubicBezTo>
                  <a:cubicBezTo>
                    <a:pt x="93" y="45"/>
                    <a:pt x="93" y="43"/>
                    <a:pt x="92" y="42"/>
                  </a:cubicBezTo>
                  <a:cubicBezTo>
                    <a:pt x="91" y="41"/>
                    <a:pt x="91" y="39"/>
                    <a:pt x="91" y="37"/>
                  </a:cubicBezTo>
                  <a:cubicBezTo>
                    <a:pt x="91" y="34"/>
                    <a:pt x="90" y="30"/>
                    <a:pt x="87" y="27"/>
                  </a:cubicBezTo>
                  <a:cubicBezTo>
                    <a:pt x="85" y="25"/>
                    <a:pt x="83" y="23"/>
                    <a:pt x="82" y="20"/>
                  </a:cubicBezTo>
                  <a:cubicBezTo>
                    <a:pt x="80" y="16"/>
                    <a:pt x="84" y="17"/>
                    <a:pt x="85" y="13"/>
                  </a:cubicBezTo>
                  <a:cubicBezTo>
                    <a:pt x="85" y="9"/>
                    <a:pt x="85" y="6"/>
                    <a:pt x="86" y="2"/>
                  </a:cubicBezTo>
                  <a:cubicBezTo>
                    <a:pt x="85" y="2"/>
                    <a:pt x="85" y="1"/>
                    <a:pt x="84" y="1"/>
                  </a:cubicBezTo>
                  <a:cubicBezTo>
                    <a:pt x="82" y="2"/>
                    <a:pt x="82" y="0"/>
                    <a:pt x="81" y="0"/>
                  </a:cubicBezTo>
                  <a:cubicBezTo>
                    <a:pt x="80" y="0"/>
                    <a:pt x="80" y="1"/>
                    <a:pt x="79" y="1"/>
                  </a:cubicBezTo>
                  <a:cubicBezTo>
                    <a:pt x="77" y="1"/>
                    <a:pt x="77" y="0"/>
                    <a:pt x="75" y="0"/>
                  </a:cubicBezTo>
                  <a:cubicBezTo>
                    <a:pt x="74" y="1"/>
                    <a:pt x="73" y="1"/>
                    <a:pt x="72" y="2"/>
                  </a:cubicBezTo>
                  <a:cubicBezTo>
                    <a:pt x="70" y="3"/>
                    <a:pt x="70" y="2"/>
                    <a:pt x="68" y="1"/>
                  </a:cubicBezTo>
                  <a:cubicBezTo>
                    <a:pt x="66" y="1"/>
                    <a:pt x="63" y="1"/>
                    <a:pt x="61" y="2"/>
                  </a:cubicBezTo>
                  <a:cubicBezTo>
                    <a:pt x="56" y="3"/>
                    <a:pt x="51" y="3"/>
                    <a:pt x="46" y="5"/>
                  </a:cubicBezTo>
                  <a:cubicBezTo>
                    <a:pt x="45" y="6"/>
                    <a:pt x="44" y="7"/>
                    <a:pt x="43" y="7"/>
                  </a:cubicBezTo>
                  <a:cubicBezTo>
                    <a:pt x="42" y="8"/>
                    <a:pt x="40" y="8"/>
                    <a:pt x="39" y="8"/>
                  </a:cubicBezTo>
                  <a:cubicBezTo>
                    <a:pt x="37" y="9"/>
                    <a:pt x="37" y="12"/>
                    <a:pt x="34" y="12"/>
                  </a:cubicBezTo>
                  <a:cubicBezTo>
                    <a:pt x="35" y="15"/>
                    <a:pt x="35" y="18"/>
                    <a:pt x="35" y="22"/>
                  </a:cubicBezTo>
                  <a:cubicBezTo>
                    <a:pt x="36" y="23"/>
                    <a:pt x="35" y="20"/>
                    <a:pt x="35" y="2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92" name="Freeform 776">
              <a:extLst>
                <a:ext uri="{FF2B5EF4-FFF2-40B4-BE49-F238E27FC236}">
                  <a16:creationId xmlns:a16="http://schemas.microsoft.com/office/drawing/2014/main" id="{85023FDA-4780-4ED9-ABD0-9FD10A943495}"/>
                </a:ext>
              </a:extLst>
            </p:cNvPr>
            <p:cNvSpPr>
              <a:spLocks/>
            </p:cNvSpPr>
            <p:nvPr/>
          </p:nvSpPr>
          <p:spPr bwMode="auto">
            <a:xfrm>
              <a:off x="4158979" y="1715943"/>
              <a:ext cx="1425526" cy="1062387"/>
            </a:xfrm>
            <a:custGeom>
              <a:avLst/>
              <a:gdLst>
                <a:gd name="T0" fmla="*/ 33 w 305"/>
                <a:gd name="T1" fmla="*/ 54 h 227"/>
                <a:gd name="T2" fmla="*/ 1 w 305"/>
                <a:gd name="T3" fmla="*/ 63 h 227"/>
                <a:gd name="T4" fmla="*/ 19 w 305"/>
                <a:gd name="T5" fmla="*/ 72 h 227"/>
                <a:gd name="T6" fmla="*/ 24 w 305"/>
                <a:gd name="T7" fmla="*/ 75 h 227"/>
                <a:gd name="T8" fmla="*/ 20 w 305"/>
                <a:gd name="T9" fmla="*/ 81 h 227"/>
                <a:gd name="T10" fmla="*/ 36 w 305"/>
                <a:gd name="T11" fmla="*/ 86 h 227"/>
                <a:gd name="T12" fmla="*/ 73 w 305"/>
                <a:gd name="T13" fmla="*/ 93 h 227"/>
                <a:gd name="T14" fmla="*/ 87 w 305"/>
                <a:gd name="T15" fmla="*/ 112 h 227"/>
                <a:gd name="T16" fmla="*/ 88 w 305"/>
                <a:gd name="T17" fmla="*/ 122 h 227"/>
                <a:gd name="T18" fmla="*/ 89 w 305"/>
                <a:gd name="T19" fmla="*/ 131 h 227"/>
                <a:gd name="T20" fmla="*/ 104 w 305"/>
                <a:gd name="T21" fmla="*/ 129 h 227"/>
                <a:gd name="T22" fmla="*/ 106 w 305"/>
                <a:gd name="T23" fmla="*/ 135 h 227"/>
                <a:gd name="T24" fmla="*/ 106 w 305"/>
                <a:gd name="T25" fmla="*/ 144 h 227"/>
                <a:gd name="T26" fmla="*/ 109 w 305"/>
                <a:gd name="T27" fmla="*/ 155 h 227"/>
                <a:gd name="T28" fmla="*/ 106 w 305"/>
                <a:gd name="T29" fmla="*/ 160 h 227"/>
                <a:gd name="T30" fmla="*/ 100 w 305"/>
                <a:gd name="T31" fmla="*/ 162 h 227"/>
                <a:gd name="T32" fmla="*/ 112 w 305"/>
                <a:gd name="T33" fmla="*/ 165 h 227"/>
                <a:gd name="T34" fmla="*/ 112 w 305"/>
                <a:gd name="T35" fmla="*/ 169 h 227"/>
                <a:gd name="T36" fmla="*/ 107 w 305"/>
                <a:gd name="T37" fmla="*/ 172 h 227"/>
                <a:gd name="T38" fmla="*/ 107 w 305"/>
                <a:gd name="T39" fmla="*/ 180 h 227"/>
                <a:gd name="T40" fmla="*/ 110 w 305"/>
                <a:gd name="T41" fmla="*/ 192 h 227"/>
                <a:gd name="T42" fmla="*/ 114 w 305"/>
                <a:gd name="T43" fmla="*/ 193 h 227"/>
                <a:gd name="T44" fmla="*/ 120 w 305"/>
                <a:gd name="T45" fmla="*/ 210 h 227"/>
                <a:gd name="T46" fmla="*/ 138 w 305"/>
                <a:gd name="T47" fmla="*/ 219 h 227"/>
                <a:gd name="T48" fmla="*/ 142 w 305"/>
                <a:gd name="T49" fmla="*/ 224 h 227"/>
                <a:gd name="T50" fmla="*/ 151 w 305"/>
                <a:gd name="T51" fmla="*/ 214 h 227"/>
                <a:gd name="T52" fmla="*/ 156 w 305"/>
                <a:gd name="T53" fmla="*/ 200 h 227"/>
                <a:gd name="T54" fmla="*/ 163 w 305"/>
                <a:gd name="T55" fmla="*/ 192 h 227"/>
                <a:gd name="T56" fmla="*/ 173 w 305"/>
                <a:gd name="T57" fmla="*/ 179 h 227"/>
                <a:gd name="T58" fmla="*/ 193 w 305"/>
                <a:gd name="T59" fmla="*/ 173 h 227"/>
                <a:gd name="T60" fmla="*/ 216 w 305"/>
                <a:gd name="T61" fmla="*/ 160 h 227"/>
                <a:gd name="T62" fmla="*/ 232 w 305"/>
                <a:gd name="T63" fmla="*/ 142 h 227"/>
                <a:gd name="T64" fmla="*/ 234 w 305"/>
                <a:gd name="T65" fmla="*/ 130 h 227"/>
                <a:gd name="T66" fmla="*/ 253 w 305"/>
                <a:gd name="T67" fmla="*/ 129 h 227"/>
                <a:gd name="T68" fmla="*/ 233 w 305"/>
                <a:gd name="T69" fmla="*/ 119 h 227"/>
                <a:gd name="T70" fmla="*/ 238 w 305"/>
                <a:gd name="T71" fmla="*/ 113 h 227"/>
                <a:gd name="T72" fmla="*/ 262 w 305"/>
                <a:gd name="T73" fmla="*/ 112 h 227"/>
                <a:gd name="T74" fmla="*/ 258 w 305"/>
                <a:gd name="T75" fmla="*/ 106 h 227"/>
                <a:gd name="T76" fmla="*/ 266 w 305"/>
                <a:gd name="T77" fmla="*/ 95 h 227"/>
                <a:gd name="T78" fmla="*/ 253 w 305"/>
                <a:gd name="T79" fmla="*/ 80 h 227"/>
                <a:gd name="T80" fmla="*/ 263 w 305"/>
                <a:gd name="T81" fmla="*/ 66 h 227"/>
                <a:gd name="T82" fmla="*/ 268 w 305"/>
                <a:gd name="T83" fmla="*/ 51 h 227"/>
                <a:gd name="T84" fmla="*/ 283 w 305"/>
                <a:gd name="T85" fmla="*/ 38 h 227"/>
                <a:gd name="T86" fmla="*/ 291 w 305"/>
                <a:gd name="T87" fmla="*/ 33 h 227"/>
                <a:gd name="T88" fmla="*/ 259 w 305"/>
                <a:gd name="T89" fmla="*/ 28 h 227"/>
                <a:gd name="T90" fmla="*/ 238 w 305"/>
                <a:gd name="T91" fmla="*/ 21 h 227"/>
                <a:gd name="T92" fmla="*/ 256 w 305"/>
                <a:gd name="T93" fmla="*/ 14 h 227"/>
                <a:gd name="T94" fmla="*/ 206 w 305"/>
                <a:gd name="T95" fmla="*/ 8 h 227"/>
                <a:gd name="T96" fmla="*/ 213 w 305"/>
                <a:gd name="T97" fmla="*/ 0 h 227"/>
                <a:gd name="T98" fmla="*/ 173 w 305"/>
                <a:gd name="T99" fmla="*/ 8 h 227"/>
                <a:gd name="T100" fmla="*/ 155 w 305"/>
                <a:gd name="T101" fmla="*/ 10 h 227"/>
                <a:gd name="T102" fmla="*/ 154 w 305"/>
                <a:gd name="T103" fmla="*/ 11 h 227"/>
                <a:gd name="T104" fmla="*/ 140 w 305"/>
                <a:gd name="T105" fmla="*/ 14 h 227"/>
                <a:gd name="T106" fmla="*/ 111 w 305"/>
                <a:gd name="T107" fmla="*/ 14 h 227"/>
                <a:gd name="T108" fmla="*/ 98 w 305"/>
                <a:gd name="T109" fmla="*/ 23 h 227"/>
                <a:gd name="T110" fmla="*/ 73 w 305"/>
                <a:gd name="T111" fmla="*/ 21 h 227"/>
                <a:gd name="T112" fmla="*/ 55 w 305"/>
                <a:gd name="T113" fmla="*/ 3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305" h="227">
                  <a:moveTo>
                    <a:pt x="32" y="37"/>
                  </a:moveTo>
                  <a:cubicBezTo>
                    <a:pt x="31" y="38"/>
                    <a:pt x="26" y="40"/>
                    <a:pt x="27" y="41"/>
                  </a:cubicBezTo>
                  <a:cubicBezTo>
                    <a:pt x="28" y="42"/>
                    <a:pt x="30" y="42"/>
                    <a:pt x="32" y="43"/>
                  </a:cubicBezTo>
                  <a:cubicBezTo>
                    <a:pt x="34" y="43"/>
                    <a:pt x="36" y="43"/>
                    <a:pt x="39" y="43"/>
                  </a:cubicBezTo>
                  <a:cubicBezTo>
                    <a:pt x="39" y="43"/>
                    <a:pt x="44" y="42"/>
                    <a:pt x="45" y="42"/>
                  </a:cubicBezTo>
                  <a:cubicBezTo>
                    <a:pt x="44" y="42"/>
                    <a:pt x="42" y="43"/>
                    <a:pt x="41" y="44"/>
                  </a:cubicBezTo>
                  <a:cubicBezTo>
                    <a:pt x="40" y="45"/>
                    <a:pt x="39" y="46"/>
                    <a:pt x="40" y="48"/>
                  </a:cubicBezTo>
                  <a:cubicBezTo>
                    <a:pt x="42" y="50"/>
                    <a:pt x="36" y="55"/>
                    <a:pt x="33" y="54"/>
                  </a:cubicBezTo>
                  <a:cubicBezTo>
                    <a:pt x="32" y="53"/>
                    <a:pt x="30" y="54"/>
                    <a:pt x="28" y="54"/>
                  </a:cubicBezTo>
                  <a:cubicBezTo>
                    <a:pt x="27" y="53"/>
                    <a:pt x="25" y="54"/>
                    <a:pt x="24" y="54"/>
                  </a:cubicBezTo>
                  <a:cubicBezTo>
                    <a:pt x="23" y="54"/>
                    <a:pt x="21" y="54"/>
                    <a:pt x="20" y="56"/>
                  </a:cubicBezTo>
                  <a:cubicBezTo>
                    <a:pt x="19" y="57"/>
                    <a:pt x="18" y="57"/>
                    <a:pt x="16" y="57"/>
                  </a:cubicBezTo>
                  <a:cubicBezTo>
                    <a:pt x="13" y="58"/>
                    <a:pt x="10" y="59"/>
                    <a:pt x="7" y="59"/>
                  </a:cubicBezTo>
                  <a:cubicBezTo>
                    <a:pt x="6" y="59"/>
                    <a:pt x="4" y="58"/>
                    <a:pt x="4" y="59"/>
                  </a:cubicBezTo>
                  <a:cubicBezTo>
                    <a:pt x="3" y="60"/>
                    <a:pt x="0" y="60"/>
                    <a:pt x="0" y="62"/>
                  </a:cubicBezTo>
                  <a:cubicBezTo>
                    <a:pt x="0" y="63"/>
                    <a:pt x="1" y="62"/>
                    <a:pt x="1" y="63"/>
                  </a:cubicBezTo>
                  <a:cubicBezTo>
                    <a:pt x="1" y="63"/>
                    <a:pt x="0" y="64"/>
                    <a:pt x="0" y="64"/>
                  </a:cubicBezTo>
                  <a:cubicBezTo>
                    <a:pt x="0" y="65"/>
                    <a:pt x="2" y="67"/>
                    <a:pt x="3" y="68"/>
                  </a:cubicBezTo>
                  <a:cubicBezTo>
                    <a:pt x="3" y="68"/>
                    <a:pt x="4" y="67"/>
                    <a:pt x="4" y="67"/>
                  </a:cubicBezTo>
                  <a:cubicBezTo>
                    <a:pt x="5" y="66"/>
                    <a:pt x="6" y="67"/>
                    <a:pt x="7" y="68"/>
                  </a:cubicBezTo>
                  <a:cubicBezTo>
                    <a:pt x="8" y="68"/>
                    <a:pt x="13" y="69"/>
                    <a:pt x="13" y="67"/>
                  </a:cubicBezTo>
                  <a:cubicBezTo>
                    <a:pt x="13" y="68"/>
                    <a:pt x="12" y="68"/>
                    <a:pt x="13" y="69"/>
                  </a:cubicBezTo>
                  <a:cubicBezTo>
                    <a:pt x="13" y="70"/>
                    <a:pt x="15" y="71"/>
                    <a:pt x="16" y="71"/>
                  </a:cubicBezTo>
                  <a:cubicBezTo>
                    <a:pt x="17" y="72"/>
                    <a:pt x="18" y="72"/>
                    <a:pt x="19" y="72"/>
                  </a:cubicBezTo>
                  <a:cubicBezTo>
                    <a:pt x="21" y="72"/>
                    <a:pt x="21" y="70"/>
                    <a:pt x="22" y="71"/>
                  </a:cubicBezTo>
                  <a:cubicBezTo>
                    <a:pt x="24" y="71"/>
                    <a:pt x="27" y="71"/>
                    <a:pt x="28" y="71"/>
                  </a:cubicBezTo>
                  <a:cubicBezTo>
                    <a:pt x="29" y="71"/>
                    <a:pt x="29" y="70"/>
                    <a:pt x="30" y="69"/>
                  </a:cubicBezTo>
                  <a:cubicBezTo>
                    <a:pt x="31" y="69"/>
                    <a:pt x="34" y="71"/>
                    <a:pt x="34" y="72"/>
                  </a:cubicBezTo>
                  <a:cubicBezTo>
                    <a:pt x="34" y="73"/>
                    <a:pt x="24" y="72"/>
                    <a:pt x="22" y="73"/>
                  </a:cubicBezTo>
                  <a:cubicBezTo>
                    <a:pt x="20" y="73"/>
                    <a:pt x="23" y="74"/>
                    <a:pt x="24" y="74"/>
                  </a:cubicBezTo>
                  <a:cubicBezTo>
                    <a:pt x="26" y="75"/>
                    <a:pt x="27" y="74"/>
                    <a:pt x="29" y="75"/>
                  </a:cubicBezTo>
                  <a:cubicBezTo>
                    <a:pt x="28" y="74"/>
                    <a:pt x="26" y="75"/>
                    <a:pt x="24" y="75"/>
                  </a:cubicBezTo>
                  <a:cubicBezTo>
                    <a:pt x="21" y="75"/>
                    <a:pt x="18" y="74"/>
                    <a:pt x="15" y="74"/>
                  </a:cubicBezTo>
                  <a:cubicBezTo>
                    <a:pt x="13" y="74"/>
                    <a:pt x="9" y="74"/>
                    <a:pt x="9" y="76"/>
                  </a:cubicBezTo>
                  <a:cubicBezTo>
                    <a:pt x="8" y="77"/>
                    <a:pt x="11" y="78"/>
                    <a:pt x="12" y="78"/>
                  </a:cubicBezTo>
                  <a:cubicBezTo>
                    <a:pt x="13" y="78"/>
                    <a:pt x="15" y="77"/>
                    <a:pt x="15" y="77"/>
                  </a:cubicBezTo>
                  <a:cubicBezTo>
                    <a:pt x="16" y="78"/>
                    <a:pt x="15" y="78"/>
                    <a:pt x="15" y="79"/>
                  </a:cubicBezTo>
                  <a:cubicBezTo>
                    <a:pt x="16" y="80"/>
                    <a:pt x="18" y="80"/>
                    <a:pt x="19" y="80"/>
                  </a:cubicBezTo>
                  <a:cubicBezTo>
                    <a:pt x="21" y="80"/>
                    <a:pt x="23" y="80"/>
                    <a:pt x="25" y="80"/>
                  </a:cubicBezTo>
                  <a:cubicBezTo>
                    <a:pt x="25" y="80"/>
                    <a:pt x="21" y="81"/>
                    <a:pt x="20" y="81"/>
                  </a:cubicBezTo>
                  <a:cubicBezTo>
                    <a:pt x="16" y="82"/>
                    <a:pt x="19" y="84"/>
                    <a:pt x="21" y="85"/>
                  </a:cubicBezTo>
                  <a:cubicBezTo>
                    <a:pt x="23" y="86"/>
                    <a:pt x="25" y="86"/>
                    <a:pt x="27" y="87"/>
                  </a:cubicBezTo>
                  <a:cubicBezTo>
                    <a:pt x="27" y="87"/>
                    <a:pt x="31" y="87"/>
                    <a:pt x="31" y="87"/>
                  </a:cubicBezTo>
                  <a:cubicBezTo>
                    <a:pt x="31" y="87"/>
                    <a:pt x="29" y="86"/>
                    <a:pt x="29" y="85"/>
                  </a:cubicBezTo>
                  <a:cubicBezTo>
                    <a:pt x="29" y="84"/>
                    <a:pt x="31" y="85"/>
                    <a:pt x="31" y="85"/>
                  </a:cubicBezTo>
                  <a:cubicBezTo>
                    <a:pt x="32" y="86"/>
                    <a:pt x="33" y="85"/>
                    <a:pt x="34" y="84"/>
                  </a:cubicBezTo>
                  <a:cubicBezTo>
                    <a:pt x="34" y="84"/>
                    <a:pt x="35" y="83"/>
                    <a:pt x="36" y="83"/>
                  </a:cubicBezTo>
                  <a:cubicBezTo>
                    <a:pt x="37" y="84"/>
                    <a:pt x="36" y="86"/>
                    <a:pt x="36" y="86"/>
                  </a:cubicBezTo>
                  <a:cubicBezTo>
                    <a:pt x="37" y="87"/>
                    <a:pt x="40" y="85"/>
                    <a:pt x="41" y="85"/>
                  </a:cubicBezTo>
                  <a:cubicBezTo>
                    <a:pt x="43" y="84"/>
                    <a:pt x="43" y="84"/>
                    <a:pt x="44" y="85"/>
                  </a:cubicBezTo>
                  <a:cubicBezTo>
                    <a:pt x="45" y="86"/>
                    <a:pt x="46" y="84"/>
                    <a:pt x="47" y="84"/>
                  </a:cubicBezTo>
                  <a:cubicBezTo>
                    <a:pt x="48" y="83"/>
                    <a:pt x="50" y="84"/>
                    <a:pt x="51" y="84"/>
                  </a:cubicBezTo>
                  <a:cubicBezTo>
                    <a:pt x="54" y="84"/>
                    <a:pt x="58" y="85"/>
                    <a:pt x="61" y="86"/>
                  </a:cubicBezTo>
                  <a:cubicBezTo>
                    <a:pt x="63" y="86"/>
                    <a:pt x="65" y="88"/>
                    <a:pt x="67" y="88"/>
                  </a:cubicBezTo>
                  <a:cubicBezTo>
                    <a:pt x="69" y="88"/>
                    <a:pt x="71" y="89"/>
                    <a:pt x="72" y="90"/>
                  </a:cubicBezTo>
                  <a:cubicBezTo>
                    <a:pt x="74" y="91"/>
                    <a:pt x="73" y="92"/>
                    <a:pt x="73" y="93"/>
                  </a:cubicBezTo>
                  <a:cubicBezTo>
                    <a:pt x="73" y="94"/>
                    <a:pt x="75" y="96"/>
                    <a:pt x="76" y="96"/>
                  </a:cubicBezTo>
                  <a:cubicBezTo>
                    <a:pt x="77" y="97"/>
                    <a:pt x="79" y="96"/>
                    <a:pt x="80" y="97"/>
                  </a:cubicBezTo>
                  <a:cubicBezTo>
                    <a:pt x="80" y="99"/>
                    <a:pt x="82" y="100"/>
                    <a:pt x="83" y="101"/>
                  </a:cubicBezTo>
                  <a:cubicBezTo>
                    <a:pt x="84" y="102"/>
                    <a:pt x="83" y="104"/>
                    <a:pt x="84" y="105"/>
                  </a:cubicBezTo>
                  <a:cubicBezTo>
                    <a:pt x="84" y="106"/>
                    <a:pt x="86" y="107"/>
                    <a:pt x="86" y="109"/>
                  </a:cubicBezTo>
                  <a:cubicBezTo>
                    <a:pt x="86" y="110"/>
                    <a:pt x="85" y="110"/>
                    <a:pt x="86" y="111"/>
                  </a:cubicBezTo>
                  <a:cubicBezTo>
                    <a:pt x="86" y="111"/>
                    <a:pt x="87" y="112"/>
                    <a:pt x="87" y="112"/>
                  </a:cubicBezTo>
                  <a:cubicBezTo>
                    <a:pt x="87" y="112"/>
                    <a:pt x="87" y="112"/>
                    <a:pt x="87" y="112"/>
                  </a:cubicBezTo>
                  <a:cubicBezTo>
                    <a:pt x="88" y="111"/>
                    <a:pt x="90" y="113"/>
                    <a:pt x="89" y="114"/>
                  </a:cubicBezTo>
                  <a:cubicBezTo>
                    <a:pt x="88" y="115"/>
                    <a:pt x="88" y="115"/>
                    <a:pt x="88" y="117"/>
                  </a:cubicBezTo>
                  <a:cubicBezTo>
                    <a:pt x="88" y="116"/>
                    <a:pt x="90" y="115"/>
                    <a:pt x="91" y="117"/>
                  </a:cubicBezTo>
                  <a:cubicBezTo>
                    <a:pt x="91" y="118"/>
                    <a:pt x="91" y="118"/>
                    <a:pt x="91" y="119"/>
                  </a:cubicBezTo>
                  <a:cubicBezTo>
                    <a:pt x="91" y="119"/>
                    <a:pt x="91" y="121"/>
                    <a:pt x="91" y="120"/>
                  </a:cubicBezTo>
                  <a:cubicBezTo>
                    <a:pt x="91" y="121"/>
                    <a:pt x="93" y="121"/>
                    <a:pt x="93" y="121"/>
                  </a:cubicBezTo>
                  <a:cubicBezTo>
                    <a:pt x="92" y="120"/>
                    <a:pt x="89" y="126"/>
                    <a:pt x="90" y="122"/>
                  </a:cubicBezTo>
                  <a:cubicBezTo>
                    <a:pt x="90" y="122"/>
                    <a:pt x="88" y="121"/>
                    <a:pt x="88" y="122"/>
                  </a:cubicBezTo>
                  <a:cubicBezTo>
                    <a:pt x="88" y="122"/>
                    <a:pt x="89" y="122"/>
                    <a:pt x="89" y="122"/>
                  </a:cubicBezTo>
                  <a:cubicBezTo>
                    <a:pt x="89" y="123"/>
                    <a:pt x="86" y="123"/>
                    <a:pt x="87" y="124"/>
                  </a:cubicBezTo>
                  <a:cubicBezTo>
                    <a:pt x="87" y="124"/>
                    <a:pt x="90" y="125"/>
                    <a:pt x="89" y="125"/>
                  </a:cubicBezTo>
                  <a:cubicBezTo>
                    <a:pt x="87" y="127"/>
                    <a:pt x="91" y="127"/>
                    <a:pt x="92" y="126"/>
                  </a:cubicBezTo>
                  <a:cubicBezTo>
                    <a:pt x="91" y="127"/>
                    <a:pt x="90" y="127"/>
                    <a:pt x="88" y="127"/>
                  </a:cubicBezTo>
                  <a:cubicBezTo>
                    <a:pt x="88" y="127"/>
                    <a:pt x="86" y="129"/>
                    <a:pt x="86" y="129"/>
                  </a:cubicBezTo>
                  <a:cubicBezTo>
                    <a:pt x="86" y="129"/>
                    <a:pt x="87" y="130"/>
                    <a:pt x="87" y="130"/>
                  </a:cubicBezTo>
                  <a:cubicBezTo>
                    <a:pt x="89" y="131"/>
                    <a:pt x="88" y="131"/>
                    <a:pt x="89" y="131"/>
                  </a:cubicBezTo>
                  <a:cubicBezTo>
                    <a:pt x="90" y="131"/>
                    <a:pt x="94" y="133"/>
                    <a:pt x="95" y="131"/>
                  </a:cubicBezTo>
                  <a:cubicBezTo>
                    <a:pt x="95" y="128"/>
                    <a:pt x="97" y="129"/>
                    <a:pt x="98" y="128"/>
                  </a:cubicBezTo>
                  <a:cubicBezTo>
                    <a:pt x="98" y="128"/>
                    <a:pt x="96" y="122"/>
                    <a:pt x="96" y="122"/>
                  </a:cubicBezTo>
                  <a:cubicBezTo>
                    <a:pt x="96" y="123"/>
                    <a:pt x="98" y="126"/>
                    <a:pt x="98" y="126"/>
                  </a:cubicBezTo>
                  <a:cubicBezTo>
                    <a:pt x="99" y="128"/>
                    <a:pt x="100" y="126"/>
                    <a:pt x="101" y="126"/>
                  </a:cubicBezTo>
                  <a:cubicBezTo>
                    <a:pt x="101" y="126"/>
                    <a:pt x="98" y="130"/>
                    <a:pt x="98" y="130"/>
                  </a:cubicBezTo>
                  <a:cubicBezTo>
                    <a:pt x="98" y="130"/>
                    <a:pt x="102" y="129"/>
                    <a:pt x="102" y="129"/>
                  </a:cubicBezTo>
                  <a:cubicBezTo>
                    <a:pt x="103" y="129"/>
                    <a:pt x="104" y="129"/>
                    <a:pt x="104" y="129"/>
                  </a:cubicBezTo>
                  <a:cubicBezTo>
                    <a:pt x="105" y="129"/>
                    <a:pt x="106" y="128"/>
                    <a:pt x="107" y="128"/>
                  </a:cubicBezTo>
                  <a:cubicBezTo>
                    <a:pt x="107" y="129"/>
                    <a:pt x="106" y="130"/>
                    <a:pt x="105" y="130"/>
                  </a:cubicBezTo>
                  <a:cubicBezTo>
                    <a:pt x="104" y="130"/>
                    <a:pt x="102" y="130"/>
                    <a:pt x="101" y="131"/>
                  </a:cubicBezTo>
                  <a:cubicBezTo>
                    <a:pt x="100" y="132"/>
                    <a:pt x="103" y="131"/>
                    <a:pt x="103" y="131"/>
                  </a:cubicBezTo>
                  <a:cubicBezTo>
                    <a:pt x="105" y="131"/>
                    <a:pt x="107" y="131"/>
                    <a:pt x="109" y="131"/>
                  </a:cubicBezTo>
                  <a:cubicBezTo>
                    <a:pt x="108" y="131"/>
                    <a:pt x="104" y="131"/>
                    <a:pt x="104" y="132"/>
                  </a:cubicBezTo>
                  <a:cubicBezTo>
                    <a:pt x="104" y="132"/>
                    <a:pt x="106" y="133"/>
                    <a:pt x="106" y="134"/>
                  </a:cubicBezTo>
                  <a:cubicBezTo>
                    <a:pt x="106" y="134"/>
                    <a:pt x="106" y="135"/>
                    <a:pt x="106" y="135"/>
                  </a:cubicBezTo>
                  <a:cubicBezTo>
                    <a:pt x="106" y="136"/>
                    <a:pt x="105" y="136"/>
                    <a:pt x="106" y="137"/>
                  </a:cubicBezTo>
                  <a:cubicBezTo>
                    <a:pt x="106" y="137"/>
                    <a:pt x="108" y="136"/>
                    <a:pt x="109" y="136"/>
                  </a:cubicBezTo>
                  <a:cubicBezTo>
                    <a:pt x="110" y="136"/>
                    <a:pt x="109" y="136"/>
                    <a:pt x="110" y="137"/>
                  </a:cubicBezTo>
                  <a:cubicBezTo>
                    <a:pt x="111" y="138"/>
                    <a:pt x="111" y="139"/>
                    <a:pt x="112" y="140"/>
                  </a:cubicBezTo>
                  <a:cubicBezTo>
                    <a:pt x="112" y="141"/>
                    <a:pt x="109" y="141"/>
                    <a:pt x="109" y="141"/>
                  </a:cubicBezTo>
                  <a:cubicBezTo>
                    <a:pt x="105" y="138"/>
                    <a:pt x="99" y="136"/>
                    <a:pt x="95" y="137"/>
                  </a:cubicBezTo>
                  <a:cubicBezTo>
                    <a:pt x="91" y="137"/>
                    <a:pt x="96" y="140"/>
                    <a:pt x="98" y="140"/>
                  </a:cubicBezTo>
                  <a:cubicBezTo>
                    <a:pt x="101" y="141"/>
                    <a:pt x="103" y="144"/>
                    <a:pt x="106" y="144"/>
                  </a:cubicBezTo>
                  <a:cubicBezTo>
                    <a:pt x="107" y="144"/>
                    <a:pt x="108" y="143"/>
                    <a:pt x="110" y="143"/>
                  </a:cubicBezTo>
                  <a:cubicBezTo>
                    <a:pt x="110" y="144"/>
                    <a:pt x="113" y="144"/>
                    <a:pt x="113" y="144"/>
                  </a:cubicBezTo>
                  <a:cubicBezTo>
                    <a:pt x="114" y="145"/>
                    <a:pt x="113" y="146"/>
                    <a:pt x="113" y="146"/>
                  </a:cubicBezTo>
                  <a:cubicBezTo>
                    <a:pt x="110" y="147"/>
                    <a:pt x="114" y="148"/>
                    <a:pt x="113" y="149"/>
                  </a:cubicBezTo>
                  <a:cubicBezTo>
                    <a:pt x="113" y="150"/>
                    <a:pt x="111" y="149"/>
                    <a:pt x="111" y="151"/>
                  </a:cubicBezTo>
                  <a:cubicBezTo>
                    <a:pt x="111" y="152"/>
                    <a:pt x="113" y="152"/>
                    <a:pt x="113" y="152"/>
                  </a:cubicBezTo>
                  <a:cubicBezTo>
                    <a:pt x="112" y="153"/>
                    <a:pt x="110" y="151"/>
                    <a:pt x="110" y="152"/>
                  </a:cubicBezTo>
                  <a:cubicBezTo>
                    <a:pt x="109" y="153"/>
                    <a:pt x="109" y="154"/>
                    <a:pt x="109" y="155"/>
                  </a:cubicBezTo>
                  <a:cubicBezTo>
                    <a:pt x="109" y="155"/>
                    <a:pt x="111" y="155"/>
                    <a:pt x="111" y="155"/>
                  </a:cubicBezTo>
                  <a:cubicBezTo>
                    <a:pt x="111" y="156"/>
                    <a:pt x="109" y="157"/>
                    <a:pt x="108" y="157"/>
                  </a:cubicBezTo>
                  <a:cubicBezTo>
                    <a:pt x="107" y="157"/>
                    <a:pt x="106" y="157"/>
                    <a:pt x="105" y="157"/>
                  </a:cubicBezTo>
                  <a:cubicBezTo>
                    <a:pt x="104" y="156"/>
                    <a:pt x="103" y="156"/>
                    <a:pt x="102" y="157"/>
                  </a:cubicBezTo>
                  <a:cubicBezTo>
                    <a:pt x="101" y="158"/>
                    <a:pt x="101" y="157"/>
                    <a:pt x="100" y="158"/>
                  </a:cubicBezTo>
                  <a:cubicBezTo>
                    <a:pt x="100" y="158"/>
                    <a:pt x="103" y="161"/>
                    <a:pt x="104" y="161"/>
                  </a:cubicBezTo>
                  <a:cubicBezTo>
                    <a:pt x="104" y="160"/>
                    <a:pt x="104" y="160"/>
                    <a:pt x="103" y="160"/>
                  </a:cubicBezTo>
                  <a:cubicBezTo>
                    <a:pt x="103" y="160"/>
                    <a:pt x="106" y="160"/>
                    <a:pt x="106" y="160"/>
                  </a:cubicBezTo>
                  <a:cubicBezTo>
                    <a:pt x="106" y="160"/>
                    <a:pt x="111" y="158"/>
                    <a:pt x="111" y="159"/>
                  </a:cubicBezTo>
                  <a:cubicBezTo>
                    <a:pt x="110" y="159"/>
                    <a:pt x="109" y="159"/>
                    <a:pt x="108" y="160"/>
                  </a:cubicBezTo>
                  <a:cubicBezTo>
                    <a:pt x="109" y="159"/>
                    <a:pt x="111" y="161"/>
                    <a:pt x="110" y="161"/>
                  </a:cubicBezTo>
                  <a:cubicBezTo>
                    <a:pt x="111" y="161"/>
                    <a:pt x="114" y="162"/>
                    <a:pt x="115" y="162"/>
                  </a:cubicBezTo>
                  <a:cubicBezTo>
                    <a:pt x="114" y="162"/>
                    <a:pt x="112" y="162"/>
                    <a:pt x="112" y="162"/>
                  </a:cubicBezTo>
                  <a:cubicBezTo>
                    <a:pt x="112" y="162"/>
                    <a:pt x="116" y="165"/>
                    <a:pt x="116" y="165"/>
                  </a:cubicBezTo>
                  <a:cubicBezTo>
                    <a:pt x="113" y="165"/>
                    <a:pt x="111" y="161"/>
                    <a:pt x="108" y="161"/>
                  </a:cubicBezTo>
                  <a:cubicBezTo>
                    <a:pt x="106" y="161"/>
                    <a:pt x="101" y="160"/>
                    <a:pt x="100" y="162"/>
                  </a:cubicBezTo>
                  <a:cubicBezTo>
                    <a:pt x="100" y="163"/>
                    <a:pt x="99" y="163"/>
                    <a:pt x="98" y="164"/>
                  </a:cubicBezTo>
                  <a:cubicBezTo>
                    <a:pt x="97" y="164"/>
                    <a:pt x="97" y="166"/>
                    <a:pt x="98" y="165"/>
                  </a:cubicBezTo>
                  <a:cubicBezTo>
                    <a:pt x="100" y="165"/>
                    <a:pt x="102" y="164"/>
                    <a:pt x="103" y="162"/>
                  </a:cubicBezTo>
                  <a:cubicBezTo>
                    <a:pt x="103" y="163"/>
                    <a:pt x="105" y="163"/>
                    <a:pt x="105" y="163"/>
                  </a:cubicBezTo>
                  <a:cubicBezTo>
                    <a:pt x="106" y="163"/>
                    <a:pt x="108" y="166"/>
                    <a:pt x="108" y="163"/>
                  </a:cubicBezTo>
                  <a:cubicBezTo>
                    <a:pt x="108" y="162"/>
                    <a:pt x="110" y="164"/>
                    <a:pt x="110" y="164"/>
                  </a:cubicBezTo>
                  <a:cubicBezTo>
                    <a:pt x="110" y="164"/>
                    <a:pt x="114" y="164"/>
                    <a:pt x="113" y="165"/>
                  </a:cubicBezTo>
                  <a:cubicBezTo>
                    <a:pt x="113" y="165"/>
                    <a:pt x="112" y="165"/>
                    <a:pt x="112" y="165"/>
                  </a:cubicBezTo>
                  <a:cubicBezTo>
                    <a:pt x="112" y="165"/>
                    <a:pt x="114" y="166"/>
                    <a:pt x="114" y="166"/>
                  </a:cubicBezTo>
                  <a:cubicBezTo>
                    <a:pt x="113" y="166"/>
                    <a:pt x="111" y="166"/>
                    <a:pt x="110" y="165"/>
                  </a:cubicBezTo>
                  <a:cubicBezTo>
                    <a:pt x="109" y="164"/>
                    <a:pt x="109" y="165"/>
                    <a:pt x="109" y="166"/>
                  </a:cubicBezTo>
                  <a:cubicBezTo>
                    <a:pt x="109" y="165"/>
                    <a:pt x="103" y="164"/>
                    <a:pt x="102" y="164"/>
                  </a:cubicBezTo>
                  <a:cubicBezTo>
                    <a:pt x="101" y="164"/>
                    <a:pt x="95" y="166"/>
                    <a:pt x="96" y="168"/>
                  </a:cubicBezTo>
                  <a:cubicBezTo>
                    <a:pt x="97" y="169"/>
                    <a:pt x="103" y="167"/>
                    <a:pt x="104" y="167"/>
                  </a:cubicBezTo>
                  <a:cubicBezTo>
                    <a:pt x="105" y="167"/>
                    <a:pt x="107" y="167"/>
                    <a:pt x="108" y="168"/>
                  </a:cubicBezTo>
                  <a:cubicBezTo>
                    <a:pt x="108" y="168"/>
                    <a:pt x="112" y="169"/>
                    <a:pt x="112" y="169"/>
                  </a:cubicBezTo>
                  <a:cubicBezTo>
                    <a:pt x="112" y="170"/>
                    <a:pt x="107" y="168"/>
                    <a:pt x="107" y="168"/>
                  </a:cubicBezTo>
                  <a:cubicBezTo>
                    <a:pt x="105" y="167"/>
                    <a:pt x="102" y="168"/>
                    <a:pt x="100" y="168"/>
                  </a:cubicBezTo>
                  <a:cubicBezTo>
                    <a:pt x="93" y="170"/>
                    <a:pt x="101" y="172"/>
                    <a:pt x="103" y="171"/>
                  </a:cubicBezTo>
                  <a:cubicBezTo>
                    <a:pt x="102" y="172"/>
                    <a:pt x="101" y="173"/>
                    <a:pt x="99" y="173"/>
                  </a:cubicBezTo>
                  <a:cubicBezTo>
                    <a:pt x="96" y="174"/>
                    <a:pt x="101" y="175"/>
                    <a:pt x="101" y="175"/>
                  </a:cubicBezTo>
                  <a:cubicBezTo>
                    <a:pt x="101" y="175"/>
                    <a:pt x="97" y="174"/>
                    <a:pt x="97" y="176"/>
                  </a:cubicBezTo>
                  <a:cubicBezTo>
                    <a:pt x="97" y="179"/>
                    <a:pt x="99" y="177"/>
                    <a:pt x="101" y="176"/>
                  </a:cubicBezTo>
                  <a:cubicBezTo>
                    <a:pt x="103" y="175"/>
                    <a:pt x="105" y="173"/>
                    <a:pt x="107" y="172"/>
                  </a:cubicBezTo>
                  <a:cubicBezTo>
                    <a:pt x="108" y="172"/>
                    <a:pt x="114" y="169"/>
                    <a:pt x="114" y="171"/>
                  </a:cubicBezTo>
                  <a:cubicBezTo>
                    <a:pt x="114" y="171"/>
                    <a:pt x="111" y="171"/>
                    <a:pt x="111" y="171"/>
                  </a:cubicBezTo>
                  <a:cubicBezTo>
                    <a:pt x="111" y="171"/>
                    <a:pt x="113" y="171"/>
                    <a:pt x="114" y="172"/>
                  </a:cubicBezTo>
                  <a:cubicBezTo>
                    <a:pt x="111" y="170"/>
                    <a:pt x="98" y="178"/>
                    <a:pt x="99" y="179"/>
                  </a:cubicBezTo>
                  <a:cubicBezTo>
                    <a:pt x="99" y="180"/>
                    <a:pt x="105" y="178"/>
                    <a:pt x="106" y="178"/>
                  </a:cubicBezTo>
                  <a:cubicBezTo>
                    <a:pt x="106" y="178"/>
                    <a:pt x="102" y="179"/>
                    <a:pt x="101" y="180"/>
                  </a:cubicBezTo>
                  <a:cubicBezTo>
                    <a:pt x="101" y="180"/>
                    <a:pt x="103" y="184"/>
                    <a:pt x="104" y="183"/>
                  </a:cubicBezTo>
                  <a:cubicBezTo>
                    <a:pt x="105" y="182"/>
                    <a:pt x="106" y="180"/>
                    <a:pt x="107" y="180"/>
                  </a:cubicBezTo>
                  <a:cubicBezTo>
                    <a:pt x="108" y="180"/>
                    <a:pt x="112" y="181"/>
                    <a:pt x="112" y="181"/>
                  </a:cubicBezTo>
                  <a:cubicBezTo>
                    <a:pt x="112" y="181"/>
                    <a:pt x="108" y="181"/>
                    <a:pt x="108" y="181"/>
                  </a:cubicBezTo>
                  <a:cubicBezTo>
                    <a:pt x="106" y="181"/>
                    <a:pt x="105" y="182"/>
                    <a:pt x="104" y="183"/>
                  </a:cubicBezTo>
                  <a:cubicBezTo>
                    <a:pt x="104" y="184"/>
                    <a:pt x="104" y="185"/>
                    <a:pt x="104" y="186"/>
                  </a:cubicBezTo>
                  <a:cubicBezTo>
                    <a:pt x="105" y="189"/>
                    <a:pt x="105" y="188"/>
                    <a:pt x="107" y="187"/>
                  </a:cubicBezTo>
                  <a:cubicBezTo>
                    <a:pt x="106" y="188"/>
                    <a:pt x="105" y="192"/>
                    <a:pt x="106" y="193"/>
                  </a:cubicBezTo>
                  <a:cubicBezTo>
                    <a:pt x="106" y="193"/>
                    <a:pt x="109" y="189"/>
                    <a:pt x="110" y="189"/>
                  </a:cubicBezTo>
                  <a:cubicBezTo>
                    <a:pt x="110" y="190"/>
                    <a:pt x="109" y="191"/>
                    <a:pt x="110" y="192"/>
                  </a:cubicBezTo>
                  <a:cubicBezTo>
                    <a:pt x="110" y="193"/>
                    <a:pt x="111" y="191"/>
                    <a:pt x="112" y="191"/>
                  </a:cubicBezTo>
                  <a:cubicBezTo>
                    <a:pt x="114" y="189"/>
                    <a:pt x="110" y="187"/>
                    <a:pt x="110" y="186"/>
                  </a:cubicBezTo>
                  <a:cubicBezTo>
                    <a:pt x="110" y="186"/>
                    <a:pt x="112" y="189"/>
                    <a:pt x="113" y="189"/>
                  </a:cubicBezTo>
                  <a:cubicBezTo>
                    <a:pt x="114" y="190"/>
                    <a:pt x="114" y="189"/>
                    <a:pt x="115" y="188"/>
                  </a:cubicBezTo>
                  <a:cubicBezTo>
                    <a:pt x="114" y="188"/>
                    <a:pt x="117" y="191"/>
                    <a:pt x="116" y="192"/>
                  </a:cubicBezTo>
                  <a:cubicBezTo>
                    <a:pt x="117" y="191"/>
                    <a:pt x="114" y="189"/>
                    <a:pt x="114" y="191"/>
                  </a:cubicBezTo>
                  <a:cubicBezTo>
                    <a:pt x="114" y="193"/>
                    <a:pt x="116" y="195"/>
                    <a:pt x="114" y="196"/>
                  </a:cubicBezTo>
                  <a:cubicBezTo>
                    <a:pt x="114" y="196"/>
                    <a:pt x="114" y="193"/>
                    <a:pt x="114" y="193"/>
                  </a:cubicBezTo>
                  <a:cubicBezTo>
                    <a:pt x="114" y="192"/>
                    <a:pt x="112" y="194"/>
                    <a:pt x="111" y="194"/>
                  </a:cubicBezTo>
                  <a:cubicBezTo>
                    <a:pt x="110" y="194"/>
                    <a:pt x="109" y="196"/>
                    <a:pt x="109" y="197"/>
                  </a:cubicBezTo>
                  <a:cubicBezTo>
                    <a:pt x="108" y="199"/>
                    <a:pt x="111" y="197"/>
                    <a:pt x="111" y="198"/>
                  </a:cubicBezTo>
                  <a:cubicBezTo>
                    <a:pt x="112" y="199"/>
                    <a:pt x="110" y="200"/>
                    <a:pt x="110" y="200"/>
                  </a:cubicBezTo>
                  <a:cubicBezTo>
                    <a:pt x="110" y="200"/>
                    <a:pt x="112" y="199"/>
                    <a:pt x="113" y="201"/>
                  </a:cubicBezTo>
                  <a:cubicBezTo>
                    <a:pt x="113" y="203"/>
                    <a:pt x="115" y="204"/>
                    <a:pt x="115" y="205"/>
                  </a:cubicBezTo>
                  <a:cubicBezTo>
                    <a:pt x="114" y="207"/>
                    <a:pt x="115" y="207"/>
                    <a:pt x="117" y="209"/>
                  </a:cubicBezTo>
                  <a:cubicBezTo>
                    <a:pt x="118" y="210"/>
                    <a:pt x="119" y="212"/>
                    <a:pt x="120" y="210"/>
                  </a:cubicBezTo>
                  <a:cubicBezTo>
                    <a:pt x="120" y="210"/>
                    <a:pt x="121" y="215"/>
                    <a:pt x="122" y="215"/>
                  </a:cubicBezTo>
                  <a:cubicBezTo>
                    <a:pt x="123" y="216"/>
                    <a:pt x="122" y="215"/>
                    <a:pt x="123" y="215"/>
                  </a:cubicBezTo>
                  <a:cubicBezTo>
                    <a:pt x="124" y="216"/>
                    <a:pt x="125" y="217"/>
                    <a:pt x="126" y="218"/>
                  </a:cubicBezTo>
                  <a:cubicBezTo>
                    <a:pt x="128" y="219"/>
                    <a:pt x="130" y="220"/>
                    <a:pt x="132" y="219"/>
                  </a:cubicBezTo>
                  <a:cubicBezTo>
                    <a:pt x="133" y="219"/>
                    <a:pt x="136" y="219"/>
                    <a:pt x="136" y="218"/>
                  </a:cubicBezTo>
                  <a:cubicBezTo>
                    <a:pt x="136" y="218"/>
                    <a:pt x="136" y="221"/>
                    <a:pt x="136" y="221"/>
                  </a:cubicBezTo>
                  <a:cubicBezTo>
                    <a:pt x="136" y="221"/>
                    <a:pt x="138" y="217"/>
                    <a:pt x="138" y="218"/>
                  </a:cubicBezTo>
                  <a:cubicBezTo>
                    <a:pt x="139" y="218"/>
                    <a:pt x="138" y="219"/>
                    <a:pt x="138" y="219"/>
                  </a:cubicBezTo>
                  <a:cubicBezTo>
                    <a:pt x="138" y="220"/>
                    <a:pt x="139" y="220"/>
                    <a:pt x="139" y="220"/>
                  </a:cubicBezTo>
                  <a:cubicBezTo>
                    <a:pt x="139" y="220"/>
                    <a:pt x="136" y="221"/>
                    <a:pt x="137" y="222"/>
                  </a:cubicBezTo>
                  <a:cubicBezTo>
                    <a:pt x="138" y="222"/>
                    <a:pt x="138" y="222"/>
                    <a:pt x="139" y="221"/>
                  </a:cubicBezTo>
                  <a:cubicBezTo>
                    <a:pt x="140" y="222"/>
                    <a:pt x="139" y="223"/>
                    <a:pt x="139" y="223"/>
                  </a:cubicBezTo>
                  <a:cubicBezTo>
                    <a:pt x="139" y="224"/>
                    <a:pt x="142" y="221"/>
                    <a:pt x="142" y="222"/>
                  </a:cubicBezTo>
                  <a:cubicBezTo>
                    <a:pt x="142" y="223"/>
                    <a:pt x="140" y="224"/>
                    <a:pt x="140" y="225"/>
                  </a:cubicBezTo>
                  <a:cubicBezTo>
                    <a:pt x="140" y="224"/>
                    <a:pt x="143" y="223"/>
                    <a:pt x="142" y="225"/>
                  </a:cubicBezTo>
                  <a:cubicBezTo>
                    <a:pt x="142" y="225"/>
                    <a:pt x="142" y="225"/>
                    <a:pt x="142" y="224"/>
                  </a:cubicBezTo>
                  <a:cubicBezTo>
                    <a:pt x="142" y="226"/>
                    <a:pt x="145" y="223"/>
                    <a:pt x="145" y="223"/>
                  </a:cubicBezTo>
                  <a:cubicBezTo>
                    <a:pt x="146" y="224"/>
                    <a:pt x="145" y="226"/>
                    <a:pt x="145" y="227"/>
                  </a:cubicBezTo>
                  <a:cubicBezTo>
                    <a:pt x="144" y="225"/>
                    <a:pt x="153" y="225"/>
                    <a:pt x="147" y="222"/>
                  </a:cubicBezTo>
                  <a:cubicBezTo>
                    <a:pt x="148" y="222"/>
                    <a:pt x="153" y="222"/>
                    <a:pt x="150" y="221"/>
                  </a:cubicBezTo>
                  <a:cubicBezTo>
                    <a:pt x="147" y="219"/>
                    <a:pt x="151" y="220"/>
                    <a:pt x="152" y="218"/>
                  </a:cubicBezTo>
                  <a:cubicBezTo>
                    <a:pt x="152" y="218"/>
                    <a:pt x="149" y="218"/>
                    <a:pt x="149" y="218"/>
                  </a:cubicBezTo>
                  <a:cubicBezTo>
                    <a:pt x="150" y="217"/>
                    <a:pt x="151" y="216"/>
                    <a:pt x="152" y="216"/>
                  </a:cubicBezTo>
                  <a:cubicBezTo>
                    <a:pt x="154" y="214"/>
                    <a:pt x="151" y="215"/>
                    <a:pt x="151" y="214"/>
                  </a:cubicBezTo>
                  <a:cubicBezTo>
                    <a:pt x="151" y="214"/>
                    <a:pt x="154" y="213"/>
                    <a:pt x="154" y="212"/>
                  </a:cubicBezTo>
                  <a:cubicBezTo>
                    <a:pt x="154" y="211"/>
                    <a:pt x="154" y="209"/>
                    <a:pt x="153" y="208"/>
                  </a:cubicBezTo>
                  <a:cubicBezTo>
                    <a:pt x="152" y="208"/>
                    <a:pt x="154" y="207"/>
                    <a:pt x="153" y="206"/>
                  </a:cubicBezTo>
                  <a:cubicBezTo>
                    <a:pt x="153" y="206"/>
                    <a:pt x="151" y="205"/>
                    <a:pt x="151" y="205"/>
                  </a:cubicBezTo>
                  <a:cubicBezTo>
                    <a:pt x="151" y="205"/>
                    <a:pt x="155" y="204"/>
                    <a:pt x="156" y="204"/>
                  </a:cubicBezTo>
                  <a:cubicBezTo>
                    <a:pt x="159" y="204"/>
                    <a:pt x="156" y="203"/>
                    <a:pt x="155" y="202"/>
                  </a:cubicBezTo>
                  <a:cubicBezTo>
                    <a:pt x="155" y="202"/>
                    <a:pt x="160" y="202"/>
                    <a:pt x="160" y="202"/>
                  </a:cubicBezTo>
                  <a:cubicBezTo>
                    <a:pt x="159" y="201"/>
                    <a:pt x="157" y="201"/>
                    <a:pt x="156" y="200"/>
                  </a:cubicBezTo>
                  <a:cubicBezTo>
                    <a:pt x="156" y="200"/>
                    <a:pt x="160" y="201"/>
                    <a:pt x="160" y="200"/>
                  </a:cubicBezTo>
                  <a:cubicBezTo>
                    <a:pt x="161" y="200"/>
                    <a:pt x="160" y="200"/>
                    <a:pt x="160" y="199"/>
                  </a:cubicBezTo>
                  <a:cubicBezTo>
                    <a:pt x="161" y="199"/>
                    <a:pt x="161" y="199"/>
                    <a:pt x="161" y="199"/>
                  </a:cubicBezTo>
                  <a:cubicBezTo>
                    <a:pt x="162" y="198"/>
                    <a:pt x="158" y="197"/>
                    <a:pt x="158" y="197"/>
                  </a:cubicBezTo>
                  <a:cubicBezTo>
                    <a:pt x="158" y="197"/>
                    <a:pt x="163" y="197"/>
                    <a:pt x="162" y="196"/>
                  </a:cubicBezTo>
                  <a:cubicBezTo>
                    <a:pt x="162" y="195"/>
                    <a:pt x="163" y="195"/>
                    <a:pt x="161" y="194"/>
                  </a:cubicBezTo>
                  <a:cubicBezTo>
                    <a:pt x="161" y="194"/>
                    <a:pt x="158" y="194"/>
                    <a:pt x="158" y="193"/>
                  </a:cubicBezTo>
                  <a:cubicBezTo>
                    <a:pt x="158" y="193"/>
                    <a:pt x="163" y="192"/>
                    <a:pt x="163" y="192"/>
                  </a:cubicBezTo>
                  <a:cubicBezTo>
                    <a:pt x="165" y="192"/>
                    <a:pt x="164" y="189"/>
                    <a:pt x="162" y="189"/>
                  </a:cubicBezTo>
                  <a:cubicBezTo>
                    <a:pt x="161" y="188"/>
                    <a:pt x="158" y="187"/>
                    <a:pt x="161" y="186"/>
                  </a:cubicBezTo>
                  <a:cubicBezTo>
                    <a:pt x="163" y="186"/>
                    <a:pt x="166" y="187"/>
                    <a:pt x="167" y="185"/>
                  </a:cubicBezTo>
                  <a:cubicBezTo>
                    <a:pt x="167" y="185"/>
                    <a:pt x="165" y="183"/>
                    <a:pt x="165" y="183"/>
                  </a:cubicBezTo>
                  <a:cubicBezTo>
                    <a:pt x="165" y="182"/>
                    <a:pt x="167" y="182"/>
                    <a:pt x="167" y="182"/>
                  </a:cubicBezTo>
                  <a:cubicBezTo>
                    <a:pt x="168" y="181"/>
                    <a:pt x="170" y="181"/>
                    <a:pt x="172" y="182"/>
                  </a:cubicBezTo>
                  <a:cubicBezTo>
                    <a:pt x="172" y="182"/>
                    <a:pt x="174" y="182"/>
                    <a:pt x="174" y="182"/>
                  </a:cubicBezTo>
                  <a:cubicBezTo>
                    <a:pt x="175" y="181"/>
                    <a:pt x="173" y="180"/>
                    <a:pt x="173" y="179"/>
                  </a:cubicBezTo>
                  <a:cubicBezTo>
                    <a:pt x="174" y="178"/>
                    <a:pt x="177" y="174"/>
                    <a:pt x="179" y="176"/>
                  </a:cubicBezTo>
                  <a:cubicBezTo>
                    <a:pt x="178" y="175"/>
                    <a:pt x="175" y="181"/>
                    <a:pt x="176" y="181"/>
                  </a:cubicBezTo>
                  <a:cubicBezTo>
                    <a:pt x="177" y="182"/>
                    <a:pt x="179" y="179"/>
                    <a:pt x="181" y="179"/>
                  </a:cubicBezTo>
                  <a:cubicBezTo>
                    <a:pt x="181" y="179"/>
                    <a:pt x="183" y="180"/>
                    <a:pt x="183" y="180"/>
                  </a:cubicBezTo>
                  <a:cubicBezTo>
                    <a:pt x="183" y="180"/>
                    <a:pt x="183" y="178"/>
                    <a:pt x="183" y="178"/>
                  </a:cubicBezTo>
                  <a:cubicBezTo>
                    <a:pt x="186" y="179"/>
                    <a:pt x="186" y="178"/>
                    <a:pt x="187" y="177"/>
                  </a:cubicBezTo>
                  <a:cubicBezTo>
                    <a:pt x="188" y="176"/>
                    <a:pt x="189" y="176"/>
                    <a:pt x="190" y="176"/>
                  </a:cubicBezTo>
                  <a:cubicBezTo>
                    <a:pt x="192" y="175"/>
                    <a:pt x="192" y="174"/>
                    <a:pt x="193" y="173"/>
                  </a:cubicBezTo>
                  <a:cubicBezTo>
                    <a:pt x="194" y="172"/>
                    <a:pt x="196" y="170"/>
                    <a:pt x="197" y="168"/>
                  </a:cubicBezTo>
                  <a:cubicBezTo>
                    <a:pt x="199" y="166"/>
                    <a:pt x="199" y="165"/>
                    <a:pt x="201" y="165"/>
                  </a:cubicBezTo>
                  <a:cubicBezTo>
                    <a:pt x="202" y="164"/>
                    <a:pt x="205" y="164"/>
                    <a:pt x="205" y="162"/>
                  </a:cubicBezTo>
                  <a:cubicBezTo>
                    <a:pt x="204" y="162"/>
                    <a:pt x="203" y="157"/>
                    <a:pt x="203" y="157"/>
                  </a:cubicBezTo>
                  <a:cubicBezTo>
                    <a:pt x="204" y="157"/>
                    <a:pt x="207" y="160"/>
                    <a:pt x="208" y="160"/>
                  </a:cubicBezTo>
                  <a:cubicBezTo>
                    <a:pt x="209" y="161"/>
                    <a:pt x="210" y="161"/>
                    <a:pt x="211" y="161"/>
                  </a:cubicBezTo>
                  <a:cubicBezTo>
                    <a:pt x="211" y="161"/>
                    <a:pt x="213" y="160"/>
                    <a:pt x="213" y="160"/>
                  </a:cubicBezTo>
                  <a:cubicBezTo>
                    <a:pt x="214" y="160"/>
                    <a:pt x="215" y="161"/>
                    <a:pt x="216" y="160"/>
                  </a:cubicBezTo>
                  <a:cubicBezTo>
                    <a:pt x="216" y="160"/>
                    <a:pt x="214" y="158"/>
                    <a:pt x="217" y="159"/>
                  </a:cubicBezTo>
                  <a:cubicBezTo>
                    <a:pt x="219" y="159"/>
                    <a:pt x="221" y="159"/>
                    <a:pt x="223" y="158"/>
                  </a:cubicBezTo>
                  <a:cubicBezTo>
                    <a:pt x="228" y="157"/>
                    <a:pt x="232" y="156"/>
                    <a:pt x="237" y="154"/>
                  </a:cubicBezTo>
                  <a:cubicBezTo>
                    <a:pt x="238" y="153"/>
                    <a:pt x="254" y="143"/>
                    <a:pt x="255" y="143"/>
                  </a:cubicBezTo>
                  <a:cubicBezTo>
                    <a:pt x="254" y="143"/>
                    <a:pt x="247" y="143"/>
                    <a:pt x="246" y="143"/>
                  </a:cubicBezTo>
                  <a:cubicBezTo>
                    <a:pt x="244" y="142"/>
                    <a:pt x="242" y="141"/>
                    <a:pt x="240" y="141"/>
                  </a:cubicBezTo>
                  <a:cubicBezTo>
                    <a:pt x="238" y="141"/>
                    <a:pt x="236" y="142"/>
                    <a:pt x="235" y="142"/>
                  </a:cubicBezTo>
                  <a:cubicBezTo>
                    <a:pt x="233" y="143"/>
                    <a:pt x="233" y="141"/>
                    <a:pt x="232" y="142"/>
                  </a:cubicBezTo>
                  <a:cubicBezTo>
                    <a:pt x="231" y="142"/>
                    <a:pt x="230" y="144"/>
                    <a:pt x="229" y="144"/>
                  </a:cubicBezTo>
                  <a:cubicBezTo>
                    <a:pt x="225" y="144"/>
                    <a:pt x="232" y="140"/>
                    <a:pt x="233" y="141"/>
                  </a:cubicBezTo>
                  <a:cubicBezTo>
                    <a:pt x="232" y="140"/>
                    <a:pt x="229" y="141"/>
                    <a:pt x="228" y="141"/>
                  </a:cubicBezTo>
                  <a:cubicBezTo>
                    <a:pt x="225" y="141"/>
                    <a:pt x="223" y="140"/>
                    <a:pt x="221" y="140"/>
                  </a:cubicBezTo>
                  <a:cubicBezTo>
                    <a:pt x="222" y="140"/>
                    <a:pt x="225" y="138"/>
                    <a:pt x="226" y="137"/>
                  </a:cubicBezTo>
                  <a:cubicBezTo>
                    <a:pt x="226" y="134"/>
                    <a:pt x="228" y="135"/>
                    <a:pt x="229" y="136"/>
                  </a:cubicBezTo>
                  <a:cubicBezTo>
                    <a:pt x="231" y="136"/>
                    <a:pt x="239" y="134"/>
                    <a:pt x="240" y="133"/>
                  </a:cubicBezTo>
                  <a:cubicBezTo>
                    <a:pt x="240" y="132"/>
                    <a:pt x="235" y="131"/>
                    <a:pt x="234" y="130"/>
                  </a:cubicBezTo>
                  <a:cubicBezTo>
                    <a:pt x="235" y="131"/>
                    <a:pt x="239" y="132"/>
                    <a:pt x="240" y="132"/>
                  </a:cubicBezTo>
                  <a:cubicBezTo>
                    <a:pt x="241" y="133"/>
                    <a:pt x="245" y="133"/>
                    <a:pt x="245" y="135"/>
                  </a:cubicBezTo>
                  <a:cubicBezTo>
                    <a:pt x="244" y="138"/>
                    <a:pt x="246" y="139"/>
                    <a:pt x="248" y="139"/>
                  </a:cubicBezTo>
                  <a:cubicBezTo>
                    <a:pt x="248" y="139"/>
                    <a:pt x="254" y="139"/>
                    <a:pt x="253" y="138"/>
                  </a:cubicBezTo>
                  <a:cubicBezTo>
                    <a:pt x="253" y="138"/>
                    <a:pt x="253" y="140"/>
                    <a:pt x="254" y="140"/>
                  </a:cubicBezTo>
                  <a:cubicBezTo>
                    <a:pt x="256" y="139"/>
                    <a:pt x="257" y="136"/>
                    <a:pt x="257" y="134"/>
                  </a:cubicBezTo>
                  <a:cubicBezTo>
                    <a:pt x="257" y="133"/>
                    <a:pt x="257" y="129"/>
                    <a:pt x="255" y="130"/>
                  </a:cubicBezTo>
                  <a:cubicBezTo>
                    <a:pt x="253" y="132"/>
                    <a:pt x="254" y="130"/>
                    <a:pt x="253" y="129"/>
                  </a:cubicBezTo>
                  <a:cubicBezTo>
                    <a:pt x="251" y="127"/>
                    <a:pt x="248" y="126"/>
                    <a:pt x="245" y="124"/>
                  </a:cubicBezTo>
                  <a:cubicBezTo>
                    <a:pt x="244" y="123"/>
                    <a:pt x="243" y="123"/>
                    <a:pt x="242" y="122"/>
                  </a:cubicBezTo>
                  <a:cubicBezTo>
                    <a:pt x="242" y="122"/>
                    <a:pt x="238" y="123"/>
                    <a:pt x="238" y="124"/>
                  </a:cubicBezTo>
                  <a:cubicBezTo>
                    <a:pt x="238" y="124"/>
                    <a:pt x="239" y="123"/>
                    <a:pt x="238" y="123"/>
                  </a:cubicBezTo>
                  <a:cubicBezTo>
                    <a:pt x="238" y="123"/>
                    <a:pt x="237" y="122"/>
                    <a:pt x="237" y="122"/>
                  </a:cubicBezTo>
                  <a:cubicBezTo>
                    <a:pt x="237" y="121"/>
                    <a:pt x="241" y="122"/>
                    <a:pt x="241" y="121"/>
                  </a:cubicBezTo>
                  <a:cubicBezTo>
                    <a:pt x="241" y="119"/>
                    <a:pt x="241" y="118"/>
                    <a:pt x="238" y="118"/>
                  </a:cubicBezTo>
                  <a:cubicBezTo>
                    <a:pt x="236" y="119"/>
                    <a:pt x="235" y="121"/>
                    <a:pt x="233" y="119"/>
                  </a:cubicBezTo>
                  <a:cubicBezTo>
                    <a:pt x="233" y="119"/>
                    <a:pt x="229" y="119"/>
                    <a:pt x="229" y="118"/>
                  </a:cubicBezTo>
                  <a:cubicBezTo>
                    <a:pt x="229" y="116"/>
                    <a:pt x="234" y="119"/>
                    <a:pt x="234" y="119"/>
                  </a:cubicBezTo>
                  <a:cubicBezTo>
                    <a:pt x="235" y="119"/>
                    <a:pt x="240" y="118"/>
                    <a:pt x="240" y="117"/>
                  </a:cubicBezTo>
                  <a:cubicBezTo>
                    <a:pt x="241" y="117"/>
                    <a:pt x="236" y="115"/>
                    <a:pt x="235" y="115"/>
                  </a:cubicBezTo>
                  <a:cubicBezTo>
                    <a:pt x="233" y="115"/>
                    <a:pt x="230" y="115"/>
                    <a:pt x="228" y="116"/>
                  </a:cubicBezTo>
                  <a:cubicBezTo>
                    <a:pt x="229" y="116"/>
                    <a:pt x="233" y="113"/>
                    <a:pt x="233" y="114"/>
                  </a:cubicBezTo>
                  <a:cubicBezTo>
                    <a:pt x="233" y="113"/>
                    <a:pt x="229" y="113"/>
                    <a:pt x="229" y="112"/>
                  </a:cubicBezTo>
                  <a:cubicBezTo>
                    <a:pt x="232" y="113"/>
                    <a:pt x="235" y="115"/>
                    <a:pt x="238" y="113"/>
                  </a:cubicBezTo>
                  <a:cubicBezTo>
                    <a:pt x="238" y="113"/>
                    <a:pt x="241" y="112"/>
                    <a:pt x="241" y="111"/>
                  </a:cubicBezTo>
                  <a:cubicBezTo>
                    <a:pt x="240" y="110"/>
                    <a:pt x="238" y="109"/>
                    <a:pt x="238" y="108"/>
                  </a:cubicBezTo>
                  <a:cubicBezTo>
                    <a:pt x="238" y="109"/>
                    <a:pt x="241" y="110"/>
                    <a:pt x="242" y="110"/>
                  </a:cubicBezTo>
                  <a:cubicBezTo>
                    <a:pt x="244" y="111"/>
                    <a:pt x="243" y="109"/>
                    <a:pt x="245" y="109"/>
                  </a:cubicBezTo>
                  <a:cubicBezTo>
                    <a:pt x="246" y="109"/>
                    <a:pt x="254" y="111"/>
                    <a:pt x="254" y="111"/>
                  </a:cubicBezTo>
                  <a:cubicBezTo>
                    <a:pt x="253" y="111"/>
                    <a:pt x="246" y="110"/>
                    <a:pt x="246" y="110"/>
                  </a:cubicBezTo>
                  <a:cubicBezTo>
                    <a:pt x="248" y="114"/>
                    <a:pt x="254" y="113"/>
                    <a:pt x="257" y="113"/>
                  </a:cubicBezTo>
                  <a:cubicBezTo>
                    <a:pt x="258" y="112"/>
                    <a:pt x="261" y="113"/>
                    <a:pt x="262" y="112"/>
                  </a:cubicBezTo>
                  <a:cubicBezTo>
                    <a:pt x="265" y="111"/>
                    <a:pt x="264" y="109"/>
                    <a:pt x="262" y="108"/>
                  </a:cubicBezTo>
                  <a:cubicBezTo>
                    <a:pt x="261" y="107"/>
                    <a:pt x="258" y="106"/>
                    <a:pt x="257" y="106"/>
                  </a:cubicBezTo>
                  <a:cubicBezTo>
                    <a:pt x="256" y="106"/>
                    <a:pt x="257" y="109"/>
                    <a:pt x="257" y="110"/>
                  </a:cubicBezTo>
                  <a:cubicBezTo>
                    <a:pt x="256" y="109"/>
                    <a:pt x="256" y="108"/>
                    <a:pt x="255" y="107"/>
                  </a:cubicBezTo>
                  <a:cubicBezTo>
                    <a:pt x="255" y="106"/>
                    <a:pt x="254" y="107"/>
                    <a:pt x="253" y="106"/>
                  </a:cubicBezTo>
                  <a:cubicBezTo>
                    <a:pt x="254" y="107"/>
                    <a:pt x="256" y="101"/>
                    <a:pt x="256" y="100"/>
                  </a:cubicBezTo>
                  <a:cubicBezTo>
                    <a:pt x="256" y="100"/>
                    <a:pt x="257" y="103"/>
                    <a:pt x="257" y="103"/>
                  </a:cubicBezTo>
                  <a:cubicBezTo>
                    <a:pt x="257" y="105"/>
                    <a:pt x="257" y="106"/>
                    <a:pt x="258" y="106"/>
                  </a:cubicBezTo>
                  <a:cubicBezTo>
                    <a:pt x="261" y="106"/>
                    <a:pt x="263" y="105"/>
                    <a:pt x="265" y="105"/>
                  </a:cubicBezTo>
                  <a:cubicBezTo>
                    <a:pt x="266" y="105"/>
                    <a:pt x="272" y="103"/>
                    <a:pt x="270" y="101"/>
                  </a:cubicBezTo>
                  <a:cubicBezTo>
                    <a:pt x="268" y="100"/>
                    <a:pt x="267" y="102"/>
                    <a:pt x="266" y="101"/>
                  </a:cubicBezTo>
                  <a:cubicBezTo>
                    <a:pt x="266" y="100"/>
                    <a:pt x="266" y="100"/>
                    <a:pt x="266" y="99"/>
                  </a:cubicBezTo>
                  <a:cubicBezTo>
                    <a:pt x="267" y="98"/>
                    <a:pt x="266" y="97"/>
                    <a:pt x="265" y="97"/>
                  </a:cubicBezTo>
                  <a:cubicBezTo>
                    <a:pt x="265" y="96"/>
                    <a:pt x="262" y="96"/>
                    <a:pt x="261" y="96"/>
                  </a:cubicBezTo>
                  <a:cubicBezTo>
                    <a:pt x="259" y="96"/>
                    <a:pt x="258" y="98"/>
                    <a:pt x="256" y="96"/>
                  </a:cubicBezTo>
                  <a:cubicBezTo>
                    <a:pt x="260" y="99"/>
                    <a:pt x="262" y="91"/>
                    <a:pt x="266" y="95"/>
                  </a:cubicBezTo>
                  <a:cubicBezTo>
                    <a:pt x="267" y="97"/>
                    <a:pt x="269" y="94"/>
                    <a:pt x="269" y="92"/>
                  </a:cubicBezTo>
                  <a:cubicBezTo>
                    <a:pt x="269" y="91"/>
                    <a:pt x="266" y="88"/>
                    <a:pt x="266" y="88"/>
                  </a:cubicBezTo>
                  <a:cubicBezTo>
                    <a:pt x="266" y="87"/>
                    <a:pt x="269" y="90"/>
                    <a:pt x="269" y="91"/>
                  </a:cubicBezTo>
                  <a:cubicBezTo>
                    <a:pt x="269" y="92"/>
                    <a:pt x="271" y="90"/>
                    <a:pt x="270" y="88"/>
                  </a:cubicBezTo>
                  <a:cubicBezTo>
                    <a:pt x="269" y="87"/>
                    <a:pt x="267" y="85"/>
                    <a:pt x="266" y="84"/>
                  </a:cubicBezTo>
                  <a:cubicBezTo>
                    <a:pt x="264" y="84"/>
                    <a:pt x="261" y="85"/>
                    <a:pt x="259" y="84"/>
                  </a:cubicBezTo>
                  <a:cubicBezTo>
                    <a:pt x="258" y="83"/>
                    <a:pt x="258" y="81"/>
                    <a:pt x="256" y="81"/>
                  </a:cubicBezTo>
                  <a:cubicBezTo>
                    <a:pt x="256" y="80"/>
                    <a:pt x="252" y="81"/>
                    <a:pt x="253" y="80"/>
                  </a:cubicBezTo>
                  <a:cubicBezTo>
                    <a:pt x="254" y="78"/>
                    <a:pt x="254" y="77"/>
                    <a:pt x="256" y="79"/>
                  </a:cubicBezTo>
                  <a:cubicBezTo>
                    <a:pt x="258" y="81"/>
                    <a:pt x="260" y="78"/>
                    <a:pt x="262" y="77"/>
                  </a:cubicBezTo>
                  <a:cubicBezTo>
                    <a:pt x="265" y="75"/>
                    <a:pt x="271" y="81"/>
                    <a:pt x="274" y="78"/>
                  </a:cubicBezTo>
                  <a:cubicBezTo>
                    <a:pt x="275" y="77"/>
                    <a:pt x="275" y="72"/>
                    <a:pt x="272" y="73"/>
                  </a:cubicBezTo>
                  <a:cubicBezTo>
                    <a:pt x="271" y="73"/>
                    <a:pt x="270" y="74"/>
                    <a:pt x="269" y="73"/>
                  </a:cubicBezTo>
                  <a:cubicBezTo>
                    <a:pt x="267" y="73"/>
                    <a:pt x="265" y="72"/>
                    <a:pt x="263" y="70"/>
                  </a:cubicBezTo>
                  <a:cubicBezTo>
                    <a:pt x="260" y="68"/>
                    <a:pt x="271" y="71"/>
                    <a:pt x="271" y="70"/>
                  </a:cubicBezTo>
                  <a:cubicBezTo>
                    <a:pt x="270" y="68"/>
                    <a:pt x="265" y="67"/>
                    <a:pt x="263" y="66"/>
                  </a:cubicBezTo>
                  <a:cubicBezTo>
                    <a:pt x="260" y="65"/>
                    <a:pt x="260" y="66"/>
                    <a:pt x="259" y="68"/>
                  </a:cubicBezTo>
                  <a:cubicBezTo>
                    <a:pt x="259" y="69"/>
                    <a:pt x="257" y="70"/>
                    <a:pt x="256" y="69"/>
                  </a:cubicBezTo>
                  <a:cubicBezTo>
                    <a:pt x="255" y="69"/>
                    <a:pt x="258" y="65"/>
                    <a:pt x="258" y="64"/>
                  </a:cubicBezTo>
                  <a:cubicBezTo>
                    <a:pt x="258" y="63"/>
                    <a:pt x="259" y="61"/>
                    <a:pt x="260" y="60"/>
                  </a:cubicBezTo>
                  <a:cubicBezTo>
                    <a:pt x="260" y="59"/>
                    <a:pt x="260" y="57"/>
                    <a:pt x="261" y="57"/>
                  </a:cubicBezTo>
                  <a:cubicBezTo>
                    <a:pt x="262" y="57"/>
                    <a:pt x="264" y="57"/>
                    <a:pt x="265" y="56"/>
                  </a:cubicBezTo>
                  <a:cubicBezTo>
                    <a:pt x="265" y="56"/>
                    <a:pt x="270" y="51"/>
                    <a:pt x="270" y="52"/>
                  </a:cubicBezTo>
                  <a:cubicBezTo>
                    <a:pt x="270" y="52"/>
                    <a:pt x="268" y="51"/>
                    <a:pt x="268" y="51"/>
                  </a:cubicBezTo>
                  <a:cubicBezTo>
                    <a:pt x="268" y="50"/>
                    <a:pt x="268" y="49"/>
                    <a:pt x="268" y="48"/>
                  </a:cubicBezTo>
                  <a:cubicBezTo>
                    <a:pt x="268" y="46"/>
                    <a:pt x="269" y="46"/>
                    <a:pt x="271" y="46"/>
                  </a:cubicBezTo>
                  <a:cubicBezTo>
                    <a:pt x="273" y="46"/>
                    <a:pt x="281" y="43"/>
                    <a:pt x="276" y="43"/>
                  </a:cubicBezTo>
                  <a:cubicBezTo>
                    <a:pt x="273" y="43"/>
                    <a:pt x="268" y="42"/>
                    <a:pt x="266" y="44"/>
                  </a:cubicBezTo>
                  <a:cubicBezTo>
                    <a:pt x="265" y="45"/>
                    <a:pt x="265" y="47"/>
                    <a:pt x="263" y="46"/>
                  </a:cubicBezTo>
                  <a:cubicBezTo>
                    <a:pt x="261" y="45"/>
                    <a:pt x="263" y="43"/>
                    <a:pt x="264" y="42"/>
                  </a:cubicBezTo>
                  <a:cubicBezTo>
                    <a:pt x="266" y="39"/>
                    <a:pt x="270" y="41"/>
                    <a:pt x="273" y="41"/>
                  </a:cubicBezTo>
                  <a:cubicBezTo>
                    <a:pt x="277" y="41"/>
                    <a:pt x="281" y="42"/>
                    <a:pt x="283" y="38"/>
                  </a:cubicBezTo>
                  <a:cubicBezTo>
                    <a:pt x="284" y="38"/>
                    <a:pt x="280" y="37"/>
                    <a:pt x="280" y="37"/>
                  </a:cubicBezTo>
                  <a:cubicBezTo>
                    <a:pt x="278" y="36"/>
                    <a:pt x="276" y="37"/>
                    <a:pt x="274" y="37"/>
                  </a:cubicBezTo>
                  <a:cubicBezTo>
                    <a:pt x="272" y="37"/>
                    <a:pt x="271" y="36"/>
                    <a:pt x="269" y="36"/>
                  </a:cubicBezTo>
                  <a:cubicBezTo>
                    <a:pt x="268" y="36"/>
                    <a:pt x="266" y="36"/>
                    <a:pt x="265" y="36"/>
                  </a:cubicBezTo>
                  <a:cubicBezTo>
                    <a:pt x="266" y="37"/>
                    <a:pt x="269" y="36"/>
                    <a:pt x="271" y="36"/>
                  </a:cubicBezTo>
                  <a:cubicBezTo>
                    <a:pt x="274" y="36"/>
                    <a:pt x="276" y="35"/>
                    <a:pt x="279" y="35"/>
                  </a:cubicBezTo>
                  <a:cubicBezTo>
                    <a:pt x="283" y="36"/>
                    <a:pt x="285" y="34"/>
                    <a:pt x="288" y="34"/>
                  </a:cubicBezTo>
                  <a:cubicBezTo>
                    <a:pt x="289" y="34"/>
                    <a:pt x="291" y="34"/>
                    <a:pt x="291" y="33"/>
                  </a:cubicBezTo>
                  <a:cubicBezTo>
                    <a:pt x="291" y="33"/>
                    <a:pt x="289" y="31"/>
                    <a:pt x="290" y="31"/>
                  </a:cubicBezTo>
                  <a:cubicBezTo>
                    <a:pt x="295" y="30"/>
                    <a:pt x="300" y="29"/>
                    <a:pt x="304" y="26"/>
                  </a:cubicBezTo>
                  <a:cubicBezTo>
                    <a:pt x="305" y="25"/>
                    <a:pt x="301" y="24"/>
                    <a:pt x="301" y="24"/>
                  </a:cubicBezTo>
                  <a:cubicBezTo>
                    <a:pt x="298" y="23"/>
                    <a:pt x="295" y="22"/>
                    <a:pt x="293" y="22"/>
                  </a:cubicBezTo>
                  <a:cubicBezTo>
                    <a:pt x="287" y="21"/>
                    <a:pt x="282" y="20"/>
                    <a:pt x="277" y="25"/>
                  </a:cubicBezTo>
                  <a:cubicBezTo>
                    <a:pt x="275" y="28"/>
                    <a:pt x="273" y="26"/>
                    <a:pt x="269" y="26"/>
                  </a:cubicBezTo>
                  <a:cubicBezTo>
                    <a:pt x="268" y="26"/>
                    <a:pt x="264" y="29"/>
                    <a:pt x="265" y="26"/>
                  </a:cubicBezTo>
                  <a:cubicBezTo>
                    <a:pt x="265" y="24"/>
                    <a:pt x="260" y="27"/>
                    <a:pt x="259" y="28"/>
                  </a:cubicBezTo>
                  <a:cubicBezTo>
                    <a:pt x="257" y="29"/>
                    <a:pt x="255" y="30"/>
                    <a:pt x="253" y="31"/>
                  </a:cubicBezTo>
                  <a:cubicBezTo>
                    <a:pt x="252" y="31"/>
                    <a:pt x="244" y="37"/>
                    <a:pt x="244" y="37"/>
                  </a:cubicBezTo>
                  <a:cubicBezTo>
                    <a:pt x="242" y="35"/>
                    <a:pt x="264" y="22"/>
                    <a:pt x="251" y="19"/>
                  </a:cubicBezTo>
                  <a:cubicBezTo>
                    <a:pt x="246" y="19"/>
                    <a:pt x="247" y="22"/>
                    <a:pt x="243" y="24"/>
                  </a:cubicBezTo>
                  <a:cubicBezTo>
                    <a:pt x="240" y="25"/>
                    <a:pt x="238" y="25"/>
                    <a:pt x="235" y="26"/>
                  </a:cubicBezTo>
                  <a:cubicBezTo>
                    <a:pt x="234" y="26"/>
                    <a:pt x="229" y="28"/>
                    <a:pt x="228" y="28"/>
                  </a:cubicBezTo>
                  <a:cubicBezTo>
                    <a:pt x="226" y="25"/>
                    <a:pt x="233" y="24"/>
                    <a:pt x="235" y="24"/>
                  </a:cubicBezTo>
                  <a:cubicBezTo>
                    <a:pt x="235" y="23"/>
                    <a:pt x="241" y="22"/>
                    <a:pt x="238" y="21"/>
                  </a:cubicBezTo>
                  <a:cubicBezTo>
                    <a:pt x="235" y="20"/>
                    <a:pt x="232" y="20"/>
                    <a:pt x="229" y="20"/>
                  </a:cubicBezTo>
                  <a:cubicBezTo>
                    <a:pt x="221" y="20"/>
                    <a:pt x="213" y="21"/>
                    <a:pt x="205" y="23"/>
                  </a:cubicBezTo>
                  <a:cubicBezTo>
                    <a:pt x="205" y="23"/>
                    <a:pt x="202" y="25"/>
                    <a:pt x="201" y="24"/>
                  </a:cubicBezTo>
                  <a:cubicBezTo>
                    <a:pt x="201" y="22"/>
                    <a:pt x="200" y="22"/>
                    <a:pt x="202" y="22"/>
                  </a:cubicBezTo>
                  <a:cubicBezTo>
                    <a:pt x="206" y="20"/>
                    <a:pt x="210" y="19"/>
                    <a:pt x="214" y="18"/>
                  </a:cubicBezTo>
                  <a:cubicBezTo>
                    <a:pt x="221" y="17"/>
                    <a:pt x="229" y="18"/>
                    <a:pt x="237" y="18"/>
                  </a:cubicBezTo>
                  <a:cubicBezTo>
                    <a:pt x="239" y="18"/>
                    <a:pt x="241" y="18"/>
                    <a:pt x="243" y="18"/>
                  </a:cubicBezTo>
                  <a:cubicBezTo>
                    <a:pt x="247" y="16"/>
                    <a:pt x="252" y="16"/>
                    <a:pt x="256" y="14"/>
                  </a:cubicBezTo>
                  <a:cubicBezTo>
                    <a:pt x="258" y="14"/>
                    <a:pt x="259" y="13"/>
                    <a:pt x="256" y="12"/>
                  </a:cubicBezTo>
                  <a:cubicBezTo>
                    <a:pt x="254" y="11"/>
                    <a:pt x="250" y="10"/>
                    <a:pt x="248" y="11"/>
                  </a:cubicBezTo>
                  <a:cubicBezTo>
                    <a:pt x="246" y="11"/>
                    <a:pt x="246" y="10"/>
                    <a:pt x="244" y="9"/>
                  </a:cubicBezTo>
                  <a:cubicBezTo>
                    <a:pt x="242" y="9"/>
                    <a:pt x="240" y="11"/>
                    <a:pt x="238" y="11"/>
                  </a:cubicBezTo>
                  <a:cubicBezTo>
                    <a:pt x="238" y="11"/>
                    <a:pt x="240" y="8"/>
                    <a:pt x="241" y="8"/>
                  </a:cubicBezTo>
                  <a:cubicBezTo>
                    <a:pt x="242" y="6"/>
                    <a:pt x="238" y="6"/>
                    <a:pt x="237" y="6"/>
                  </a:cubicBezTo>
                  <a:cubicBezTo>
                    <a:pt x="231" y="7"/>
                    <a:pt x="226" y="7"/>
                    <a:pt x="220" y="6"/>
                  </a:cubicBezTo>
                  <a:cubicBezTo>
                    <a:pt x="215" y="6"/>
                    <a:pt x="211" y="8"/>
                    <a:pt x="206" y="8"/>
                  </a:cubicBezTo>
                  <a:cubicBezTo>
                    <a:pt x="204" y="8"/>
                    <a:pt x="201" y="8"/>
                    <a:pt x="199" y="8"/>
                  </a:cubicBezTo>
                  <a:cubicBezTo>
                    <a:pt x="197" y="9"/>
                    <a:pt x="194" y="8"/>
                    <a:pt x="193" y="9"/>
                  </a:cubicBezTo>
                  <a:cubicBezTo>
                    <a:pt x="196" y="8"/>
                    <a:pt x="199" y="8"/>
                    <a:pt x="202" y="7"/>
                  </a:cubicBezTo>
                  <a:cubicBezTo>
                    <a:pt x="207" y="7"/>
                    <a:pt x="211" y="6"/>
                    <a:pt x="215" y="6"/>
                  </a:cubicBezTo>
                  <a:cubicBezTo>
                    <a:pt x="217" y="6"/>
                    <a:pt x="237" y="6"/>
                    <a:pt x="237" y="4"/>
                  </a:cubicBezTo>
                  <a:cubicBezTo>
                    <a:pt x="236" y="4"/>
                    <a:pt x="233" y="3"/>
                    <a:pt x="232" y="2"/>
                  </a:cubicBezTo>
                  <a:cubicBezTo>
                    <a:pt x="229" y="2"/>
                    <a:pt x="227" y="2"/>
                    <a:pt x="224" y="2"/>
                  </a:cubicBezTo>
                  <a:cubicBezTo>
                    <a:pt x="220" y="2"/>
                    <a:pt x="216" y="1"/>
                    <a:pt x="213" y="0"/>
                  </a:cubicBezTo>
                  <a:cubicBezTo>
                    <a:pt x="206" y="0"/>
                    <a:pt x="200" y="0"/>
                    <a:pt x="194" y="0"/>
                  </a:cubicBezTo>
                  <a:cubicBezTo>
                    <a:pt x="191" y="1"/>
                    <a:pt x="188" y="1"/>
                    <a:pt x="185" y="1"/>
                  </a:cubicBezTo>
                  <a:cubicBezTo>
                    <a:pt x="184" y="1"/>
                    <a:pt x="183" y="3"/>
                    <a:pt x="183" y="3"/>
                  </a:cubicBezTo>
                  <a:cubicBezTo>
                    <a:pt x="181" y="3"/>
                    <a:pt x="179" y="2"/>
                    <a:pt x="177" y="2"/>
                  </a:cubicBezTo>
                  <a:cubicBezTo>
                    <a:pt x="176" y="2"/>
                    <a:pt x="175" y="3"/>
                    <a:pt x="173" y="3"/>
                  </a:cubicBezTo>
                  <a:cubicBezTo>
                    <a:pt x="171" y="3"/>
                    <a:pt x="171" y="4"/>
                    <a:pt x="173" y="4"/>
                  </a:cubicBezTo>
                  <a:cubicBezTo>
                    <a:pt x="176" y="5"/>
                    <a:pt x="179" y="5"/>
                    <a:pt x="181" y="6"/>
                  </a:cubicBezTo>
                  <a:cubicBezTo>
                    <a:pt x="180" y="5"/>
                    <a:pt x="174" y="7"/>
                    <a:pt x="173" y="8"/>
                  </a:cubicBezTo>
                  <a:cubicBezTo>
                    <a:pt x="173" y="8"/>
                    <a:pt x="170" y="8"/>
                    <a:pt x="170" y="8"/>
                  </a:cubicBezTo>
                  <a:cubicBezTo>
                    <a:pt x="170" y="8"/>
                    <a:pt x="172" y="10"/>
                    <a:pt x="172" y="10"/>
                  </a:cubicBezTo>
                  <a:cubicBezTo>
                    <a:pt x="171" y="10"/>
                    <a:pt x="169" y="9"/>
                    <a:pt x="168" y="8"/>
                  </a:cubicBezTo>
                  <a:cubicBezTo>
                    <a:pt x="167" y="7"/>
                    <a:pt x="164" y="8"/>
                    <a:pt x="163" y="8"/>
                  </a:cubicBezTo>
                  <a:cubicBezTo>
                    <a:pt x="160" y="7"/>
                    <a:pt x="157" y="6"/>
                    <a:pt x="154" y="5"/>
                  </a:cubicBezTo>
                  <a:cubicBezTo>
                    <a:pt x="152" y="4"/>
                    <a:pt x="150" y="6"/>
                    <a:pt x="147" y="6"/>
                  </a:cubicBezTo>
                  <a:cubicBezTo>
                    <a:pt x="146" y="6"/>
                    <a:pt x="140" y="5"/>
                    <a:pt x="140" y="7"/>
                  </a:cubicBezTo>
                  <a:cubicBezTo>
                    <a:pt x="139" y="7"/>
                    <a:pt x="153" y="9"/>
                    <a:pt x="155" y="10"/>
                  </a:cubicBezTo>
                  <a:cubicBezTo>
                    <a:pt x="158" y="10"/>
                    <a:pt x="161" y="10"/>
                    <a:pt x="163" y="11"/>
                  </a:cubicBezTo>
                  <a:cubicBezTo>
                    <a:pt x="164" y="11"/>
                    <a:pt x="165" y="11"/>
                    <a:pt x="166" y="12"/>
                  </a:cubicBezTo>
                  <a:cubicBezTo>
                    <a:pt x="166" y="12"/>
                    <a:pt x="166" y="15"/>
                    <a:pt x="166" y="15"/>
                  </a:cubicBezTo>
                  <a:cubicBezTo>
                    <a:pt x="166" y="16"/>
                    <a:pt x="165" y="14"/>
                    <a:pt x="165" y="13"/>
                  </a:cubicBezTo>
                  <a:cubicBezTo>
                    <a:pt x="164" y="12"/>
                    <a:pt x="161" y="12"/>
                    <a:pt x="160" y="11"/>
                  </a:cubicBezTo>
                  <a:cubicBezTo>
                    <a:pt x="160" y="11"/>
                    <a:pt x="157" y="11"/>
                    <a:pt x="157" y="11"/>
                  </a:cubicBezTo>
                  <a:cubicBezTo>
                    <a:pt x="157" y="12"/>
                    <a:pt x="158" y="14"/>
                    <a:pt x="158" y="14"/>
                  </a:cubicBezTo>
                  <a:cubicBezTo>
                    <a:pt x="156" y="14"/>
                    <a:pt x="155" y="11"/>
                    <a:pt x="154" y="11"/>
                  </a:cubicBezTo>
                  <a:cubicBezTo>
                    <a:pt x="152" y="11"/>
                    <a:pt x="150" y="11"/>
                    <a:pt x="148" y="10"/>
                  </a:cubicBezTo>
                  <a:cubicBezTo>
                    <a:pt x="147" y="10"/>
                    <a:pt x="139" y="10"/>
                    <a:pt x="139" y="10"/>
                  </a:cubicBezTo>
                  <a:cubicBezTo>
                    <a:pt x="138" y="12"/>
                    <a:pt x="151" y="17"/>
                    <a:pt x="151" y="17"/>
                  </a:cubicBezTo>
                  <a:cubicBezTo>
                    <a:pt x="151" y="18"/>
                    <a:pt x="146" y="17"/>
                    <a:pt x="146" y="17"/>
                  </a:cubicBezTo>
                  <a:cubicBezTo>
                    <a:pt x="143" y="17"/>
                    <a:pt x="142" y="16"/>
                    <a:pt x="143" y="19"/>
                  </a:cubicBezTo>
                  <a:cubicBezTo>
                    <a:pt x="142" y="19"/>
                    <a:pt x="141" y="18"/>
                    <a:pt x="140" y="17"/>
                  </a:cubicBezTo>
                  <a:cubicBezTo>
                    <a:pt x="140" y="16"/>
                    <a:pt x="142" y="17"/>
                    <a:pt x="143" y="16"/>
                  </a:cubicBezTo>
                  <a:cubicBezTo>
                    <a:pt x="143" y="16"/>
                    <a:pt x="141" y="14"/>
                    <a:pt x="140" y="14"/>
                  </a:cubicBezTo>
                  <a:cubicBezTo>
                    <a:pt x="138" y="13"/>
                    <a:pt x="136" y="12"/>
                    <a:pt x="133" y="12"/>
                  </a:cubicBezTo>
                  <a:cubicBezTo>
                    <a:pt x="132" y="12"/>
                    <a:pt x="130" y="11"/>
                    <a:pt x="129" y="12"/>
                  </a:cubicBezTo>
                  <a:cubicBezTo>
                    <a:pt x="128" y="12"/>
                    <a:pt x="131" y="15"/>
                    <a:pt x="131" y="15"/>
                  </a:cubicBezTo>
                  <a:cubicBezTo>
                    <a:pt x="134" y="17"/>
                    <a:pt x="138" y="17"/>
                    <a:pt x="142" y="20"/>
                  </a:cubicBezTo>
                  <a:cubicBezTo>
                    <a:pt x="143" y="20"/>
                    <a:pt x="144" y="21"/>
                    <a:pt x="143" y="22"/>
                  </a:cubicBezTo>
                  <a:cubicBezTo>
                    <a:pt x="141" y="24"/>
                    <a:pt x="139" y="22"/>
                    <a:pt x="137" y="21"/>
                  </a:cubicBezTo>
                  <a:cubicBezTo>
                    <a:pt x="132" y="18"/>
                    <a:pt x="126" y="16"/>
                    <a:pt x="120" y="15"/>
                  </a:cubicBezTo>
                  <a:cubicBezTo>
                    <a:pt x="117" y="14"/>
                    <a:pt x="114" y="13"/>
                    <a:pt x="111" y="14"/>
                  </a:cubicBezTo>
                  <a:cubicBezTo>
                    <a:pt x="110" y="14"/>
                    <a:pt x="113" y="17"/>
                    <a:pt x="113" y="18"/>
                  </a:cubicBezTo>
                  <a:cubicBezTo>
                    <a:pt x="113" y="18"/>
                    <a:pt x="117" y="21"/>
                    <a:pt x="117" y="21"/>
                  </a:cubicBezTo>
                  <a:cubicBezTo>
                    <a:pt x="117" y="22"/>
                    <a:pt x="111" y="21"/>
                    <a:pt x="111" y="21"/>
                  </a:cubicBezTo>
                  <a:cubicBezTo>
                    <a:pt x="111" y="23"/>
                    <a:pt x="115" y="22"/>
                    <a:pt x="115" y="24"/>
                  </a:cubicBezTo>
                  <a:cubicBezTo>
                    <a:pt x="115" y="24"/>
                    <a:pt x="111" y="23"/>
                    <a:pt x="110" y="22"/>
                  </a:cubicBezTo>
                  <a:cubicBezTo>
                    <a:pt x="108" y="21"/>
                    <a:pt x="106" y="21"/>
                    <a:pt x="103" y="20"/>
                  </a:cubicBezTo>
                  <a:cubicBezTo>
                    <a:pt x="101" y="19"/>
                    <a:pt x="101" y="20"/>
                    <a:pt x="101" y="22"/>
                  </a:cubicBezTo>
                  <a:cubicBezTo>
                    <a:pt x="100" y="23"/>
                    <a:pt x="99" y="23"/>
                    <a:pt x="98" y="23"/>
                  </a:cubicBezTo>
                  <a:cubicBezTo>
                    <a:pt x="98" y="24"/>
                    <a:pt x="98" y="26"/>
                    <a:pt x="97" y="26"/>
                  </a:cubicBezTo>
                  <a:cubicBezTo>
                    <a:pt x="97" y="27"/>
                    <a:pt x="97" y="24"/>
                    <a:pt x="97" y="23"/>
                  </a:cubicBezTo>
                  <a:cubicBezTo>
                    <a:pt x="97" y="22"/>
                    <a:pt x="98" y="21"/>
                    <a:pt x="98" y="20"/>
                  </a:cubicBezTo>
                  <a:cubicBezTo>
                    <a:pt x="97" y="16"/>
                    <a:pt x="93" y="16"/>
                    <a:pt x="90" y="16"/>
                  </a:cubicBezTo>
                  <a:cubicBezTo>
                    <a:pt x="86" y="17"/>
                    <a:pt x="82" y="18"/>
                    <a:pt x="78" y="18"/>
                  </a:cubicBezTo>
                  <a:cubicBezTo>
                    <a:pt x="77" y="19"/>
                    <a:pt x="75" y="19"/>
                    <a:pt x="74" y="19"/>
                  </a:cubicBezTo>
                  <a:cubicBezTo>
                    <a:pt x="74" y="19"/>
                    <a:pt x="69" y="20"/>
                    <a:pt x="69" y="20"/>
                  </a:cubicBezTo>
                  <a:cubicBezTo>
                    <a:pt x="70" y="21"/>
                    <a:pt x="72" y="21"/>
                    <a:pt x="73" y="21"/>
                  </a:cubicBezTo>
                  <a:cubicBezTo>
                    <a:pt x="74" y="22"/>
                    <a:pt x="75" y="23"/>
                    <a:pt x="77" y="24"/>
                  </a:cubicBezTo>
                  <a:cubicBezTo>
                    <a:pt x="77" y="24"/>
                    <a:pt x="81" y="27"/>
                    <a:pt x="81" y="27"/>
                  </a:cubicBezTo>
                  <a:cubicBezTo>
                    <a:pt x="80" y="27"/>
                    <a:pt x="76" y="25"/>
                    <a:pt x="75" y="25"/>
                  </a:cubicBezTo>
                  <a:cubicBezTo>
                    <a:pt x="73" y="24"/>
                    <a:pt x="72" y="22"/>
                    <a:pt x="70" y="22"/>
                  </a:cubicBezTo>
                  <a:cubicBezTo>
                    <a:pt x="67" y="21"/>
                    <a:pt x="64" y="22"/>
                    <a:pt x="61" y="22"/>
                  </a:cubicBezTo>
                  <a:cubicBezTo>
                    <a:pt x="58" y="23"/>
                    <a:pt x="58" y="22"/>
                    <a:pt x="60" y="25"/>
                  </a:cubicBezTo>
                  <a:cubicBezTo>
                    <a:pt x="60" y="26"/>
                    <a:pt x="60" y="29"/>
                    <a:pt x="60" y="30"/>
                  </a:cubicBezTo>
                  <a:cubicBezTo>
                    <a:pt x="60" y="32"/>
                    <a:pt x="56" y="30"/>
                    <a:pt x="55" y="30"/>
                  </a:cubicBezTo>
                  <a:cubicBezTo>
                    <a:pt x="54" y="30"/>
                    <a:pt x="51" y="28"/>
                    <a:pt x="50" y="30"/>
                  </a:cubicBezTo>
                  <a:cubicBezTo>
                    <a:pt x="49" y="31"/>
                    <a:pt x="50" y="34"/>
                    <a:pt x="50" y="34"/>
                  </a:cubicBezTo>
                  <a:cubicBezTo>
                    <a:pt x="49" y="35"/>
                    <a:pt x="48" y="33"/>
                    <a:pt x="47" y="32"/>
                  </a:cubicBezTo>
                  <a:cubicBezTo>
                    <a:pt x="45" y="31"/>
                    <a:pt x="43" y="31"/>
                    <a:pt x="42" y="32"/>
                  </a:cubicBezTo>
                  <a:cubicBezTo>
                    <a:pt x="39" y="34"/>
                    <a:pt x="36" y="36"/>
                    <a:pt x="32" y="37"/>
                  </a:cubicBezTo>
                  <a:cubicBezTo>
                    <a:pt x="31" y="38"/>
                    <a:pt x="34" y="37"/>
                    <a:pt x="32" y="3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93" name="Freeform 777">
              <a:extLst>
                <a:ext uri="{FF2B5EF4-FFF2-40B4-BE49-F238E27FC236}">
                  <a16:creationId xmlns:a16="http://schemas.microsoft.com/office/drawing/2014/main" id="{909E01DB-5A39-4966-A9CC-8204B5612FCC}"/>
                </a:ext>
              </a:extLst>
            </p:cNvPr>
            <p:cNvSpPr>
              <a:spLocks/>
            </p:cNvSpPr>
            <p:nvPr/>
          </p:nvSpPr>
          <p:spPr bwMode="auto">
            <a:xfrm>
              <a:off x="4579470" y="2375355"/>
              <a:ext cx="74860" cy="52563"/>
            </a:xfrm>
            <a:custGeom>
              <a:avLst/>
              <a:gdLst>
                <a:gd name="T0" fmla="*/ 16 w 16"/>
                <a:gd name="T1" fmla="*/ 6 h 11"/>
                <a:gd name="T2" fmla="*/ 11 w 16"/>
                <a:gd name="T3" fmla="*/ 3 h 11"/>
                <a:gd name="T4" fmla="*/ 5 w 16"/>
                <a:gd name="T5" fmla="*/ 1 h 11"/>
                <a:gd name="T6" fmla="*/ 1 w 16"/>
                <a:gd name="T7" fmla="*/ 1 h 11"/>
                <a:gd name="T8" fmla="*/ 3 w 16"/>
                <a:gd name="T9" fmla="*/ 3 h 11"/>
                <a:gd name="T10" fmla="*/ 1 w 16"/>
                <a:gd name="T11" fmla="*/ 7 h 11"/>
                <a:gd name="T12" fmla="*/ 5 w 16"/>
                <a:gd name="T13" fmla="*/ 7 h 11"/>
                <a:gd name="T14" fmla="*/ 5 w 16"/>
                <a:gd name="T15" fmla="*/ 9 h 11"/>
                <a:gd name="T16" fmla="*/ 16 w 16"/>
                <a:gd name="T17" fmla="*/ 6 h 11"/>
                <a:gd name="T18" fmla="*/ 16 w 16"/>
                <a:gd name="T19" fmla="*/ 6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" h="11">
                  <a:moveTo>
                    <a:pt x="16" y="6"/>
                  </a:moveTo>
                  <a:cubicBezTo>
                    <a:pt x="15" y="5"/>
                    <a:pt x="11" y="3"/>
                    <a:pt x="11" y="3"/>
                  </a:cubicBezTo>
                  <a:cubicBezTo>
                    <a:pt x="9" y="2"/>
                    <a:pt x="7" y="1"/>
                    <a:pt x="5" y="1"/>
                  </a:cubicBezTo>
                  <a:cubicBezTo>
                    <a:pt x="4" y="1"/>
                    <a:pt x="2" y="0"/>
                    <a:pt x="1" y="1"/>
                  </a:cubicBezTo>
                  <a:cubicBezTo>
                    <a:pt x="0" y="2"/>
                    <a:pt x="3" y="3"/>
                    <a:pt x="3" y="3"/>
                  </a:cubicBezTo>
                  <a:cubicBezTo>
                    <a:pt x="2" y="3"/>
                    <a:pt x="0" y="6"/>
                    <a:pt x="1" y="7"/>
                  </a:cubicBezTo>
                  <a:cubicBezTo>
                    <a:pt x="2" y="7"/>
                    <a:pt x="4" y="6"/>
                    <a:pt x="5" y="7"/>
                  </a:cubicBezTo>
                  <a:cubicBezTo>
                    <a:pt x="7" y="8"/>
                    <a:pt x="5" y="8"/>
                    <a:pt x="5" y="9"/>
                  </a:cubicBezTo>
                  <a:cubicBezTo>
                    <a:pt x="5" y="11"/>
                    <a:pt x="16" y="8"/>
                    <a:pt x="16" y="6"/>
                  </a:cubicBezTo>
                  <a:cubicBezTo>
                    <a:pt x="15" y="5"/>
                    <a:pt x="16" y="7"/>
                    <a:pt x="16" y="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94" name="Freeform 778">
              <a:extLst>
                <a:ext uri="{FF2B5EF4-FFF2-40B4-BE49-F238E27FC236}">
                  <a16:creationId xmlns:a16="http://schemas.microsoft.com/office/drawing/2014/main" id="{26C6FDBC-CA2B-4786-A91B-4829D14D8C0F}"/>
                </a:ext>
              </a:extLst>
            </p:cNvPr>
            <p:cNvSpPr>
              <a:spLocks/>
            </p:cNvSpPr>
            <p:nvPr/>
          </p:nvSpPr>
          <p:spPr bwMode="auto">
            <a:xfrm>
              <a:off x="4603362" y="2338721"/>
              <a:ext cx="19114" cy="9557"/>
            </a:xfrm>
            <a:custGeom>
              <a:avLst/>
              <a:gdLst>
                <a:gd name="T0" fmla="*/ 2 w 4"/>
                <a:gd name="T1" fmla="*/ 2 h 2"/>
                <a:gd name="T2" fmla="*/ 2 w 4"/>
                <a:gd name="T3" fmla="*/ 0 h 2"/>
                <a:gd name="T4" fmla="*/ 2 w 4"/>
                <a:gd name="T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2">
                  <a:moveTo>
                    <a:pt x="2" y="2"/>
                  </a:moveTo>
                  <a:cubicBezTo>
                    <a:pt x="0" y="2"/>
                    <a:pt x="1" y="0"/>
                    <a:pt x="2" y="0"/>
                  </a:cubicBezTo>
                  <a:cubicBezTo>
                    <a:pt x="3" y="0"/>
                    <a:pt x="4" y="2"/>
                    <a:pt x="2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95" name="Freeform 779">
              <a:extLst>
                <a:ext uri="{FF2B5EF4-FFF2-40B4-BE49-F238E27FC236}">
                  <a16:creationId xmlns:a16="http://schemas.microsoft.com/office/drawing/2014/main" id="{9B63B7D6-22E7-45F4-BFF5-77A50D9AB133}"/>
                </a:ext>
              </a:extLst>
            </p:cNvPr>
            <p:cNvSpPr>
              <a:spLocks/>
            </p:cNvSpPr>
            <p:nvPr/>
          </p:nvSpPr>
          <p:spPr bwMode="auto">
            <a:xfrm>
              <a:off x="4617697" y="1786025"/>
              <a:ext cx="50967" cy="28669"/>
            </a:xfrm>
            <a:custGeom>
              <a:avLst/>
              <a:gdLst>
                <a:gd name="T0" fmla="*/ 9 w 11"/>
                <a:gd name="T1" fmla="*/ 4 h 6"/>
                <a:gd name="T2" fmla="*/ 9 w 11"/>
                <a:gd name="T3" fmla="*/ 5 h 6"/>
                <a:gd name="T4" fmla="*/ 3 w 11"/>
                <a:gd name="T5" fmla="*/ 4 h 6"/>
                <a:gd name="T6" fmla="*/ 2 w 11"/>
                <a:gd name="T7" fmla="*/ 1 h 6"/>
                <a:gd name="T8" fmla="*/ 9 w 11"/>
                <a:gd name="T9" fmla="*/ 4 h 6"/>
                <a:gd name="T10" fmla="*/ 9 w 11"/>
                <a:gd name="T11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" h="6">
                  <a:moveTo>
                    <a:pt x="9" y="4"/>
                  </a:moveTo>
                  <a:cubicBezTo>
                    <a:pt x="11" y="5"/>
                    <a:pt x="11" y="6"/>
                    <a:pt x="9" y="5"/>
                  </a:cubicBezTo>
                  <a:cubicBezTo>
                    <a:pt x="7" y="5"/>
                    <a:pt x="4" y="4"/>
                    <a:pt x="3" y="4"/>
                  </a:cubicBezTo>
                  <a:cubicBezTo>
                    <a:pt x="2" y="3"/>
                    <a:pt x="0" y="0"/>
                    <a:pt x="2" y="1"/>
                  </a:cubicBezTo>
                  <a:cubicBezTo>
                    <a:pt x="4" y="2"/>
                    <a:pt x="7" y="3"/>
                    <a:pt x="9" y="4"/>
                  </a:cubicBezTo>
                  <a:cubicBezTo>
                    <a:pt x="11" y="5"/>
                    <a:pt x="7" y="3"/>
                    <a:pt x="9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96" name="Freeform 780">
              <a:extLst>
                <a:ext uri="{FF2B5EF4-FFF2-40B4-BE49-F238E27FC236}">
                  <a16:creationId xmlns:a16="http://schemas.microsoft.com/office/drawing/2014/main" id="{98C967C8-0AEC-4B7B-A70C-8314494E31DB}"/>
                </a:ext>
              </a:extLst>
            </p:cNvPr>
            <p:cNvSpPr>
              <a:spLocks/>
            </p:cNvSpPr>
            <p:nvPr/>
          </p:nvSpPr>
          <p:spPr bwMode="auto">
            <a:xfrm>
              <a:off x="4775380" y="1744612"/>
              <a:ext cx="38226" cy="22300"/>
            </a:xfrm>
            <a:custGeom>
              <a:avLst/>
              <a:gdLst>
                <a:gd name="T0" fmla="*/ 8 w 8"/>
                <a:gd name="T1" fmla="*/ 3 h 5"/>
                <a:gd name="T2" fmla="*/ 0 w 8"/>
                <a:gd name="T3" fmla="*/ 2 h 5"/>
                <a:gd name="T4" fmla="*/ 8 w 8"/>
                <a:gd name="T5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" h="5">
                  <a:moveTo>
                    <a:pt x="8" y="3"/>
                  </a:moveTo>
                  <a:cubicBezTo>
                    <a:pt x="8" y="5"/>
                    <a:pt x="0" y="4"/>
                    <a:pt x="0" y="2"/>
                  </a:cubicBezTo>
                  <a:cubicBezTo>
                    <a:pt x="0" y="0"/>
                    <a:pt x="8" y="1"/>
                    <a:pt x="8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97" name="Freeform 782">
              <a:extLst>
                <a:ext uri="{FF2B5EF4-FFF2-40B4-BE49-F238E27FC236}">
                  <a16:creationId xmlns:a16="http://schemas.microsoft.com/office/drawing/2014/main" id="{8266E7F8-A496-4186-B98D-D4C892D87021}"/>
                </a:ext>
              </a:extLst>
            </p:cNvPr>
            <p:cNvSpPr>
              <a:spLocks/>
            </p:cNvSpPr>
            <p:nvPr/>
          </p:nvSpPr>
          <p:spPr bwMode="auto">
            <a:xfrm>
              <a:off x="5379038" y="1805139"/>
              <a:ext cx="27078" cy="19114"/>
            </a:xfrm>
            <a:custGeom>
              <a:avLst/>
              <a:gdLst>
                <a:gd name="T0" fmla="*/ 5 w 6"/>
                <a:gd name="T1" fmla="*/ 3 h 4"/>
                <a:gd name="T2" fmla="*/ 1 w 6"/>
                <a:gd name="T3" fmla="*/ 0 h 4"/>
                <a:gd name="T4" fmla="*/ 5 w 6"/>
                <a:gd name="T5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4">
                  <a:moveTo>
                    <a:pt x="5" y="3"/>
                  </a:moveTo>
                  <a:cubicBezTo>
                    <a:pt x="4" y="4"/>
                    <a:pt x="0" y="0"/>
                    <a:pt x="1" y="0"/>
                  </a:cubicBezTo>
                  <a:cubicBezTo>
                    <a:pt x="2" y="0"/>
                    <a:pt x="6" y="2"/>
                    <a:pt x="5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98" name="Freeform 783">
              <a:extLst>
                <a:ext uri="{FF2B5EF4-FFF2-40B4-BE49-F238E27FC236}">
                  <a16:creationId xmlns:a16="http://schemas.microsoft.com/office/drawing/2014/main" id="{B7A48F44-430E-4BCE-917D-08A331D2AFC2}"/>
                </a:ext>
              </a:extLst>
            </p:cNvPr>
            <p:cNvSpPr>
              <a:spLocks/>
            </p:cNvSpPr>
            <p:nvPr/>
          </p:nvSpPr>
          <p:spPr bwMode="auto">
            <a:xfrm>
              <a:off x="5415673" y="1824252"/>
              <a:ext cx="23891" cy="4779"/>
            </a:xfrm>
            <a:custGeom>
              <a:avLst/>
              <a:gdLst>
                <a:gd name="T0" fmla="*/ 4 w 5"/>
                <a:gd name="T1" fmla="*/ 1 h 1"/>
                <a:gd name="T2" fmla="*/ 2 w 5"/>
                <a:gd name="T3" fmla="*/ 0 h 1"/>
                <a:gd name="T4" fmla="*/ 4 w 5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1">
                  <a:moveTo>
                    <a:pt x="4" y="1"/>
                  </a:moveTo>
                  <a:cubicBezTo>
                    <a:pt x="2" y="1"/>
                    <a:pt x="0" y="0"/>
                    <a:pt x="2" y="0"/>
                  </a:cubicBezTo>
                  <a:cubicBezTo>
                    <a:pt x="3" y="0"/>
                    <a:pt x="5" y="1"/>
                    <a:pt x="4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99" name="Freeform 784">
              <a:extLst>
                <a:ext uri="{FF2B5EF4-FFF2-40B4-BE49-F238E27FC236}">
                  <a16:creationId xmlns:a16="http://schemas.microsoft.com/office/drawing/2014/main" id="{F604D47D-C204-40D7-AD25-C7C868FA6214}"/>
                </a:ext>
              </a:extLst>
            </p:cNvPr>
            <p:cNvSpPr>
              <a:spLocks/>
            </p:cNvSpPr>
            <p:nvPr/>
          </p:nvSpPr>
          <p:spPr bwMode="auto">
            <a:xfrm>
              <a:off x="5415673" y="2090246"/>
              <a:ext cx="19114" cy="33448"/>
            </a:xfrm>
            <a:custGeom>
              <a:avLst/>
              <a:gdLst>
                <a:gd name="T0" fmla="*/ 2 w 4"/>
                <a:gd name="T1" fmla="*/ 0 h 7"/>
                <a:gd name="T2" fmla="*/ 4 w 4"/>
                <a:gd name="T3" fmla="*/ 7 h 7"/>
                <a:gd name="T4" fmla="*/ 2 w 4"/>
                <a:gd name="T5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7">
                  <a:moveTo>
                    <a:pt x="2" y="0"/>
                  </a:moveTo>
                  <a:cubicBezTo>
                    <a:pt x="0" y="0"/>
                    <a:pt x="3" y="7"/>
                    <a:pt x="4" y="7"/>
                  </a:cubicBezTo>
                  <a:cubicBezTo>
                    <a:pt x="4" y="7"/>
                    <a:pt x="3" y="0"/>
                    <a:pt x="2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700" name="Freeform 785">
              <a:extLst>
                <a:ext uri="{FF2B5EF4-FFF2-40B4-BE49-F238E27FC236}">
                  <a16:creationId xmlns:a16="http://schemas.microsoft.com/office/drawing/2014/main" id="{0A766C21-A5D3-421F-AD65-C6608876896D}"/>
                </a:ext>
              </a:extLst>
            </p:cNvPr>
            <p:cNvSpPr>
              <a:spLocks/>
            </p:cNvSpPr>
            <p:nvPr/>
          </p:nvSpPr>
          <p:spPr bwMode="auto">
            <a:xfrm>
              <a:off x="5425230" y="2150771"/>
              <a:ext cx="31856" cy="19114"/>
            </a:xfrm>
            <a:custGeom>
              <a:avLst/>
              <a:gdLst>
                <a:gd name="T0" fmla="*/ 1 w 7"/>
                <a:gd name="T1" fmla="*/ 0 h 4"/>
                <a:gd name="T2" fmla="*/ 1 w 7"/>
                <a:gd name="T3" fmla="*/ 4 h 4"/>
                <a:gd name="T4" fmla="*/ 5 w 7"/>
                <a:gd name="T5" fmla="*/ 4 h 4"/>
                <a:gd name="T6" fmla="*/ 1 w 7"/>
                <a:gd name="T7" fmla="*/ 0 h 4"/>
                <a:gd name="T8" fmla="*/ 1 w 7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4">
                  <a:moveTo>
                    <a:pt x="1" y="0"/>
                  </a:moveTo>
                  <a:cubicBezTo>
                    <a:pt x="0" y="1"/>
                    <a:pt x="0" y="3"/>
                    <a:pt x="1" y="4"/>
                  </a:cubicBezTo>
                  <a:cubicBezTo>
                    <a:pt x="2" y="4"/>
                    <a:pt x="3" y="4"/>
                    <a:pt x="5" y="4"/>
                  </a:cubicBezTo>
                  <a:cubicBezTo>
                    <a:pt x="7" y="4"/>
                    <a:pt x="1" y="0"/>
                    <a:pt x="1" y="0"/>
                  </a:cubicBezTo>
                  <a:cubicBezTo>
                    <a:pt x="0" y="1"/>
                    <a:pt x="1" y="0"/>
                    <a:pt x="1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701" name="Freeform 786">
              <a:extLst>
                <a:ext uri="{FF2B5EF4-FFF2-40B4-BE49-F238E27FC236}">
                  <a16:creationId xmlns:a16="http://schemas.microsoft.com/office/drawing/2014/main" id="{6A1132EB-0C9A-4943-B4FE-1D19B716789F}"/>
                </a:ext>
              </a:extLst>
            </p:cNvPr>
            <p:cNvSpPr>
              <a:spLocks/>
            </p:cNvSpPr>
            <p:nvPr/>
          </p:nvSpPr>
          <p:spPr bwMode="auto">
            <a:xfrm>
              <a:off x="5294621" y="2254303"/>
              <a:ext cx="79637" cy="46190"/>
            </a:xfrm>
            <a:custGeom>
              <a:avLst/>
              <a:gdLst>
                <a:gd name="T0" fmla="*/ 0 w 17"/>
                <a:gd name="T1" fmla="*/ 4 h 10"/>
                <a:gd name="T2" fmla="*/ 10 w 17"/>
                <a:gd name="T3" fmla="*/ 2 h 10"/>
                <a:gd name="T4" fmla="*/ 8 w 17"/>
                <a:gd name="T5" fmla="*/ 4 h 10"/>
                <a:gd name="T6" fmla="*/ 12 w 17"/>
                <a:gd name="T7" fmla="*/ 7 h 10"/>
                <a:gd name="T8" fmla="*/ 9 w 17"/>
                <a:gd name="T9" fmla="*/ 7 h 10"/>
                <a:gd name="T10" fmla="*/ 11 w 17"/>
                <a:gd name="T11" fmla="*/ 10 h 10"/>
                <a:gd name="T12" fmla="*/ 8 w 17"/>
                <a:gd name="T13" fmla="*/ 9 h 10"/>
                <a:gd name="T14" fmla="*/ 0 w 17"/>
                <a:gd name="T15" fmla="*/ 4 h 10"/>
                <a:gd name="T16" fmla="*/ 0 w 17"/>
                <a:gd name="T17" fmla="*/ 4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" h="10">
                  <a:moveTo>
                    <a:pt x="0" y="4"/>
                  </a:moveTo>
                  <a:cubicBezTo>
                    <a:pt x="1" y="0"/>
                    <a:pt x="7" y="2"/>
                    <a:pt x="10" y="2"/>
                  </a:cubicBezTo>
                  <a:cubicBezTo>
                    <a:pt x="17" y="3"/>
                    <a:pt x="8" y="4"/>
                    <a:pt x="8" y="4"/>
                  </a:cubicBezTo>
                  <a:cubicBezTo>
                    <a:pt x="8" y="6"/>
                    <a:pt x="12" y="5"/>
                    <a:pt x="12" y="7"/>
                  </a:cubicBezTo>
                  <a:cubicBezTo>
                    <a:pt x="12" y="7"/>
                    <a:pt x="10" y="6"/>
                    <a:pt x="9" y="7"/>
                  </a:cubicBezTo>
                  <a:cubicBezTo>
                    <a:pt x="9" y="7"/>
                    <a:pt x="12" y="10"/>
                    <a:pt x="11" y="10"/>
                  </a:cubicBezTo>
                  <a:cubicBezTo>
                    <a:pt x="10" y="10"/>
                    <a:pt x="9" y="9"/>
                    <a:pt x="8" y="9"/>
                  </a:cubicBezTo>
                  <a:cubicBezTo>
                    <a:pt x="6" y="8"/>
                    <a:pt x="0" y="7"/>
                    <a:pt x="0" y="4"/>
                  </a:cubicBezTo>
                  <a:cubicBezTo>
                    <a:pt x="0" y="3"/>
                    <a:pt x="0" y="7"/>
                    <a:pt x="0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702" name="Freeform 787">
              <a:extLst>
                <a:ext uri="{FF2B5EF4-FFF2-40B4-BE49-F238E27FC236}">
                  <a16:creationId xmlns:a16="http://schemas.microsoft.com/office/drawing/2014/main" id="{5B2C3B5D-6459-4E2D-B5B5-9738A0BDF01B}"/>
                </a:ext>
              </a:extLst>
            </p:cNvPr>
            <p:cNvSpPr>
              <a:spLocks/>
            </p:cNvSpPr>
            <p:nvPr/>
          </p:nvSpPr>
          <p:spPr bwMode="auto">
            <a:xfrm>
              <a:off x="5280289" y="2244747"/>
              <a:ext cx="41411" cy="14336"/>
            </a:xfrm>
            <a:custGeom>
              <a:avLst/>
              <a:gdLst>
                <a:gd name="T0" fmla="*/ 8 w 9"/>
                <a:gd name="T1" fmla="*/ 1 h 3"/>
                <a:gd name="T2" fmla="*/ 5 w 9"/>
                <a:gd name="T3" fmla="*/ 0 h 3"/>
                <a:gd name="T4" fmla="*/ 0 w 9"/>
                <a:gd name="T5" fmla="*/ 0 h 3"/>
                <a:gd name="T6" fmla="*/ 8 w 9"/>
                <a:gd name="T7" fmla="*/ 1 h 3"/>
                <a:gd name="T8" fmla="*/ 8 w 9"/>
                <a:gd name="T9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3">
                  <a:moveTo>
                    <a:pt x="8" y="1"/>
                  </a:moveTo>
                  <a:cubicBezTo>
                    <a:pt x="9" y="1"/>
                    <a:pt x="5" y="0"/>
                    <a:pt x="5" y="0"/>
                  </a:cubicBezTo>
                  <a:cubicBezTo>
                    <a:pt x="3" y="0"/>
                    <a:pt x="1" y="0"/>
                    <a:pt x="0" y="0"/>
                  </a:cubicBezTo>
                  <a:cubicBezTo>
                    <a:pt x="2" y="0"/>
                    <a:pt x="6" y="3"/>
                    <a:pt x="8" y="1"/>
                  </a:cubicBezTo>
                  <a:cubicBezTo>
                    <a:pt x="9" y="1"/>
                    <a:pt x="7" y="2"/>
                    <a:pt x="8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703" name="Freeform 788">
              <a:extLst>
                <a:ext uri="{FF2B5EF4-FFF2-40B4-BE49-F238E27FC236}">
                  <a16:creationId xmlns:a16="http://schemas.microsoft.com/office/drawing/2014/main" id="{1F864870-AC71-4D8F-AE1C-0FCDD189ED86}"/>
                </a:ext>
              </a:extLst>
            </p:cNvPr>
            <p:cNvSpPr>
              <a:spLocks/>
            </p:cNvSpPr>
            <p:nvPr/>
          </p:nvSpPr>
          <p:spPr bwMode="auto">
            <a:xfrm>
              <a:off x="5214984" y="2343499"/>
              <a:ext cx="60524" cy="31857"/>
            </a:xfrm>
            <a:custGeom>
              <a:avLst/>
              <a:gdLst>
                <a:gd name="T0" fmla="*/ 12 w 13"/>
                <a:gd name="T1" fmla="*/ 4 h 7"/>
                <a:gd name="T2" fmla="*/ 12 w 13"/>
                <a:gd name="T3" fmla="*/ 1 h 7"/>
                <a:gd name="T4" fmla="*/ 7 w 13"/>
                <a:gd name="T5" fmla="*/ 2 h 7"/>
                <a:gd name="T6" fmla="*/ 3 w 13"/>
                <a:gd name="T7" fmla="*/ 3 h 7"/>
                <a:gd name="T8" fmla="*/ 0 w 13"/>
                <a:gd name="T9" fmla="*/ 5 h 7"/>
                <a:gd name="T10" fmla="*/ 12 w 13"/>
                <a:gd name="T11" fmla="*/ 4 h 7"/>
                <a:gd name="T12" fmla="*/ 12 w 13"/>
                <a:gd name="T13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7">
                  <a:moveTo>
                    <a:pt x="12" y="4"/>
                  </a:moveTo>
                  <a:cubicBezTo>
                    <a:pt x="13" y="3"/>
                    <a:pt x="13" y="2"/>
                    <a:pt x="12" y="1"/>
                  </a:cubicBezTo>
                  <a:cubicBezTo>
                    <a:pt x="11" y="0"/>
                    <a:pt x="8" y="1"/>
                    <a:pt x="7" y="2"/>
                  </a:cubicBezTo>
                  <a:cubicBezTo>
                    <a:pt x="6" y="2"/>
                    <a:pt x="4" y="2"/>
                    <a:pt x="3" y="3"/>
                  </a:cubicBezTo>
                  <a:cubicBezTo>
                    <a:pt x="3" y="3"/>
                    <a:pt x="0" y="5"/>
                    <a:pt x="0" y="5"/>
                  </a:cubicBezTo>
                  <a:cubicBezTo>
                    <a:pt x="3" y="7"/>
                    <a:pt x="10" y="6"/>
                    <a:pt x="12" y="4"/>
                  </a:cubicBezTo>
                  <a:cubicBezTo>
                    <a:pt x="13" y="3"/>
                    <a:pt x="9" y="6"/>
                    <a:pt x="12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704" name="Freeform 789">
              <a:extLst>
                <a:ext uri="{FF2B5EF4-FFF2-40B4-BE49-F238E27FC236}">
                  <a16:creationId xmlns:a16="http://schemas.microsoft.com/office/drawing/2014/main" id="{610387BC-38E7-416B-955C-880A96087011}"/>
                </a:ext>
              </a:extLst>
            </p:cNvPr>
            <p:cNvSpPr>
              <a:spLocks/>
            </p:cNvSpPr>
            <p:nvPr/>
          </p:nvSpPr>
          <p:spPr bwMode="auto">
            <a:xfrm>
              <a:off x="4663887" y="2389691"/>
              <a:ext cx="19114" cy="28669"/>
            </a:xfrm>
            <a:custGeom>
              <a:avLst/>
              <a:gdLst>
                <a:gd name="T0" fmla="*/ 3 w 4"/>
                <a:gd name="T1" fmla="*/ 2 h 6"/>
                <a:gd name="T2" fmla="*/ 1 w 4"/>
                <a:gd name="T3" fmla="*/ 3 h 6"/>
                <a:gd name="T4" fmla="*/ 3 w 4"/>
                <a:gd name="T5" fmla="*/ 2 h 6"/>
                <a:gd name="T6" fmla="*/ 3 w 4"/>
                <a:gd name="T7" fmla="*/ 2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6">
                  <a:moveTo>
                    <a:pt x="3" y="2"/>
                  </a:moveTo>
                  <a:cubicBezTo>
                    <a:pt x="2" y="0"/>
                    <a:pt x="1" y="1"/>
                    <a:pt x="1" y="3"/>
                  </a:cubicBezTo>
                  <a:cubicBezTo>
                    <a:pt x="0" y="6"/>
                    <a:pt x="4" y="4"/>
                    <a:pt x="3" y="2"/>
                  </a:cubicBezTo>
                  <a:cubicBezTo>
                    <a:pt x="3" y="2"/>
                    <a:pt x="4" y="3"/>
                    <a:pt x="3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705" name="Freeform 790">
              <a:extLst>
                <a:ext uri="{FF2B5EF4-FFF2-40B4-BE49-F238E27FC236}">
                  <a16:creationId xmlns:a16="http://schemas.microsoft.com/office/drawing/2014/main" id="{E16DC31A-5244-485E-8A65-486A8D3AC4B0}"/>
                </a:ext>
              </a:extLst>
            </p:cNvPr>
            <p:cNvSpPr>
              <a:spLocks/>
            </p:cNvSpPr>
            <p:nvPr/>
          </p:nvSpPr>
          <p:spPr bwMode="auto">
            <a:xfrm>
              <a:off x="4622475" y="2329165"/>
              <a:ext cx="17521" cy="19114"/>
            </a:xfrm>
            <a:custGeom>
              <a:avLst/>
              <a:gdLst>
                <a:gd name="T0" fmla="*/ 4 w 4"/>
                <a:gd name="T1" fmla="*/ 2 h 4"/>
                <a:gd name="T2" fmla="*/ 1 w 4"/>
                <a:gd name="T3" fmla="*/ 1 h 4"/>
                <a:gd name="T4" fmla="*/ 4 w 4"/>
                <a:gd name="T5" fmla="*/ 2 h 4"/>
                <a:gd name="T6" fmla="*/ 4 w 4"/>
                <a:gd name="T7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4">
                  <a:moveTo>
                    <a:pt x="4" y="2"/>
                  </a:moveTo>
                  <a:cubicBezTo>
                    <a:pt x="3" y="2"/>
                    <a:pt x="1" y="0"/>
                    <a:pt x="1" y="1"/>
                  </a:cubicBezTo>
                  <a:cubicBezTo>
                    <a:pt x="0" y="4"/>
                    <a:pt x="4" y="2"/>
                    <a:pt x="4" y="2"/>
                  </a:cubicBezTo>
                  <a:cubicBezTo>
                    <a:pt x="3" y="2"/>
                    <a:pt x="4" y="2"/>
                    <a:pt x="4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706" name="Freeform 791">
              <a:extLst>
                <a:ext uri="{FF2B5EF4-FFF2-40B4-BE49-F238E27FC236}">
                  <a16:creationId xmlns:a16="http://schemas.microsoft.com/office/drawing/2014/main" id="{04659630-EBB7-436A-B0DF-CE76E0FA5F7E}"/>
                </a:ext>
              </a:extLst>
            </p:cNvPr>
            <p:cNvSpPr>
              <a:spLocks/>
            </p:cNvSpPr>
            <p:nvPr/>
          </p:nvSpPr>
          <p:spPr bwMode="auto">
            <a:xfrm>
              <a:off x="5444342" y="2029721"/>
              <a:ext cx="9557" cy="9557"/>
            </a:xfrm>
            <a:custGeom>
              <a:avLst/>
              <a:gdLst>
                <a:gd name="T0" fmla="*/ 2 w 2"/>
                <a:gd name="T1" fmla="*/ 1 h 2"/>
                <a:gd name="T2" fmla="*/ 0 w 2"/>
                <a:gd name="T3" fmla="*/ 2 h 2"/>
                <a:gd name="T4" fmla="*/ 2 w 2"/>
                <a:gd name="T5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2" y="1"/>
                  </a:moveTo>
                  <a:cubicBezTo>
                    <a:pt x="2" y="0"/>
                    <a:pt x="0" y="1"/>
                    <a:pt x="0" y="2"/>
                  </a:cubicBezTo>
                  <a:cubicBezTo>
                    <a:pt x="1" y="2"/>
                    <a:pt x="2" y="2"/>
                    <a:pt x="2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707" name="Freeform 792">
              <a:extLst>
                <a:ext uri="{FF2B5EF4-FFF2-40B4-BE49-F238E27FC236}">
                  <a16:creationId xmlns:a16="http://schemas.microsoft.com/office/drawing/2014/main" id="{C7F326AF-9F2E-4CB5-9E26-7247D519167D}"/>
                </a:ext>
              </a:extLst>
            </p:cNvPr>
            <p:cNvSpPr>
              <a:spLocks/>
            </p:cNvSpPr>
            <p:nvPr/>
          </p:nvSpPr>
          <p:spPr bwMode="auto">
            <a:xfrm>
              <a:off x="5406116" y="1978751"/>
              <a:ext cx="14336" cy="7964"/>
            </a:xfrm>
            <a:custGeom>
              <a:avLst/>
              <a:gdLst>
                <a:gd name="T0" fmla="*/ 2 w 3"/>
                <a:gd name="T1" fmla="*/ 0 h 2"/>
                <a:gd name="T2" fmla="*/ 1 w 3"/>
                <a:gd name="T3" fmla="*/ 1 h 2"/>
                <a:gd name="T4" fmla="*/ 2 w 3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2">
                  <a:moveTo>
                    <a:pt x="2" y="0"/>
                  </a:moveTo>
                  <a:cubicBezTo>
                    <a:pt x="1" y="0"/>
                    <a:pt x="0" y="1"/>
                    <a:pt x="1" y="1"/>
                  </a:cubicBezTo>
                  <a:cubicBezTo>
                    <a:pt x="2" y="2"/>
                    <a:pt x="3" y="1"/>
                    <a:pt x="2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708" name="Freeform 793">
              <a:extLst>
                <a:ext uri="{FF2B5EF4-FFF2-40B4-BE49-F238E27FC236}">
                  <a16:creationId xmlns:a16="http://schemas.microsoft.com/office/drawing/2014/main" id="{4F486F1B-B973-421D-98C7-F69CA497F6B4}"/>
                </a:ext>
              </a:extLst>
            </p:cNvPr>
            <p:cNvSpPr>
              <a:spLocks/>
            </p:cNvSpPr>
            <p:nvPr/>
          </p:nvSpPr>
          <p:spPr bwMode="auto">
            <a:xfrm>
              <a:off x="5444342" y="1959638"/>
              <a:ext cx="12742" cy="14336"/>
            </a:xfrm>
            <a:custGeom>
              <a:avLst/>
              <a:gdLst>
                <a:gd name="T0" fmla="*/ 2 w 3"/>
                <a:gd name="T1" fmla="*/ 1 h 3"/>
                <a:gd name="T2" fmla="*/ 1 w 3"/>
                <a:gd name="T3" fmla="*/ 2 h 3"/>
                <a:gd name="T4" fmla="*/ 2 w 3"/>
                <a:gd name="T5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3">
                  <a:moveTo>
                    <a:pt x="2" y="1"/>
                  </a:moveTo>
                  <a:cubicBezTo>
                    <a:pt x="2" y="0"/>
                    <a:pt x="0" y="1"/>
                    <a:pt x="1" y="2"/>
                  </a:cubicBezTo>
                  <a:cubicBezTo>
                    <a:pt x="1" y="3"/>
                    <a:pt x="3" y="1"/>
                    <a:pt x="2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709" name="Freeform 794">
              <a:extLst>
                <a:ext uri="{FF2B5EF4-FFF2-40B4-BE49-F238E27FC236}">
                  <a16:creationId xmlns:a16="http://schemas.microsoft.com/office/drawing/2014/main" id="{4266D046-F568-4FFD-B892-6C741D07C798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8536" y="2053612"/>
              <a:ext cx="23891" cy="3185"/>
            </a:xfrm>
            <a:custGeom>
              <a:avLst/>
              <a:gdLst>
                <a:gd name="T0" fmla="*/ 5 w 5"/>
                <a:gd name="T1" fmla="*/ 1 h 1"/>
                <a:gd name="T2" fmla="*/ 1 w 5"/>
                <a:gd name="T3" fmla="*/ 0 h 1"/>
                <a:gd name="T4" fmla="*/ 5 w 5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1">
                  <a:moveTo>
                    <a:pt x="5" y="1"/>
                  </a:moveTo>
                  <a:cubicBezTo>
                    <a:pt x="4" y="0"/>
                    <a:pt x="0" y="0"/>
                    <a:pt x="1" y="0"/>
                  </a:cubicBezTo>
                  <a:cubicBezTo>
                    <a:pt x="2" y="1"/>
                    <a:pt x="5" y="1"/>
                    <a:pt x="5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710" name="Freeform 795">
              <a:extLst>
                <a:ext uri="{FF2B5EF4-FFF2-40B4-BE49-F238E27FC236}">
                  <a16:creationId xmlns:a16="http://schemas.microsoft.com/office/drawing/2014/main" id="{1B4193BA-30B7-4235-A2AD-BAB3FBA3FC77}"/>
                </a:ext>
              </a:extLst>
            </p:cNvPr>
            <p:cNvSpPr>
              <a:spLocks/>
            </p:cNvSpPr>
            <p:nvPr/>
          </p:nvSpPr>
          <p:spPr bwMode="auto">
            <a:xfrm>
              <a:off x="4197204" y="2053612"/>
              <a:ext cx="28669" cy="0"/>
            </a:xfrm>
            <a:custGeom>
              <a:avLst/>
              <a:gdLst>
                <a:gd name="T0" fmla="*/ 5 w 6"/>
                <a:gd name="T1" fmla="*/ 1 w 6"/>
                <a:gd name="T2" fmla="*/ 5 w 6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">
                  <a:moveTo>
                    <a:pt x="5" y="0"/>
                  </a:moveTo>
                  <a:cubicBezTo>
                    <a:pt x="4" y="0"/>
                    <a:pt x="0" y="0"/>
                    <a:pt x="1" y="0"/>
                  </a:cubicBezTo>
                  <a:cubicBezTo>
                    <a:pt x="2" y="0"/>
                    <a:pt x="6" y="0"/>
                    <a:pt x="5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711" name="Freeform 796">
              <a:extLst>
                <a:ext uri="{FF2B5EF4-FFF2-40B4-BE49-F238E27FC236}">
                  <a16:creationId xmlns:a16="http://schemas.microsoft.com/office/drawing/2014/main" id="{72EE316A-88A0-4C6E-BA8E-29C664890453}"/>
                </a:ext>
              </a:extLst>
            </p:cNvPr>
            <p:cNvSpPr>
              <a:spLocks/>
            </p:cNvSpPr>
            <p:nvPr/>
          </p:nvSpPr>
          <p:spPr bwMode="auto">
            <a:xfrm>
              <a:off x="4733970" y="1757356"/>
              <a:ext cx="19114" cy="9557"/>
            </a:xfrm>
            <a:custGeom>
              <a:avLst/>
              <a:gdLst>
                <a:gd name="T0" fmla="*/ 3 w 4"/>
                <a:gd name="T1" fmla="*/ 2 h 2"/>
                <a:gd name="T2" fmla="*/ 2 w 4"/>
                <a:gd name="T3" fmla="*/ 0 h 2"/>
                <a:gd name="T4" fmla="*/ 3 w 4"/>
                <a:gd name="T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2">
                  <a:moveTo>
                    <a:pt x="3" y="2"/>
                  </a:moveTo>
                  <a:cubicBezTo>
                    <a:pt x="1" y="2"/>
                    <a:pt x="0" y="0"/>
                    <a:pt x="2" y="0"/>
                  </a:cubicBezTo>
                  <a:cubicBezTo>
                    <a:pt x="3" y="0"/>
                    <a:pt x="4" y="2"/>
                    <a:pt x="3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712" name="Freeform 797">
              <a:extLst>
                <a:ext uri="{FF2B5EF4-FFF2-40B4-BE49-F238E27FC236}">
                  <a16:creationId xmlns:a16="http://schemas.microsoft.com/office/drawing/2014/main" id="{D9E7506D-00CB-4011-9127-CC7CB8D4DF99}"/>
                </a:ext>
              </a:extLst>
            </p:cNvPr>
            <p:cNvSpPr>
              <a:spLocks/>
            </p:cNvSpPr>
            <p:nvPr/>
          </p:nvSpPr>
          <p:spPr bwMode="auto">
            <a:xfrm>
              <a:off x="2744607" y="2899346"/>
              <a:ext cx="43005" cy="55747"/>
            </a:xfrm>
            <a:custGeom>
              <a:avLst/>
              <a:gdLst>
                <a:gd name="T0" fmla="*/ 9 w 9"/>
                <a:gd name="T1" fmla="*/ 11 h 12"/>
                <a:gd name="T2" fmla="*/ 5 w 9"/>
                <a:gd name="T3" fmla="*/ 2 h 12"/>
                <a:gd name="T4" fmla="*/ 2 w 9"/>
                <a:gd name="T5" fmla="*/ 2 h 12"/>
                <a:gd name="T6" fmla="*/ 0 w 9"/>
                <a:gd name="T7" fmla="*/ 3 h 12"/>
                <a:gd name="T8" fmla="*/ 3 w 9"/>
                <a:gd name="T9" fmla="*/ 5 h 12"/>
                <a:gd name="T10" fmla="*/ 3 w 9"/>
                <a:gd name="T11" fmla="*/ 7 h 12"/>
                <a:gd name="T12" fmla="*/ 4 w 9"/>
                <a:gd name="T13" fmla="*/ 7 h 12"/>
                <a:gd name="T14" fmla="*/ 3 w 9"/>
                <a:gd name="T15" fmla="*/ 8 h 12"/>
                <a:gd name="T16" fmla="*/ 6 w 9"/>
                <a:gd name="T17" fmla="*/ 11 h 12"/>
                <a:gd name="T18" fmla="*/ 6 w 9"/>
                <a:gd name="T19" fmla="*/ 9 h 12"/>
                <a:gd name="T20" fmla="*/ 9 w 9"/>
                <a:gd name="T21" fmla="*/ 11 h 12"/>
                <a:gd name="T22" fmla="*/ 9 w 9"/>
                <a:gd name="T23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" h="12">
                  <a:moveTo>
                    <a:pt x="9" y="11"/>
                  </a:moveTo>
                  <a:cubicBezTo>
                    <a:pt x="8" y="8"/>
                    <a:pt x="7" y="4"/>
                    <a:pt x="5" y="2"/>
                  </a:cubicBezTo>
                  <a:cubicBezTo>
                    <a:pt x="4" y="1"/>
                    <a:pt x="3" y="0"/>
                    <a:pt x="2" y="2"/>
                  </a:cubicBezTo>
                  <a:cubicBezTo>
                    <a:pt x="2" y="2"/>
                    <a:pt x="0" y="2"/>
                    <a:pt x="0" y="3"/>
                  </a:cubicBezTo>
                  <a:cubicBezTo>
                    <a:pt x="1" y="4"/>
                    <a:pt x="3" y="3"/>
                    <a:pt x="3" y="5"/>
                  </a:cubicBezTo>
                  <a:cubicBezTo>
                    <a:pt x="3" y="6"/>
                    <a:pt x="3" y="6"/>
                    <a:pt x="3" y="7"/>
                  </a:cubicBezTo>
                  <a:cubicBezTo>
                    <a:pt x="3" y="8"/>
                    <a:pt x="4" y="7"/>
                    <a:pt x="4" y="7"/>
                  </a:cubicBezTo>
                  <a:cubicBezTo>
                    <a:pt x="5" y="8"/>
                    <a:pt x="3" y="8"/>
                    <a:pt x="3" y="8"/>
                  </a:cubicBezTo>
                  <a:cubicBezTo>
                    <a:pt x="3" y="9"/>
                    <a:pt x="5" y="11"/>
                    <a:pt x="6" y="11"/>
                  </a:cubicBezTo>
                  <a:cubicBezTo>
                    <a:pt x="6" y="11"/>
                    <a:pt x="2" y="7"/>
                    <a:pt x="6" y="9"/>
                  </a:cubicBezTo>
                  <a:cubicBezTo>
                    <a:pt x="7" y="9"/>
                    <a:pt x="9" y="12"/>
                    <a:pt x="9" y="11"/>
                  </a:cubicBezTo>
                  <a:cubicBezTo>
                    <a:pt x="8" y="10"/>
                    <a:pt x="9" y="12"/>
                    <a:pt x="9" y="1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sp>
        <p:nvSpPr>
          <p:cNvPr id="488" name="Graphic 432" descr="Marker">
            <a:extLst>
              <a:ext uri="{FF2B5EF4-FFF2-40B4-BE49-F238E27FC236}">
                <a16:creationId xmlns:a16="http://schemas.microsoft.com/office/drawing/2014/main" id="{21985198-4752-493F-AA00-E067BDD2F86A}"/>
              </a:ext>
            </a:extLst>
          </p:cNvPr>
          <p:cNvSpPr/>
          <p:nvPr/>
        </p:nvSpPr>
        <p:spPr>
          <a:xfrm>
            <a:off x="1978490" y="2737555"/>
            <a:ext cx="137291" cy="227703"/>
          </a:xfrm>
          <a:custGeom>
            <a:avLst/>
            <a:gdLst>
              <a:gd name="connsiteX0" fmla="*/ 83264 w 163095"/>
              <a:gd name="connsiteY0" fmla="*/ 119338 h 270499"/>
              <a:gd name="connsiteX1" fmla="*/ 47463 w 163095"/>
              <a:gd name="connsiteY1" fmla="*/ 83537 h 270499"/>
              <a:gd name="connsiteX2" fmla="*/ 83264 w 163095"/>
              <a:gd name="connsiteY2" fmla="*/ 47735 h 270499"/>
              <a:gd name="connsiteX3" fmla="*/ 119066 w 163095"/>
              <a:gd name="connsiteY3" fmla="*/ 83537 h 270499"/>
              <a:gd name="connsiteX4" fmla="*/ 83264 w 163095"/>
              <a:gd name="connsiteY4" fmla="*/ 119338 h 270499"/>
              <a:gd name="connsiteX5" fmla="*/ 83264 w 163095"/>
              <a:gd name="connsiteY5" fmla="*/ 0 h 270499"/>
              <a:gd name="connsiteX6" fmla="*/ 14446 w 163095"/>
              <a:gd name="connsiteY6" fmla="*/ 36597 h 270499"/>
              <a:gd name="connsiteX7" fmla="*/ 5694 w 163095"/>
              <a:gd name="connsiteY7" fmla="*/ 114167 h 270499"/>
              <a:gd name="connsiteX8" fmla="*/ 43485 w 163095"/>
              <a:gd name="connsiteY8" fmla="*/ 197704 h 270499"/>
              <a:gd name="connsiteX9" fmla="*/ 76104 w 163095"/>
              <a:gd name="connsiteY9" fmla="*/ 266124 h 270499"/>
              <a:gd name="connsiteX10" fmla="*/ 83264 w 163095"/>
              <a:gd name="connsiteY10" fmla="*/ 270500 h 270499"/>
              <a:gd name="connsiteX11" fmla="*/ 90425 w 163095"/>
              <a:gd name="connsiteY11" fmla="*/ 266124 h 270499"/>
              <a:gd name="connsiteX12" fmla="*/ 123044 w 163095"/>
              <a:gd name="connsiteY12" fmla="*/ 197704 h 270499"/>
              <a:gd name="connsiteX13" fmla="*/ 160834 w 163095"/>
              <a:gd name="connsiteY13" fmla="*/ 114167 h 270499"/>
              <a:gd name="connsiteX14" fmla="*/ 152083 w 163095"/>
              <a:gd name="connsiteY14" fmla="*/ 36597 h 270499"/>
              <a:gd name="connsiteX15" fmla="*/ 83264 w 163095"/>
              <a:gd name="connsiteY15" fmla="*/ 0 h 270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63095" h="270499">
                <a:moveTo>
                  <a:pt x="83264" y="119338"/>
                </a:moveTo>
                <a:cubicBezTo>
                  <a:pt x="63375" y="119338"/>
                  <a:pt x="47463" y="103426"/>
                  <a:pt x="47463" y="83537"/>
                </a:cubicBezTo>
                <a:cubicBezTo>
                  <a:pt x="47463" y="63647"/>
                  <a:pt x="63375" y="47735"/>
                  <a:pt x="83264" y="47735"/>
                </a:cubicBezTo>
                <a:cubicBezTo>
                  <a:pt x="103154" y="47735"/>
                  <a:pt x="119066" y="63647"/>
                  <a:pt x="119066" y="83537"/>
                </a:cubicBezTo>
                <a:cubicBezTo>
                  <a:pt x="119066" y="103426"/>
                  <a:pt x="103154" y="119338"/>
                  <a:pt x="83264" y="119338"/>
                </a:cubicBezTo>
                <a:close/>
                <a:moveTo>
                  <a:pt x="83264" y="0"/>
                </a:moveTo>
                <a:cubicBezTo>
                  <a:pt x="55816" y="0"/>
                  <a:pt x="29960" y="13525"/>
                  <a:pt x="14446" y="36597"/>
                </a:cubicBezTo>
                <a:cubicBezTo>
                  <a:pt x="-1068" y="59271"/>
                  <a:pt x="-4250" y="88310"/>
                  <a:pt x="5694" y="114167"/>
                </a:cubicBezTo>
                <a:lnTo>
                  <a:pt x="43485" y="197704"/>
                </a:lnTo>
                <a:lnTo>
                  <a:pt x="76104" y="266124"/>
                </a:lnTo>
                <a:cubicBezTo>
                  <a:pt x="77297" y="268909"/>
                  <a:pt x="80082" y="270500"/>
                  <a:pt x="83264" y="270500"/>
                </a:cubicBezTo>
                <a:cubicBezTo>
                  <a:pt x="86447" y="270500"/>
                  <a:pt x="89231" y="268909"/>
                  <a:pt x="90425" y="266124"/>
                </a:cubicBezTo>
                <a:lnTo>
                  <a:pt x="123044" y="197704"/>
                </a:lnTo>
                <a:lnTo>
                  <a:pt x="160834" y="114167"/>
                </a:lnTo>
                <a:cubicBezTo>
                  <a:pt x="170779" y="88310"/>
                  <a:pt x="167597" y="59271"/>
                  <a:pt x="152083" y="36597"/>
                </a:cubicBezTo>
                <a:cubicBezTo>
                  <a:pt x="136569" y="13525"/>
                  <a:pt x="110712" y="0"/>
                  <a:pt x="83264" y="0"/>
                </a:cubicBezTo>
                <a:close/>
              </a:path>
            </a:pathLst>
          </a:custGeom>
          <a:solidFill>
            <a:schemeClr val="accent1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489" name="Graphic 432" descr="Marker">
            <a:extLst>
              <a:ext uri="{FF2B5EF4-FFF2-40B4-BE49-F238E27FC236}">
                <a16:creationId xmlns:a16="http://schemas.microsoft.com/office/drawing/2014/main" id="{8AB65F7C-44BD-4888-81F7-158890BD9B6D}"/>
              </a:ext>
            </a:extLst>
          </p:cNvPr>
          <p:cNvSpPr/>
          <p:nvPr/>
        </p:nvSpPr>
        <p:spPr>
          <a:xfrm>
            <a:off x="2121260" y="3422123"/>
            <a:ext cx="137291" cy="227703"/>
          </a:xfrm>
          <a:custGeom>
            <a:avLst/>
            <a:gdLst>
              <a:gd name="connsiteX0" fmla="*/ 83264 w 163095"/>
              <a:gd name="connsiteY0" fmla="*/ 119338 h 270499"/>
              <a:gd name="connsiteX1" fmla="*/ 47463 w 163095"/>
              <a:gd name="connsiteY1" fmla="*/ 83537 h 270499"/>
              <a:gd name="connsiteX2" fmla="*/ 83264 w 163095"/>
              <a:gd name="connsiteY2" fmla="*/ 47735 h 270499"/>
              <a:gd name="connsiteX3" fmla="*/ 119066 w 163095"/>
              <a:gd name="connsiteY3" fmla="*/ 83537 h 270499"/>
              <a:gd name="connsiteX4" fmla="*/ 83264 w 163095"/>
              <a:gd name="connsiteY4" fmla="*/ 119338 h 270499"/>
              <a:gd name="connsiteX5" fmla="*/ 83264 w 163095"/>
              <a:gd name="connsiteY5" fmla="*/ 0 h 270499"/>
              <a:gd name="connsiteX6" fmla="*/ 14446 w 163095"/>
              <a:gd name="connsiteY6" fmla="*/ 36597 h 270499"/>
              <a:gd name="connsiteX7" fmla="*/ 5694 w 163095"/>
              <a:gd name="connsiteY7" fmla="*/ 114167 h 270499"/>
              <a:gd name="connsiteX8" fmla="*/ 43485 w 163095"/>
              <a:gd name="connsiteY8" fmla="*/ 197704 h 270499"/>
              <a:gd name="connsiteX9" fmla="*/ 76104 w 163095"/>
              <a:gd name="connsiteY9" fmla="*/ 266124 h 270499"/>
              <a:gd name="connsiteX10" fmla="*/ 83264 w 163095"/>
              <a:gd name="connsiteY10" fmla="*/ 270500 h 270499"/>
              <a:gd name="connsiteX11" fmla="*/ 90425 w 163095"/>
              <a:gd name="connsiteY11" fmla="*/ 266124 h 270499"/>
              <a:gd name="connsiteX12" fmla="*/ 123044 w 163095"/>
              <a:gd name="connsiteY12" fmla="*/ 197704 h 270499"/>
              <a:gd name="connsiteX13" fmla="*/ 160834 w 163095"/>
              <a:gd name="connsiteY13" fmla="*/ 114167 h 270499"/>
              <a:gd name="connsiteX14" fmla="*/ 152083 w 163095"/>
              <a:gd name="connsiteY14" fmla="*/ 36597 h 270499"/>
              <a:gd name="connsiteX15" fmla="*/ 83264 w 163095"/>
              <a:gd name="connsiteY15" fmla="*/ 0 h 270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63095" h="270499">
                <a:moveTo>
                  <a:pt x="83264" y="119338"/>
                </a:moveTo>
                <a:cubicBezTo>
                  <a:pt x="63375" y="119338"/>
                  <a:pt x="47463" y="103426"/>
                  <a:pt x="47463" y="83537"/>
                </a:cubicBezTo>
                <a:cubicBezTo>
                  <a:pt x="47463" y="63647"/>
                  <a:pt x="63375" y="47735"/>
                  <a:pt x="83264" y="47735"/>
                </a:cubicBezTo>
                <a:cubicBezTo>
                  <a:pt x="103154" y="47735"/>
                  <a:pt x="119066" y="63647"/>
                  <a:pt x="119066" y="83537"/>
                </a:cubicBezTo>
                <a:cubicBezTo>
                  <a:pt x="119066" y="103426"/>
                  <a:pt x="103154" y="119338"/>
                  <a:pt x="83264" y="119338"/>
                </a:cubicBezTo>
                <a:close/>
                <a:moveTo>
                  <a:pt x="83264" y="0"/>
                </a:moveTo>
                <a:cubicBezTo>
                  <a:pt x="55816" y="0"/>
                  <a:pt x="29960" y="13525"/>
                  <a:pt x="14446" y="36597"/>
                </a:cubicBezTo>
                <a:cubicBezTo>
                  <a:pt x="-1068" y="59271"/>
                  <a:pt x="-4250" y="88310"/>
                  <a:pt x="5694" y="114167"/>
                </a:cubicBezTo>
                <a:lnTo>
                  <a:pt x="43485" y="197704"/>
                </a:lnTo>
                <a:lnTo>
                  <a:pt x="76104" y="266124"/>
                </a:lnTo>
                <a:cubicBezTo>
                  <a:pt x="77297" y="268909"/>
                  <a:pt x="80082" y="270500"/>
                  <a:pt x="83264" y="270500"/>
                </a:cubicBezTo>
                <a:cubicBezTo>
                  <a:pt x="86447" y="270500"/>
                  <a:pt x="89231" y="268909"/>
                  <a:pt x="90425" y="266124"/>
                </a:cubicBezTo>
                <a:lnTo>
                  <a:pt x="123044" y="197704"/>
                </a:lnTo>
                <a:lnTo>
                  <a:pt x="160834" y="114167"/>
                </a:lnTo>
                <a:cubicBezTo>
                  <a:pt x="170779" y="88310"/>
                  <a:pt x="167597" y="59271"/>
                  <a:pt x="152083" y="36597"/>
                </a:cubicBezTo>
                <a:cubicBezTo>
                  <a:pt x="136569" y="13525"/>
                  <a:pt x="110712" y="0"/>
                  <a:pt x="83264" y="0"/>
                </a:cubicBezTo>
                <a:close/>
              </a:path>
            </a:pathLst>
          </a:custGeom>
          <a:solidFill>
            <a:schemeClr val="accent1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490" name="Graphic 432" descr="Marker">
            <a:extLst>
              <a:ext uri="{FF2B5EF4-FFF2-40B4-BE49-F238E27FC236}">
                <a16:creationId xmlns:a16="http://schemas.microsoft.com/office/drawing/2014/main" id="{0218F505-9FA5-4CF7-9B59-13BA4B90F417}"/>
              </a:ext>
            </a:extLst>
          </p:cNvPr>
          <p:cNvSpPr/>
          <p:nvPr/>
        </p:nvSpPr>
        <p:spPr>
          <a:xfrm>
            <a:off x="2939769" y="3127587"/>
            <a:ext cx="137291" cy="227703"/>
          </a:xfrm>
          <a:custGeom>
            <a:avLst/>
            <a:gdLst>
              <a:gd name="connsiteX0" fmla="*/ 83264 w 163095"/>
              <a:gd name="connsiteY0" fmla="*/ 119338 h 270499"/>
              <a:gd name="connsiteX1" fmla="*/ 47463 w 163095"/>
              <a:gd name="connsiteY1" fmla="*/ 83537 h 270499"/>
              <a:gd name="connsiteX2" fmla="*/ 83264 w 163095"/>
              <a:gd name="connsiteY2" fmla="*/ 47735 h 270499"/>
              <a:gd name="connsiteX3" fmla="*/ 119066 w 163095"/>
              <a:gd name="connsiteY3" fmla="*/ 83537 h 270499"/>
              <a:gd name="connsiteX4" fmla="*/ 83264 w 163095"/>
              <a:gd name="connsiteY4" fmla="*/ 119338 h 270499"/>
              <a:gd name="connsiteX5" fmla="*/ 83264 w 163095"/>
              <a:gd name="connsiteY5" fmla="*/ 0 h 270499"/>
              <a:gd name="connsiteX6" fmla="*/ 14446 w 163095"/>
              <a:gd name="connsiteY6" fmla="*/ 36597 h 270499"/>
              <a:gd name="connsiteX7" fmla="*/ 5694 w 163095"/>
              <a:gd name="connsiteY7" fmla="*/ 114167 h 270499"/>
              <a:gd name="connsiteX8" fmla="*/ 43485 w 163095"/>
              <a:gd name="connsiteY8" fmla="*/ 197704 h 270499"/>
              <a:gd name="connsiteX9" fmla="*/ 76104 w 163095"/>
              <a:gd name="connsiteY9" fmla="*/ 266124 h 270499"/>
              <a:gd name="connsiteX10" fmla="*/ 83264 w 163095"/>
              <a:gd name="connsiteY10" fmla="*/ 270500 h 270499"/>
              <a:gd name="connsiteX11" fmla="*/ 90425 w 163095"/>
              <a:gd name="connsiteY11" fmla="*/ 266124 h 270499"/>
              <a:gd name="connsiteX12" fmla="*/ 123044 w 163095"/>
              <a:gd name="connsiteY12" fmla="*/ 197704 h 270499"/>
              <a:gd name="connsiteX13" fmla="*/ 160834 w 163095"/>
              <a:gd name="connsiteY13" fmla="*/ 114167 h 270499"/>
              <a:gd name="connsiteX14" fmla="*/ 152083 w 163095"/>
              <a:gd name="connsiteY14" fmla="*/ 36597 h 270499"/>
              <a:gd name="connsiteX15" fmla="*/ 83264 w 163095"/>
              <a:gd name="connsiteY15" fmla="*/ 0 h 270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63095" h="270499">
                <a:moveTo>
                  <a:pt x="83264" y="119338"/>
                </a:moveTo>
                <a:cubicBezTo>
                  <a:pt x="63375" y="119338"/>
                  <a:pt x="47463" y="103426"/>
                  <a:pt x="47463" y="83537"/>
                </a:cubicBezTo>
                <a:cubicBezTo>
                  <a:pt x="47463" y="63647"/>
                  <a:pt x="63375" y="47735"/>
                  <a:pt x="83264" y="47735"/>
                </a:cubicBezTo>
                <a:cubicBezTo>
                  <a:pt x="103154" y="47735"/>
                  <a:pt x="119066" y="63647"/>
                  <a:pt x="119066" y="83537"/>
                </a:cubicBezTo>
                <a:cubicBezTo>
                  <a:pt x="119066" y="103426"/>
                  <a:pt x="103154" y="119338"/>
                  <a:pt x="83264" y="119338"/>
                </a:cubicBezTo>
                <a:close/>
                <a:moveTo>
                  <a:pt x="83264" y="0"/>
                </a:moveTo>
                <a:cubicBezTo>
                  <a:pt x="55816" y="0"/>
                  <a:pt x="29960" y="13525"/>
                  <a:pt x="14446" y="36597"/>
                </a:cubicBezTo>
                <a:cubicBezTo>
                  <a:pt x="-1068" y="59271"/>
                  <a:pt x="-4250" y="88310"/>
                  <a:pt x="5694" y="114167"/>
                </a:cubicBezTo>
                <a:lnTo>
                  <a:pt x="43485" y="197704"/>
                </a:lnTo>
                <a:lnTo>
                  <a:pt x="76104" y="266124"/>
                </a:lnTo>
                <a:cubicBezTo>
                  <a:pt x="77297" y="268909"/>
                  <a:pt x="80082" y="270500"/>
                  <a:pt x="83264" y="270500"/>
                </a:cubicBezTo>
                <a:cubicBezTo>
                  <a:pt x="86447" y="270500"/>
                  <a:pt x="89231" y="268909"/>
                  <a:pt x="90425" y="266124"/>
                </a:cubicBezTo>
                <a:lnTo>
                  <a:pt x="123044" y="197704"/>
                </a:lnTo>
                <a:lnTo>
                  <a:pt x="160834" y="114167"/>
                </a:lnTo>
                <a:cubicBezTo>
                  <a:pt x="170779" y="88310"/>
                  <a:pt x="167597" y="59271"/>
                  <a:pt x="152083" y="36597"/>
                </a:cubicBezTo>
                <a:cubicBezTo>
                  <a:pt x="136569" y="13525"/>
                  <a:pt x="110712" y="0"/>
                  <a:pt x="83264" y="0"/>
                </a:cubicBezTo>
                <a:close/>
              </a:path>
            </a:pathLst>
          </a:custGeom>
          <a:solidFill>
            <a:schemeClr val="accent2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491" name="Graphic 432" descr="Marker">
            <a:extLst>
              <a:ext uri="{FF2B5EF4-FFF2-40B4-BE49-F238E27FC236}">
                <a16:creationId xmlns:a16="http://schemas.microsoft.com/office/drawing/2014/main" id="{D9E6B337-4A1D-4855-A252-7DA0CE436A79}"/>
              </a:ext>
            </a:extLst>
          </p:cNvPr>
          <p:cNvSpPr/>
          <p:nvPr/>
        </p:nvSpPr>
        <p:spPr>
          <a:xfrm>
            <a:off x="715389" y="2861101"/>
            <a:ext cx="137291" cy="227703"/>
          </a:xfrm>
          <a:custGeom>
            <a:avLst/>
            <a:gdLst>
              <a:gd name="connsiteX0" fmla="*/ 83264 w 163095"/>
              <a:gd name="connsiteY0" fmla="*/ 119338 h 270499"/>
              <a:gd name="connsiteX1" fmla="*/ 47463 w 163095"/>
              <a:gd name="connsiteY1" fmla="*/ 83537 h 270499"/>
              <a:gd name="connsiteX2" fmla="*/ 83264 w 163095"/>
              <a:gd name="connsiteY2" fmla="*/ 47735 h 270499"/>
              <a:gd name="connsiteX3" fmla="*/ 119066 w 163095"/>
              <a:gd name="connsiteY3" fmla="*/ 83537 h 270499"/>
              <a:gd name="connsiteX4" fmla="*/ 83264 w 163095"/>
              <a:gd name="connsiteY4" fmla="*/ 119338 h 270499"/>
              <a:gd name="connsiteX5" fmla="*/ 83264 w 163095"/>
              <a:gd name="connsiteY5" fmla="*/ 0 h 270499"/>
              <a:gd name="connsiteX6" fmla="*/ 14446 w 163095"/>
              <a:gd name="connsiteY6" fmla="*/ 36597 h 270499"/>
              <a:gd name="connsiteX7" fmla="*/ 5694 w 163095"/>
              <a:gd name="connsiteY7" fmla="*/ 114167 h 270499"/>
              <a:gd name="connsiteX8" fmla="*/ 43485 w 163095"/>
              <a:gd name="connsiteY8" fmla="*/ 197704 h 270499"/>
              <a:gd name="connsiteX9" fmla="*/ 76104 w 163095"/>
              <a:gd name="connsiteY9" fmla="*/ 266124 h 270499"/>
              <a:gd name="connsiteX10" fmla="*/ 83264 w 163095"/>
              <a:gd name="connsiteY10" fmla="*/ 270500 h 270499"/>
              <a:gd name="connsiteX11" fmla="*/ 90425 w 163095"/>
              <a:gd name="connsiteY11" fmla="*/ 266124 h 270499"/>
              <a:gd name="connsiteX12" fmla="*/ 123044 w 163095"/>
              <a:gd name="connsiteY12" fmla="*/ 197704 h 270499"/>
              <a:gd name="connsiteX13" fmla="*/ 160834 w 163095"/>
              <a:gd name="connsiteY13" fmla="*/ 114167 h 270499"/>
              <a:gd name="connsiteX14" fmla="*/ 152083 w 163095"/>
              <a:gd name="connsiteY14" fmla="*/ 36597 h 270499"/>
              <a:gd name="connsiteX15" fmla="*/ 83264 w 163095"/>
              <a:gd name="connsiteY15" fmla="*/ 0 h 270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63095" h="270499">
                <a:moveTo>
                  <a:pt x="83264" y="119338"/>
                </a:moveTo>
                <a:cubicBezTo>
                  <a:pt x="63375" y="119338"/>
                  <a:pt x="47463" y="103426"/>
                  <a:pt x="47463" y="83537"/>
                </a:cubicBezTo>
                <a:cubicBezTo>
                  <a:pt x="47463" y="63647"/>
                  <a:pt x="63375" y="47735"/>
                  <a:pt x="83264" y="47735"/>
                </a:cubicBezTo>
                <a:cubicBezTo>
                  <a:pt x="103154" y="47735"/>
                  <a:pt x="119066" y="63647"/>
                  <a:pt x="119066" y="83537"/>
                </a:cubicBezTo>
                <a:cubicBezTo>
                  <a:pt x="119066" y="103426"/>
                  <a:pt x="103154" y="119338"/>
                  <a:pt x="83264" y="119338"/>
                </a:cubicBezTo>
                <a:close/>
                <a:moveTo>
                  <a:pt x="83264" y="0"/>
                </a:moveTo>
                <a:cubicBezTo>
                  <a:pt x="55816" y="0"/>
                  <a:pt x="29960" y="13525"/>
                  <a:pt x="14446" y="36597"/>
                </a:cubicBezTo>
                <a:cubicBezTo>
                  <a:pt x="-1068" y="59271"/>
                  <a:pt x="-4250" y="88310"/>
                  <a:pt x="5694" y="114167"/>
                </a:cubicBezTo>
                <a:lnTo>
                  <a:pt x="43485" y="197704"/>
                </a:lnTo>
                <a:lnTo>
                  <a:pt x="76104" y="266124"/>
                </a:lnTo>
                <a:cubicBezTo>
                  <a:pt x="77297" y="268909"/>
                  <a:pt x="80082" y="270500"/>
                  <a:pt x="83264" y="270500"/>
                </a:cubicBezTo>
                <a:cubicBezTo>
                  <a:pt x="86447" y="270500"/>
                  <a:pt x="89231" y="268909"/>
                  <a:pt x="90425" y="266124"/>
                </a:cubicBezTo>
                <a:lnTo>
                  <a:pt x="123044" y="197704"/>
                </a:lnTo>
                <a:lnTo>
                  <a:pt x="160834" y="114167"/>
                </a:lnTo>
                <a:cubicBezTo>
                  <a:pt x="170779" y="88310"/>
                  <a:pt x="167597" y="59271"/>
                  <a:pt x="152083" y="36597"/>
                </a:cubicBezTo>
                <a:cubicBezTo>
                  <a:pt x="136569" y="13525"/>
                  <a:pt x="110712" y="0"/>
                  <a:pt x="83264" y="0"/>
                </a:cubicBezTo>
                <a:close/>
              </a:path>
            </a:pathLst>
          </a:custGeom>
          <a:solidFill>
            <a:schemeClr val="accent1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492" name="Graphic 432" descr="Marker">
            <a:extLst>
              <a:ext uri="{FF2B5EF4-FFF2-40B4-BE49-F238E27FC236}">
                <a16:creationId xmlns:a16="http://schemas.microsoft.com/office/drawing/2014/main" id="{B3B8C49B-755F-4D23-A0D9-F76E7A2F3D79}"/>
              </a:ext>
            </a:extLst>
          </p:cNvPr>
          <p:cNvSpPr/>
          <p:nvPr/>
        </p:nvSpPr>
        <p:spPr>
          <a:xfrm>
            <a:off x="1149085" y="3831217"/>
            <a:ext cx="137291" cy="227703"/>
          </a:xfrm>
          <a:custGeom>
            <a:avLst/>
            <a:gdLst>
              <a:gd name="connsiteX0" fmla="*/ 83264 w 163095"/>
              <a:gd name="connsiteY0" fmla="*/ 119338 h 270499"/>
              <a:gd name="connsiteX1" fmla="*/ 47463 w 163095"/>
              <a:gd name="connsiteY1" fmla="*/ 83537 h 270499"/>
              <a:gd name="connsiteX2" fmla="*/ 83264 w 163095"/>
              <a:gd name="connsiteY2" fmla="*/ 47735 h 270499"/>
              <a:gd name="connsiteX3" fmla="*/ 119066 w 163095"/>
              <a:gd name="connsiteY3" fmla="*/ 83537 h 270499"/>
              <a:gd name="connsiteX4" fmla="*/ 83264 w 163095"/>
              <a:gd name="connsiteY4" fmla="*/ 119338 h 270499"/>
              <a:gd name="connsiteX5" fmla="*/ 83264 w 163095"/>
              <a:gd name="connsiteY5" fmla="*/ 0 h 270499"/>
              <a:gd name="connsiteX6" fmla="*/ 14446 w 163095"/>
              <a:gd name="connsiteY6" fmla="*/ 36597 h 270499"/>
              <a:gd name="connsiteX7" fmla="*/ 5694 w 163095"/>
              <a:gd name="connsiteY7" fmla="*/ 114167 h 270499"/>
              <a:gd name="connsiteX8" fmla="*/ 43485 w 163095"/>
              <a:gd name="connsiteY8" fmla="*/ 197704 h 270499"/>
              <a:gd name="connsiteX9" fmla="*/ 76104 w 163095"/>
              <a:gd name="connsiteY9" fmla="*/ 266124 h 270499"/>
              <a:gd name="connsiteX10" fmla="*/ 83264 w 163095"/>
              <a:gd name="connsiteY10" fmla="*/ 270500 h 270499"/>
              <a:gd name="connsiteX11" fmla="*/ 90425 w 163095"/>
              <a:gd name="connsiteY11" fmla="*/ 266124 h 270499"/>
              <a:gd name="connsiteX12" fmla="*/ 123044 w 163095"/>
              <a:gd name="connsiteY12" fmla="*/ 197704 h 270499"/>
              <a:gd name="connsiteX13" fmla="*/ 160834 w 163095"/>
              <a:gd name="connsiteY13" fmla="*/ 114167 h 270499"/>
              <a:gd name="connsiteX14" fmla="*/ 152083 w 163095"/>
              <a:gd name="connsiteY14" fmla="*/ 36597 h 270499"/>
              <a:gd name="connsiteX15" fmla="*/ 83264 w 163095"/>
              <a:gd name="connsiteY15" fmla="*/ 0 h 270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63095" h="270499">
                <a:moveTo>
                  <a:pt x="83264" y="119338"/>
                </a:moveTo>
                <a:cubicBezTo>
                  <a:pt x="63375" y="119338"/>
                  <a:pt x="47463" y="103426"/>
                  <a:pt x="47463" y="83537"/>
                </a:cubicBezTo>
                <a:cubicBezTo>
                  <a:pt x="47463" y="63647"/>
                  <a:pt x="63375" y="47735"/>
                  <a:pt x="83264" y="47735"/>
                </a:cubicBezTo>
                <a:cubicBezTo>
                  <a:pt x="103154" y="47735"/>
                  <a:pt x="119066" y="63647"/>
                  <a:pt x="119066" y="83537"/>
                </a:cubicBezTo>
                <a:cubicBezTo>
                  <a:pt x="119066" y="103426"/>
                  <a:pt x="103154" y="119338"/>
                  <a:pt x="83264" y="119338"/>
                </a:cubicBezTo>
                <a:close/>
                <a:moveTo>
                  <a:pt x="83264" y="0"/>
                </a:moveTo>
                <a:cubicBezTo>
                  <a:pt x="55816" y="0"/>
                  <a:pt x="29960" y="13525"/>
                  <a:pt x="14446" y="36597"/>
                </a:cubicBezTo>
                <a:cubicBezTo>
                  <a:pt x="-1068" y="59271"/>
                  <a:pt x="-4250" y="88310"/>
                  <a:pt x="5694" y="114167"/>
                </a:cubicBezTo>
                <a:lnTo>
                  <a:pt x="43485" y="197704"/>
                </a:lnTo>
                <a:lnTo>
                  <a:pt x="76104" y="266124"/>
                </a:lnTo>
                <a:cubicBezTo>
                  <a:pt x="77297" y="268909"/>
                  <a:pt x="80082" y="270500"/>
                  <a:pt x="83264" y="270500"/>
                </a:cubicBezTo>
                <a:cubicBezTo>
                  <a:pt x="86447" y="270500"/>
                  <a:pt x="89231" y="268909"/>
                  <a:pt x="90425" y="266124"/>
                </a:cubicBezTo>
                <a:lnTo>
                  <a:pt x="123044" y="197704"/>
                </a:lnTo>
                <a:lnTo>
                  <a:pt x="160834" y="114167"/>
                </a:lnTo>
                <a:cubicBezTo>
                  <a:pt x="170779" y="88310"/>
                  <a:pt x="167597" y="59271"/>
                  <a:pt x="152083" y="36597"/>
                </a:cubicBezTo>
                <a:cubicBezTo>
                  <a:pt x="136569" y="13525"/>
                  <a:pt x="110712" y="0"/>
                  <a:pt x="83264" y="0"/>
                </a:cubicBezTo>
                <a:close/>
              </a:path>
            </a:pathLst>
          </a:custGeom>
          <a:solidFill>
            <a:schemeClr val="accent2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493" name="Graphic 432" descr="Marker">
            <a:extLst>
              <a:ext uri="{FF2B5EF4-FFF2-40B4-BE49-F238E27FC236}">
                <a16:creationId xmlns:a16="http://schemas.microsoft.com/office/drawing/2014/main" id="{4AC6BDD4-A7A0-4092-AD1A-83A555147271}"/>
              </a:ext>
            </a:extLst>
          </p:cNvPr>
          <p:cNvSpPr/>
          <p:nvPr/>
        </p:nvSpPr>
        <p:spPr>
          <a:xfrm>
            <a:off x="3586378" y="2612153"/>
            <a:ext cx="137291" cy="227703"/>
          </a:xfrm>
          <a:custGeom>
            <a:avLst/>
            <a:gdLst>
              <a:gd name="connsiteX0" fmla="*/ 83264 w 163095"/>
              <a:gd name="connsiteY0" fmla="*/ 119338 h 270499"/>
              <a:gd name="connsiteX1" fmla="*/ 47463 w 163095"/>
              <a:gd name="connsiteY1" fmla="*/ 83537 h 270499"/>
              <a:gd name="connsiteX2" fmla="*/ 83264 w 163095"/>
              <a:gd name="connsiteY2" fmla="*/ 47735 h 270499"/>
              <a:gd name="connsiteX3" fmla="*/ 119066 w 163095"/>
              <a:gd name="connsiteY3" fmla="*/ 83537 h 270499"/>
              <a:gd name="connsiteX4" fmla="*/ 83264 w 163095"/>
              <a:gd name="connsiteY4" fmla="*/ 119338 h 270499"/>
              <a:gd name="connsiteX5" fmla="*/ 83264 w 163095"/>
              <a:gd name="connsiteY5" fmla="*/ 0 h 270499"/>
              <a:gd name="connsiteX6" fmla="*/ 14446 w 163095"/>
              <a:gd name="connsiteY6" fmla="*/ 36597 h 270499"/>
              <a:gd name="connsiteX7" fmla="*/ 5694 w 163095"/>
              <a:gd name="connsiteY7" fmla="*/ 114167 h 270499"/>
              <a:gd name="connsiteX8" fmla="*/ 43485 w 163095"/>
              <a:gd name="connsiteY8" fmla="*/ 197704 h 270499"/>
              <a:gd name="connsiteX9" fmla="*/ 76104 w 163095"/>
              <a:gd name="connsiteY9" fmla="*/ 266124 h 270499"/>
              <a:gd name="connsiteX10" fmla="*/ 83264 w 163095"/>
              <a:gd name="connsiteY10" fmla="*/ 270500 h 270499"/>
              <a:gd name="connsiteX11" fmla="*/ 90425 w 163095"/>
              <a:gd name="connsiteY11" fmla="*/ 266124 h 270499"/>
              <a:gd name="connsiteX12" fmla="*/ 123044 w 163095"/>
              <a:gd name="connsiteY12" fmla="*/ 197704 h 270499"/>
              <a:gd name="connsiteX13" fmla="*/ 160834 w 163095"/>
              <a:gd name="connsiteY13" fmla="*/ 114167 h 270499"/>
              <a:gd name="connsiteX14" fmla="*/ 152083 w 163095"/>
              <a:gd name="connsiteY14" fmla="*/ 36597 h 270499"/>
              <a:gd name="connsiteX15" fmla="*/ 83264 w 163095"/>
              <a:gd name="connsiteY15" fmla="*/ 0 h 270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63095" h="270499">
                <a:moveTo>
                  <a:pt x="83264" y="119338"/>
                </a:moveTo>
                <a:cubicBezTo>
                  <a:pt x="63375" y="119338"/>
                  <a:pt x="47463" y="103426"/>
                  <a:pt x="47463" y="83537"/>
                </a:cubicBezTo>
                <a:cubicBezTo>
                  <a:pt x="47463" y="63647"/>
                  <a:pt x="63375" y="47735"/>
                  <a:pt x="83264" y="47735"/>
                </a:cubicBezTo>
                <a:cubicBezTo>
                  <a:pt x="103154" y="47735"/>
                  <a:pt x="119066" y="63647"/>
                  <a:pt x="119066" y="83537"/>
                </a:cubicBezTo>
                <a:cubicBezTo>
                  <a:pt x="119066" y="103426"/>
                  <a:pt x="103154" y="119338"/>
                  <a:pt x="83264" y="119338"/>
                </a:cubicBezTo>
                <a:close/>
                <a:moveTo>
                  <a:pt x="83264" y="0"/>
                </a:moveTo>
                <a:cubicBezTo>
                  <a:pt x="55816" y="0"/>
                  <a:pt x="29960" y="13525"/>
                  <a:pt x="14446" y="36597"/>
                </a:cubicBezTo>
                <a:cubicBezTo>
                  <a:pt x="-1068" y="59271"/>
                  <a:pt x="-4250" y="88310"/>
                  <a:pt x="5694" y="114167"/>
                </a:cubicBezTo>
                <a:lnTo>
                  <a:pt x="43485" y="197704"/>
                </a:lnTo>
                <a:lnTo>
                  <a:pt x="76104" y="266124"/>
                </a:lnTo>
                <a:cubicBezTo>
                  <a:pt x="77297" y="268909"/>
                  <a:pt x="80082" y="270500"/>
                  <a:pt x="83264" y="270500"/>
                </a:cubicBezTo>
                <a:cubicBezTo>
                  <a:pt x="86447" y="270500"/>
                  <a:pt x="89231" y="268909"/>
                  <a:pt x="90425" y="266124"/>
                </a:cubicBezTo>
                <a:lnTo>
                  <a:pt x="123044" y="197704"/>
                </a:lnTo>
                <a:lnTo>
                  <a:pt x="160834" y="114167"/>
                </a:lnTo>
                <a:cubicBezTo>
                  <a:pt x="170779" y="88310"/>
                  <a:pt x="167597" y="59271"/>
                  <a:pt x="152083" y="36597"/>
                </a:cubicBezTo>
                <a:cubicBezTo>
                  <a:pt x="136569" y="13525"/>
                  <a:pt x="110712" y="0"/>
                  <a:pt x="83264" y="0"/>
                </a:cubicBezTo>
                <a:close/>
              </a:path>
            </a:pathLst>
          </a:custGeom>
          <a:solidFill>
            <a:schemeClr val="accent2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494" name="Graphic 432" descr="Marker">
            <a:extLst>
              <a:ext uri="{FF2B5EF4-FFF2-40B4-BE49-F238E27FC236}">
                <a16:creationId xmlns:a16="http://schemas.microsoft.com/office/drawing/2014/main" id="{17369C35-6773-42BE-896D-342D99A05D1F}"/>
              </a:ext>
            </a:extLst>
          </p:cNvPr>
          <p:cNvSpPr/>
          <p:nvPr/>
        </p:nvSpPr>
        <p:spPr>
          <a:xfrm>
            <a:off x="2853588" y="2604305"/>
            <a:ext cx="137291" cy="227703"/>
          </a:xfrm>
          <a:custGeom>
            <a:avLst/>
            <a:gdLst>
              <a:gd name="connsiteX0" fmla="*/ 83264 w 163095"/>
              <a:gd name="connsiteY0" fmla="*/ 119338 h 270499"/>
              <a:gd name="connsiteX1" fmla="*/ 47463 w 163095"/>
              <a:gd name="connsiteY1" fmla="*/ 83537 h 270499"/>
              <a:gd name="connsiteX2" fmla="*/ 83264 w 163095"/>
              <a:gd name="connsiteY2" fmla="*/ 47735 h 270499"/>
              <a:gd name="connsiteX3" fmla="*/ 119066 w 163095"/>
              <a:gd name="connsiteY3" fmla="*/ 83537 h 270499"/>
              <a:gd name="connsiteX4" fmla="*/ 83264 w 163095"/>
              <a:gd name="connsiteY4" fmla="*/ 119338 h 270499"/>
              <a:gd name="connsiteX5" fmla="*/ 83264 w 163095"/>
              <a:gd name="connsiteY5" fmla="*/ 0 h 270499"/>
              <a:gd name="connsiteX6" fmla="*/ 14446 w 163095"/>
              <a:gd name="connsiteY6" fmla="*/ 36597 h 270499"/>
              <a:gd name="connsiteX7" fmla="*/ 5694 w 163095"/>
              <a:gd name="connsiteY7" fmla="*/ 114167 h 270499"/>
              <a:gd name="connsiteX8" fmla="*/ 43485 w 163095"/>
              <a:gd name="connsiteY8" fmla="*/ 197704 h 270499"/>
              <a:gd name="connsiteX9" fmla="*/ 76104 w 163095"/>
              <a:gd name="connsiteY9" fmla="*/ 266124 h 270499"/>
              <a:gd name="connsiteX10" fmla="*/ 83264 w 163095"/>
              <a:gd name="connsiteY10" fmla="*/ 270500 h 270499"/>
              <a:gd name="connsiteX11" fmla="*/ 90425 w 163095"/>
              <a:gd name="connsiteY11" fmla="*/ 266124 h 270499"/>
              <a:gd name="connsiteX12" fmla="*/ 123044 w 163095"/>
              <a:gd name="connsiteY12" fmla="*/ 197704 h 270499"/>
              <a:gd name="connsiteX13" fmla="*/ 160834 w 163095"/>
              <a:gd name="connsiteY13" fmla="*/ 114167 h 270499"/>
              <a:gd name="connsiteX14" fmla="*/ 152083 w 163095"/>
              <a:gd name="connsiteY14" fmla="*/ 36597 h 270499"/>
              <a:gd name="connsiteX15" fmla="*/ 83264 w 163095"/>
              <a:gd name="connsiteY15" fmla="*/ 0 h 270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63095" h="270499">
                <a:moveTo>
                  <a:pt x="83264" y="119338"/>
                </a:moveTo>
                <a:cubicBezTo>
                  <a:pt x="63375" y="119338"/>
                  <a:pt x="47463" y="103426"/>
                  <a:pt x="47463" y="83537"/>
                </a:cubicBezTo>
                <a:cubicBezTo>
                  <a:pt x="47463" y="63647"/>
                  <a:pt x="63375" y="47735"/>
                  <a:pt x="83264" y="47735"/>
                </a:cubicBezTo>
                <a:cubicBezTo>
                  <a:pt x="103154" y="47735"/>
                  <a:pt x="119066" y="63647"/>
                  <a:pt x="119066" y="83537"/>
                </a:cubicBezTo>
                <a:cubicBezTo>
                  <a:pt x="119066" y="103426"/>
                  <a:pt x="103154" y="119338"/>
                  <a:pt x="83264" y="119338"/>
                </a:cubicBezTo>
                <a:close/>
                <a:moveTo>
                  <a:pt x="83264" y="0"/>
                </a:moveTo>
                <a:cubicBezTo>
                  <a:pt x="55816" y="0"/>
                  <a:pt x="29960" y="13525"/>
                  <a:pt x="14446" y="36597"/>
                </a:cubicBezTo>
                <a:cubicBezTo>
                  <a:pt x="-1068" y="59271"/>
                  <a:pt x="-4250" y="88310"/>
                  <a:pt x="5694" y="114167"/>
                </a:cubicBezTo>
                <a:lnTo>
                  <a:pt x="43485" y="197704"/>
                </a:lnTo>
                <a:lnTo>
                  <a:pt x="76104" y="266124"/>
                </a:lnTo>
                <a:cubicBezTo>
                  <a:pt x="77297" y="268909"/>
                  <a:pt x="80082" y="270500"/>
                  <a:pt x="83264" y="270500"/>
                </a:cubicBezTo>
                <a:cubicBezTo>
                  <a:pt x="86447" y="270500"/>
                  <a:pt x="89231" y="268909"/>
                  <a:pt x="90425" y="266124"/>
                </a:cubicBezTo>
                <a:lnTo>
                  <a:pt x="123044" y="197704"/>
                </a:lnTo>
                <a:lnTo>
                  <a:pt x="160834" y="114167"/>
                </a:lnTo>
                <a:cubicBezTo>
                  <a:pt x="170779" y="88310"/>
                  <a:pt x="167597" y="59271"/>
                  <a:pt x="152083" y="36597"/>
                </a:cubicBezTo>
                <a:cubicBezTo>
                  <a:pt x="136569" y="13525"/>
                  <a:pt x="110712" y="0"/>
                  <a:pt x="83264" y="0"/>
                </a:cubicBezTo>
                <a:close/>
              </a:path>
            </a:pathLst>
          </a:custGeom>
          <a:solidFill>
            <a:schemeClr val="accent2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495" name="Graphic 432" descr="Marker">
            <a:extLst>
              <a:ext uri="{FF2B5EF4-FFF2-40B4-BE49-F238E27FC236}">
                <a16:creationId xmlns:a16="http://schemas.microsoft.com/office/drawing/2014/main" id="{02EDFC43-E4AF-49A0-9615-69BB5B4240B8}"/>
              </a:ext>
            </a:extLst>
          </p:cNvPr>
          <p:cNvSpPr/>
          <p:nvPr/>
        </p:nvSpPr>
        <p:spPr>
          <a:xfrm>
            <a:off x="1457095" y="2328104"/>
            <a:ext cx="137291" cy="227703"/>
          </a:xfrm>
          <a:custGeom>
            <a:avLst/>
            <a:gdLst>
              <a:gd name="connsiteX0" fmla="*/ 83264 w 163095"/>
              <a:gd name="connsiteY0" fmla="*/ 119338 h 270499"/>
              <a:gd name="connsiteX1" fmla="*/ 47463 w 163095"/>
              <a:gd name="connsiteY1" fmla="*/ 83537 h 270499"/>
              <a:gd name="connsiteX2" fmla="*/ 83264 w 163095"/>
              <a:gd name="connsiteY2" fmla="*/ 47735 h 270499"/>
              <a:gd name="connsiteX3" fmla="*/ 119066 w 163095"/>
              <a:gd name="connsiteY3" fmla="*/ 83537 h 270499"/>
              <a:gd name="connsiteX4" fmla="*/ 83264 w 163095"/>
              <a:gd name="connsiteY4" fmla="*/ 119338 h 270499"/>
              <a:gd name="connsiteX5" fmla="*/ 83264 w 163095"/>
              <a:gd name="connsiteY5" fmla="*/ 0 h 270499"/>
              <a:gd name="connsiteX6" fmla="*/ 14446 w 163095"/>
              <a:gd name="connsiteY6" fmla="*/ 36597 h 270499"/>
              <a:gd name="connsiteX7" fmla="*/ 5694 w 163095"/>
              <a:gd name="connsiteY7" fmla="*/ 114167 h 270499"/>
              <a:gd name="connsiteX8" fmla="*/ 43485 w 163095"/>
              <a:gd name="connsiteY8" fmla="*/ 197704 h 270499"/>
              <a:gd name="connsiteX9" fmla="*/ 76104 w 163095"/>
              <a:gd name="connsiteY9" fmla="*/ 266124 h 270499"/>
              <a:gd name="connsiteX10" fmla="*/ 83264 w 163095"/>
              <a:gd name="connsiteY10" fmla="*/ 270500 h 270499"/>
              <a:gd name="connsiteX11" fmla="*/ 90425 w 163095"/>
              <a:gd name="connsiteY11" fmla="*/ 266124 h 270499"/>
              <a:gd name="connsiteX12" fmla="*/ 123044 w 163095"/>
              <a:gd name="connsiteY12" fmla="*/ 197704 h 270499"/>
              <a:gd name="connsiteX13" fmla="*/ 160834 w 163095"/>
              <a:gd name="connsiteY13" fmla="*/ 114167 h 270499"/>
              <a:gd name="connsiteX14" fmla="*/ 152083 w 163095"/>
              <a:gd name="connsiteY14" fmla="*/ 36597 h 270499"/>
              <a:gd name="connsiteX15" fmla="*/ 83264 w 163095"/>
              <a:gd name="connsiteY15" fmla="*/ 0 h 270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63095" h="270499">
                <a:moveTo>
                  <a:pt x="83264" y="119338"/>
                </a:moveTo>
                <a:cubicBezTo>
                  <a:pt x="63375" y="119338"/>
                  <a:pt x="47463" y="103426"/>
                  <a:pt x="47463" y="83537"/>
                </a:cubicBezTo>
                <a:cubicBezTo>
                  <a:pt x="47463" y="63647"/>
                  <a:pt x="63375" y="47735"/>
                  <a:pt x="83264" y="47735"/>
                </a:cubicBezTo>
                <a:cubicBezTo>
                  <a:pt x="103154" y="47735"/>
                  <a:pt x="119066" y="63647"/>
                  <a:pt x="119066" y="83537"/>
                </a:cubicBezTo>
                <a:cubicBezTo>
                  <a:pt x="119066" y="103426"/>
                  <a:pt x="103154" y="119338"/>
                  <a:pt x="83264" y="119338"/>
                </a:cubicBezTo>
                <a:close/>
                <a:moveTo>
                  <a:pt x="83264" y="0"/>
                </a:moveTo>
                <a:cubicBezTo>
                  <a:pt x="55816" y="0"/>
                  <a:pt x="29960" y="13525"/>
                  <a:pt x="14446" y="36597"/>
                </a:cubicBezTo>
                <a:cubicBezTo>
                  <a:pt x="-1068" y="59271"/>
                  <a:pt x="-4250" y="88310"/>
                  <a:pt x="5694" y="114167"/>
                </a:cubicBezTo>
                <a:lnTo>
                  <a:pt x="43485" y="197704"/>
                </a:lnTo>
                <a:lnTo>
                  <a:pt x="76104" y="266124"/>
                </a:lnTo>
                <a:cubicBezTo>
                  <a:pt x="77297" y="268909"/>
                  <a:pt x="80082" y="270500"/>
                  <a:pt x="83264" y="270500"/>
                </a:cubicBezTo>
                <a:cubicBezTo>
                  <a:pt x="86447" y="270500"/>
                  <a:pt x="89231" y="268909"/>
                  <a:pt x="90425" y="266124"/>
                </a:cubicBezTo>
                <a:lnTo>
                  <a:pt x="123044" y="197704"/>
                </a:lnTo>
                <a:lnTo>
                  <a:pt x="160834" y="114167"/>
                </a:lnTo>
                <a:cubicBezTo>
                  <a:pt x="170779" y="88310"/>
                  <a:pt x="167597" y="59271"/>
                  <a:pt x="152083" y="36597"/>
                </a:cubicBezTo>
                <a:cubicBezTo>
                  <a:pt x="136569" y="13525"/>
                  <a:pt x="110712" y="0"/>
                  <a:pt x="83264" y="0"/>
                </a:cubicBezTo>
                <a:close/>
              </a:path>
            </a:pathLst>
          </a:custGeom>
          <a:solidFill>
            <a:schemeClr val="accent1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496" name="TextBox 495">
            <a:extLst>
              <a:ext uri="{FF2B5EF4-FFF2-40B4-BE49-F238E27FC236}">
                <a16:creationId xmlns:a16="http://schemas.microsoft.com/office/drawing/2014/main" id="{188FCC51-2D18-4C16-A8FF-D7781BB50240}"/>
              </a:ext>
            </a:extLst>
          </p:cNvPr>
          <p:cNvSpPr txBox="1"/>
          <p:nvPr/>
        </p:nvSpPr>
        <p:spPr>
          <a:xfrm>
            <a:off x="6934761" y="2769420"/>
            <a:ext cx="1430395" cy="2192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825" dirty="0"/>
              <a:t>A wonderful serenity</a:t>
            </a:r>
          </a:p>
        </p:txBody>
      </p:sp>
      <p:sp>
        <p:nvSpPr>
          <p:cNvPr id="497" name="TextBox 496">
            <a:extLst>
              <a:ext uri="{FF2B5EF4-FFF2-40B4-BE49-F238E27FC236}">
                <a16:creationId xmlns:a16="http://schemas.microsoft.com/office/drawing/2014/main" id="{5306FC77-333B-4189-AE20-F93E41F1BB8B}"/>
              </a:ext>
            </a:extLst>
          </p:cNvPr>
          <p:cNvSpPr txBox="1"/>
          <p:nvPr/>
        </p:nvSpPr>
        <p:spPr>
          <a:xfrm>
            <a:off x="6934762" y="2335102"/>
            <a:ext cx="1600301" cy="5078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700" dirty="0">
                <a:solidFill>
                  <a:schemeClr val="accent1"/>
                </a:solidFill>
                <a:latin typeface="+mj-lt"/>
              </a:rPr>
              <a:t>132.856</a:t>
            </a:r>
            <a:endParaRPr lang="en-ID" sz="27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98" name="TextBox 497">
            <a:extLst>
              <a:ext uri="{FF2B5EF4-FFF2-40B4-BE49-F238E27FC236}">
                <a16:creationId xmlns:a16="http://schemas.microsoft.com/office/drawing/2014/main" id="{21A39DFE-42DD-4D56-A059-2985875A9C3B}"/>
              </a:ext>
            </a:extLst>
          </p:cNvPr>
          <p:cNvSpPr txBox="1"/>
          <p:nvPr/>
        </p:nvSpPr>
        <p:spPr>
          <a:xfrm>
            <a:off x="6934761" y="3531044"/>
            <a:ext cx="1430395" cy="2192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825" dirty="0"/>
              <a:t>A wonderful serenity</a:t>
            </a:r>
          </a:p>
        </p:txBody>
      </p:sp>
      <p:sp>
        <p:nvSpPr>
          <p:cNvPr id="499" name="TextBox 498">
            <a:extLst>
              <a:ext uri="{FF2B5EF4-FFF2-40B4-BE49-F238E27FC236}">
                <a16:creationId xmlns:a16="http://schemas.microsoft.com/office/drawing/2014/main" id="{70A508A9-AABD-4610-BAA6-1CC8B403162D}"/>
              </a:ext>
            </a:extLst>
          </p:cNvPr>
          <p:cNvSpPr txBox="1"/>
          <p:nvPr/>
        </p:nvSpPr>
        <p:spPr>
          <a:xfrm>
            <a:off x="6934762" y="3096726"/>
            <a:ext cx="1600301" cy="5078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700" dirty="0">
                <a:solidFill>
                  <a:schemeClr val="accent2"/>
                </a:solidFill>
                <a:latin typeface="+mj-lt"/>
              </a:rPr>
              <a:t>$534,99</a:t>
            </a:r>
            <a:endParaRPr lang="en-ID" sz="2700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511" name="TextBox 510">
            <a:extLst>
              <a:ext uri="{FF2B5EF4-FFF2-40B4-BE49-F238E27FC236}">
                <a16:creationId xmlns:a16="http://schemas.microsoft.com/office/drawing/2014/main" id="{5DCE891F-7B54-4A1C-9DF1-FDB681DF0AEC}"/>
              </a:ext>
            </a:extLst>
          </p:cNvPr>
          <p:cNvSpPr txBox="1"/>
          <p:nvPr/>
        </p:nvSpPr>
        <p:spPr>
          <a:xfrm>
            <a:off x="6311985" y="3810887"/>
            <a:ext cx="2135602" cy="48346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possession of my entire soul, like these sweet</a:t>
            </a:r>
          </a:p>
        </p:txBody>
      </p:sp>
      <p:sp>
        <p:nvSpPr>
          <p:cNvPr id="512" name="Freeform: Shape 511">
            <a:extLst>
              <a:ext uri="{FF2B5EF4-FFF2-40B4-BE49-F238E27FC236}">
                <a16:creationId xmlns:a16="http://schemas.microsoft.com/office/drawing/2014/main" id="{AFADD419-A628-48AD-8320-53B339E339CD}"/>
              </a:ext>
            </a:extLst>
          </p:cNvPr>
          <p:cNvSpPr/>
          <p:nvPr/>
        </p:nvSpPr>
        <p:spPr>
          <a:xfrm rot="16200000">
            <a:off x="4361944" y="2932037"/>
            <a:ext cx="1250843" cy="1828765"/>
          </a:xfrm>
          <a:custGeom>
            <a:avLst/>
            <a:gdLst>
              <a:gd name="connsiteX0" fmla="*/ 420523 w 629266"/>
              <a:gd name="connsiteY0" fmla="*/ 123461 h 1215520"/>
              <a:gd name="connsiteX1" fmla="*/ 208743 w 629266"/>
              <a:gd name="connsiteY1" fmla="*/ 123461 h 1215520"/>
              <a:gd name="connsiteX2" fmla="*/ 314633 w 629266"/>
              <a:gd name="connsiteY2" fmla="*/ 0 h 1215520"/>
              <a:gd name="connsiteX3" fmla="*/ 629266 w 629266"/>
              <a:gd name="connsiteY3" fmla="*/ 228436 h 1215520"/>
              <a:gd name="connsiteX4" fmla="*/ 629266 w 629266"/>
              <a:gd name="connsiteY4" fmla="*/ 1110640 h 1215520"/>
              <a:gd name="connsiteX5" fmla="*/ 524386 w 629266"/>
              <a:gd name="connsiteY5" fmla="*/ 1215520 h 1215520"/>
              <a:gd name="connsiteX6" fmla="*/ 104880 w 629266"/>
              <a:gd name="connsiteY6" fmla="*/ 1215520 h 1215520"/>
              <a:gd name="connsiteX7" fmla="*/ 0 w 629266"/>
              <a:gd name="connsiteY7" fmla="*/ 1110640 h 1215520"/>
              <a:gd name="connsiteX8" fmla="*/ 0 w 629266"/>
              <a:gd name="connsiteY8" fmla="*/ 228436 h 1215520"/>
              <a:gd name="connsiteX9" fmla="*/ 104880 w 629266"/>
              <a:gd name="connsiteY9" fmla="*/ 123556 h 1215520"/>
              <a:gd name="connsiteX10" fmla="*/ 524386 w 629266"/>
              <a:gd name="connsiteY10" fmla="*/ 123556 h 1215520"/>
              <a:gd name="connsiteX11" fmla="*/ 629266 w 629266"/>
              <a:gd name="connsiteY11" fmla="*/ 228436 h 1215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29266" h="1215520">
                <a:moveTo>
                  <a:pt x="420523" y="123461"/>
                </a:moveTo>
                <a:lnTo>
                  <a:pt x="208743" y="123461"/>
                </a:lnTo>
                <a:lnTo>
                  <a:pt x="314633" y="0"/>
                </a:lnTo>
                <a:close/>
                <a:moveTo>
                  <a:pt x="629266" y="228436"/>
                </a:moveTo>
                <a:lnTo>
                  <a:pt x="629266" y="1110640"/>
                </a:lnTo>
                <a:cubicBezTo>
                  <a:pt x="629266" y="1168564"/>
                  <a:pt x="582310" y="1215520"/>
                  <a:pt x="524386" y="1215520"/>
                </a:cubicBezTo>
                <a:lnTo>
                  <a:pt x="104880" y="1215520"/>
                </a:lnTo>
                <a:cubicBezTo>
                  <a:pt x="46956" y="1215520"/>
                  <a:pt x="0" y="1168564"/>
                  <a:pt x="0" y="1110640"/>
                </a:cubicBezTo>
                <a:lnTo>
                  <a:pt x="0" y="228436"/>
                </a:lnTo>
                <a:cubicBezTo>
                  <a:pt x="0" y="170512"/>
                  <a:pt x="46956" y="123556"/>
                  <a:pt x="104880" y="123556"/>
                </a:cubicBezTo>
                <a:lnTo>
                  <a:pt x="524386" y="123556"/>
                </a:lnTo>
                <a:cubicBezTo>
                  <a:pt x="582310" y="123556"/>
                  <a:pt x="629266" y="170512"/>
                  <a:pt x="629266" y="22843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513" name="TextBox 512">
            <a:extLst>
              <a:ext uri="{FF2B5EF4-FFF2-40B4-BE49-F238E27FC236}">
                <a16:creationId xmlns:a16="http://schemas.microsoft.com/office/drawing/2014/main" id="{F6A21CCF-6BEB-4F6D-8B7A-F8A7E45B9981}"/>
              </a:ext>
            </a:extLst>
          </p:cNvPr>
          <p:cNvSpPr txBox="1"/>
          <p:nvPr/>
        </p:nvSpPr>
        <p:spPr>
          <a:xfrm>
            <a:off x="4458322" y="4045372"/>
            <a:ext cx="1207149" cy="2192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825">
                <a:solidFill>
                  <a:schemeClr val="bg2"/>
                </a:solidFill>
              </a:rPr>
              <a:t>Shipping Country</a:t>
            </a:r>
            <a:endParaRPr lang="en-US" sz="825" dirty="0">
              <a:solidFill>
                <a:schemeClr val="bg2"/>
              </a:solidFill>
            </a:endParaRPr>
          </a:p>
        </p:txBody>
      </p:sp>
      <p:sp>
        <p:nvSpPr>
          <p:cNvPr id="514" name="TextBox 513">
            <a:extLst>
              <a:ext uri="{FF2B5EF4-FFF2-40B4-BE49-F238E27FC236}">
                <a16:creationId xmlns:a16="http://schemas.microsoft.com/office/drawing/2014/main" id="{307FFCB7-966F-4F5E-B47A-DDC6C7F8BB1D}"/>
              </a:ext>
            </a:extLst>
          </p:cNvPr>
          <p:cNvSpPr txBox="1"/>
          <p:nvPr/>
        </p:nvSpPr>
        <p:spPr>
          <a:xfrm>
            <a:off x="4488219" y="3332219"/>
            <a:ext cx="1147355" cy="854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950" dirty="0">
                <a:solidFill>
                  <a:schemeClr val="bg2"/>
                </a:solidFill>
                <a:latin typeface="+mj-lt"/>
              </a:rPr>
              <a:t>50</a:t>
            </a:r>
            <a:endParaRPr lang="en-ID" sz="4950" dirty="0">
              <a:solidFill>
                <a:schemeClr val="bg2"/>
              </a:solidFill>
              <a:latin typeface="+mj-lt"/>
            </a:endParaRPr>
          </a:p>
        </p:txBody>
      </p:sp>
      <p:grpSp>
        <p:nvGrpSpPr>
          <p:cNvPr id="912" name="Group 911">
            <a:extLst>
              <a:ext uri="{FF2B5EF4-FFF2-40B4-BE49-F238E27FC236}">
                <a16:creationId xmlns:a16="http://schemas.microsoft.com/office/drawing/2014/main" id="{4EA8AD52-D9FA-4039-88AA-7EB3866A0F31}"/>
              </a:ext>
            </a:extLst>
          </p:cNvPr>
          <p:cNvGrpSpPr>
            <a:grpSpLocks noChangeAspect="1"/>
          </p:cNvGrpSpPr>
          <p:nvPr/>
        </p:nvGrpSpPr>
        <p:grpSpPr>
          <a:xfrm>
            <a:off x="6362730" y="2459535"/>
            <a:ext cx="445770" cy="400874"/>
            <a:chOff x="5698807" y="3071812"/>
            <a:chExt cx="794384" cy="714375"/>
          </a:xfrm>
          <a:solidFill>
            <a:schemeClr val="accent1"/>
          </a:solidFill>
        </p:grpSpPr>
        <p:sp>
          <p:nvSpPr>
            <p:cNvPr id="913" name="Graphic 7" descr="Crown with solid fill">
              <a:extLst>
                <a:ext uri="{FF2B5EF4-FFF2-40B4-BE49-F238E27FC236}">
                  <a16:creationId xmlns:a16="http://schemas.microsoft.com/office/drawing/2014/main" id="{9C5942AB-9C61-44C8-84D3-FFF0911A8416}"/>
                </a:ext>
              </a:extLst>
            </p:cNvPr>
            <p:cNvSpPr/>
            <p:nvPr/>
          </p:nvSpPr>
          <p:spPr>
            <a:xfrm>
              <a:off x="6057900" y="3071812"/>
              <a:ext cx="76200" cy="114300"/>
            </a:xfrm>
            <a:custGeom>
              <a:avLst/>
              <a:gdLst>
                <a:gd name="connsiteX0" fmla="*/ 76200 w 76200"/>
                <a:gd name="connsiteY0" fmla="*/ 57150 h 114300"/>
                <a:gd name="connsiteX1" fmla="*/ 38100 w 76200"/>
                <a:gd name="connsiteY1" fmla="*/ 0 h 114300"/>
                <a:gd name="connsiteX2" fmla="*/ 0 w 76200"/>
                <a:gd name="connsiteY2" fmla="*/ 57150 h 114300"/>
                <a:gd name="connsiteX3" fmla="*/ 38100 w 76200"/>
                <a:gd name="connsiteY3" fmla="*/ 114300 h 114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6200" h="114300">
                  <a:moveTo>
                    <a:pt x="76200" y="57150"/>
                  </a:moveTo>
                  <a:lnTo>
                    <a:pt x="38100" y="0"/>
                  </a:lnTo>
                  <a:lnTo>
                    <a:pt x="0" y="57150"/>
                  </a:lnTo>
                  <a:lnTo>
                    <a:pt x="38100" y="11430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14" name="Graphic 7" descr="Crown with solid fill">
              <a:extLst>
                <a:ext uri="{FF2B5EF4-FFF2-40B4-BE49-F238E27FC236}">
                  <a16:creationId xmlns:a16="http://schemas.microsoft.com/office/drawing/2014/main" id="{D97D8496-B02B-4EA9-9558-E280BD008F77}"/>
                </a:ext>
              </a:extLst>
            </p:cNvPr>
            <p:cNvSpPr/>
            <p:nvPr/>
          </p:nvSpPr>
          <p:spPr>
            <a:xfrm>
              <a:off x="5800725" y="3214687"/>
              <a:ext cx="590550" cy="457200"/>
            </a:xfrm>
            <a:custGeom>
              <a:avLst/>
              <a:gdLst>
                <a:gd name="connsiteX0" fmla="*/ 295275 w 590550"/>
                <a:gd name="connsiteY0" fmla="*/ 0 h 457200"/>
                <a:gd name="connsiteX1" fmla="*/ 160020 w 590550"/>
                <a:gd name="connsiteY1" fmla="*/ 226695 h 457200"/>
                <a:gd name="connsiteX2" fmla="*/ 0 w 590550"/>
                <a:gd name="connsiteY2" fmla="*/ 152400 h 457200"/>
                <a:gd name="connsiteX3" fmla="*/ 57150 w 590550"/>
                <a:gd name="connsiteY3" fmla="*/ 400050 h 457200"/>
                <a:gd name="connsiteX4" fmla="*/ 57150 w 590550"/>
                <a:gd name="connsiteY4" fmla="*/ 457200 h 457200"/>
                <a:gd name="connsiteX5" fmla="*/ 533400 w 590550"/>
                <a:gd name="connsiteY5" fmla="*/ 457200 h 457200"/>
                <a:gd name="connsiteX6" fmla="*/ 533400 w 590550"/>
                <a:gd name="connsiteY6" fmla="*/ 400050 h 457200"/>
                <a:gd name="connsiteX7" fmla="*/ 590550 w 590550"/>
                <a:gd name="connsiteY7" fmla="*/ 152400 h 457200"/>
                <a:gd name="connsiteX8" fmla="*/ 430530 w 590550"/>
                <a:gd name="connsiteY8" fmla="*/ 226695 h 457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90550" h="457200">
                  <a:moveTo>
                    <a:pt x="295275" y="0"/>
                  </a:moveTo>
                  <a:lnTo>
                    <a:pt x="160020" y="226695"/>
                  </a:lnTo>
                  <a:lnTo>
                    <a:pt x="0" y="152400"/>
                  </a:lnTo>
                  <a:lnTo>
                    <a:pt x="57150" y="400050"/>
                  </a:lnTo>
                  <a:lnTo>
                    <a:pt x="57150" y="457200"/>
                  </a:lnTo>
                  <a:lnTo>
                    <a:pt x="533400" y="457200"/>
                  </a:lnTo>
                  <a:lnTo>
                    <a:pt x="533400" y="400050"/>
                  </a:lnTo>
                  <a:lnTo>
                    <a:pt x="590550" y="152400"/>
                  </a:lnTo>
                  <a:lnTo>
                    <a:pt x="430530" y="22669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15" name="Graphic 7" descr="Crown with solid fill">
              <a:extLst>
                <a:ext uri="{FF2B5EF4-FFF2-40B4-BE49-F238E27FC236}">
                  <a16:creationId xmlns:a16="http://schemas.microsoft.com/office/drawing/2014/main" id="{905C8186-9A06-48DB-A434-FC5D44FC2FCF}"/>
                </a:ext>
              </a:extLst>
            </p:cNvPr>
            <p:cNvSpPr/>
            <p:nvPr/>
          </p:nvSpPr>
          <p:spPr>
            <a:xfrm>
              <a:off x="5857875" y="3709987"/>
              <a:ext cx="476250" cy="76200"/>
            </a:xfrm>
            <a:custGeom>
              <a:avLst/>
              <a:gdLst>
                <a:gd name="connsiteX0" fmla="*/ 0 w 476250"/>
                <a:gd name="connsiteY0" fmla="*/ 0 h 76200"/>
                <a:gd name="connsiteX1" fmla="*/ 476250 w 476250"/>
                <a:gd name="connsiteY1" fmla="*/ 0 h 76200"/>
                <a:gd name="connsiteX2" fmla="*/ 476250 w 476250"/>
                <a:gd name="connsiteY2" fmla="*/ 76200 h 76200"/>
                <a:gd name="connsiteX3" fmla="*/ 0 w 476250"/>
                <a:gd name="connsiteY3" fmla="*/ 76200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6250" h="76200">
                  <a:moveTo>
                    <a:pt x="0" y="0"/>
                  </a:moveTo>
                  <a:lnTo>
                    <a:pt x="476250" y="0"/>
                  </a:lnTo>
                  <a:lnTo>
                    <a:pt x="476250" y="76200"/>
                  </a:lnTo>
                  <a:lnTo>
                    <a:pt x="0" y="7620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16" name="Graphic 7" descr="Crown with solid fill">
              <a:extLst>
                <a:ext uri="{FF2B5EF4-FFF2-40B4-BE49-F238E27FC236}">
                  <a16:creationId xmlns:a16="http://schemas.microsoft.com/office/drawing/2014/main" id="{EE01D4CF-5AF0-4CDA-AA20-6849F5962BE0}"/>
                </a:ext>
              </a:extLst>
            </p:cNvPr>
            <p:cNvSpPr/>
            <p:nvPr/>
          </p:nvSpPr>
          <p:spPr>
            <a:xfrm>
              <a:off x="5698807" y="3265169"/>
              <a:ext cx="80009" cy="80010"/>
            </a:xfrm>
            <a:custGeom>
              <a:avLst/>
              <a:gdLst>
                <a:gd name="connsiteX0" fmla="*/ 0 w 80009"/>
                <a:gd name="connsiteY0" fmla="*/ 0 h 80010"/>
                <a:gd name="connsiteX1" fmla="*/ 13335 w 80009"/>
                <a:gd name="connsiteY1" fmla="*/ 66675 h 80010"/>
                <a:gd name="connsiteX2" fmla="*/ 80010 w 80009"/>
                <a:gd name="connsiteY2" fmla="*/ 80010 h 80010"/>
                <a:gd name="connsiteX3" fmla="*/ 66675 w 80009"/>
                <a:gd name="connsiteY3" fmla="*/ 13335 h 800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0009" h="80010">
                  <a:moveTo>
                    <a:pt x="0" y="0"/>
                  </a:moveTo>
                  <a:lnTo>
                    <a:pt x="13335" y="66675"/>
                  </a:lnTo>
                  <a:lnTo>
                    <a:pt x="80010" y="80010"/>
                  </a:lnTo>
                  <a:lnTo>
                    <a:pt x="66675" y="1333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17" name="Graphic 7" descr="Crown with solid fill">
              <a:extLst>
                <a:ext uri="{FF2B5EF4-FFF2-40B4-BE49-F238E27FC236}">
                  <a16:creationId xmlns:a16="http://schemas.microsoft.com/office/drawing/2014/main" id="{97B2FE67-0CD3-441A-AEF4-BE6862BDCD52}"/>
                </a:ext>
              </a:extLst>
            </p:cNvPr>
            <p:cNvSpPr/>
            <p:nvPr/>
          </p:nvSpPr>
          <p:spPr>
            <a:xfrm>
              <a:off x="6413182" y="3265169"/>
              <a:ext cx="80009" cy="80010"/>
            </a:xfrm>
            <a:custGeom>
              <a:avLst/>
              <a:gdLst>
                <a:gd name="connsiteX0" fmla="*/ 13335 w 80009"/>
                <a:gd name="connsiteY0" fmla="*/ 13335 h 80010"/>
                <a:gd name="connsiteX1" fmla="*/ 0 w 80009"/>
                <a:gd name="connsiteY1" fmla="*/ 80010 h 80010"/>
                <a:gd name="connsiteX2" fmla="*/ 66675 w 80009"/>
                <a:gd name="connsiteY2" fmla="*/ 66675 h 80010"/>
                <a:gd name="connsiteX3" fmla="*/ 80010 w 80009"/>
                <a:gd name="connsiteY3" fmla="*/ 0 h 800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0009" h="80010">
                  <a:moveTo>
                    <a:pt x="13335" y="13335"/>
                  </a:moveTo>
                  <a:lnTo>
                    <a:pt x="0" y="80010"/>
                  </a:lnTo>
                  <a:lnTo>
                    <a:pt x="66675" y="66675"/>
                  </a:lnTo>
                  <a:lnTo>
                    <a:pt x="80010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grpSp>
        <p:nvGrpSpPr>
          <p:cNvPr id="918" name="Group 917">
            <a:extLst>
              <a:ext uri="{FF2B5EF4-FFF2-40B4-BE49-F238E27FC236}">
                <a16:creationId xmlns:a16="http://schemas.microsoft.com/office/drawing/2014/main" id="{278896DA-5741-45AC-AC98-461849C81CCD}"/>
              </a:ext>
            </a:extLst>
          </p:cNvPr>
          <p:cNvGrpSpPr>
            <a:grpSpLocks noChangeAspect="1"/>
          </p:cNvGrpSpPr>
          <p:nvPr/>
        </p:nvGrpSpPr>
        <p:grpSpPr>
          <a:xfrm>
            <a:off x="6404185" y="3200621"/>
            <a:ext cx="362861" cy="445770"/>
            <a:chOff x="7580081" y="4237943"/>
            <a:chExt cx="566001" cy="695325"/>
          </a:xfrm>
          <a:solidFill>
            <a:schemeClr val="accent2"/>
          </a:solidFill>
        </p:grpSpPr>
        <p:sp>
          <p:nvSpPr>
            <p:cNvPr id="919" name="Freeform: Shape 918">
              <a:extLst>
                <a:ext uri="{FF2B5EF4-FFF2-40B4-BE49-F238E27FC236}">
                  <a16:creationId xmlns:a16="http://schemas.microsoft.com/office/drawing/2014/main" id="{28216B6C-6E3A-4E31-BA3E-0E7ECC504602}"/>
                </a:ext>
              </a:extLst>
            </p:cNvPr>
            <p:cNvSpPr/>
            <p:nvPr/>
          </p:nvSpPr>
          <p:spPr>
            <a:xfrm>
              <a:off x="7580081" y="4381771"/>
              <a:ext cx="566001" cy="551497"/>
            </a:xfrm>
            <a:custGeom>
              <a:avLst/>
              <a:gdLst>
                <a:gd name="connsiteX0" fmla="*/ 377321 w 566001"/>
                <a:gd name="connsiteY0" fmla="*/ 953 h 551497"/>
                <a:gd name="connsiteX1" fmla="*/ 335411 w 566001"/>
                <a:gd name="connsiteY1" fmla="*/ 48578 h 551497"/>
                <a:gd name="connsiteX2" fmla="*/ 440186 w 566001"/>
                <a:gd name="connsiteY2" fmla="*/ 106680 h 551497"/>
                <a:gd name="connsiteX3" fmla="*/ 508765 w 566001"/>
                <a:gd name="connsiteY3" fmla="*/ 262890 h 551497"/>
                <a:gd name="connsiteX4" fmla="*/ 445901 w 566001"/>
                <a:gd name="connsiteY4" fmla="*/ 424815 h 551497"/>
                <a:gd name="connsiteX5" fmla="*/ 287786 w 566001"/>
                <a:gd name="connsiteY5" fmla="*/ 495300 h 551497"/>
                <a:gd name="connsiteX6" fmla="*/ 282071 w 566001"/>
                <a:gd name="connsiteY6" fmla="*/ 495300 h 551497"/>
                <a:gd name="connsiteX7" fmla="*/ 123956 w 566001"/>
                <a:gd name="connsiteY7" fmla="*/ 430530 h 551497"/>
                <a:gd name="connsiteX8" fmla="*/ 55376 w 566001"/>
                <a:gd name="connsiteY8" fmla="*/ 274320 h 551497"/>
                <a:gd name="connsiteX9" fmla="*/ 229683 w 566001"/>
                <a:gd name="connsiteY9" fmla="*/ 47625 h 551497"/>
                <a:gd name="connsiteX10" fmla="*/ 188725 w 566001"/>
                <a:gd name="connsiteY10" fmla="*/ 0 h 551497"/>
                <a:gd name="connsiteX11" fmla="*/ 130 w 566001"/>
                <a:gd name="connsiteY11" fmla="*/ 274320 h 551497"/>
                <a:gd name="connsiteX12" fmla="*/ 283023 w 566001"/>
                <a:gd name="connsiteY12" fmla="*/ 551498 h 551497"/>
                <a:gd name="connsiteX13" fmla="*/ 289691 w 566001"/>
                <a:gd name="connsiteY13" fmla="*/ 551498 h 551497"/>
                <a:gd name="connsiteX14" fmla="*/ 565916 w 566001"/>
                <a:gd name="connsiteY14" fmla="*/ 260985 h 551497"/>
                <a:gd name="connsiteX15" fmla="*/ 377321 w 566001"/>
                <a:gd name="connsiteY15" fmla="*/ 953 h 5514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66001" h="551497">
                  <a:moveTo>
                    <a:pt x="377321" y="953"/>
                  </a:moveTo>
                  <a:lnTo>
                    <a:pt x="335411" y="48578"/>
                  </a:lnTo>
                  <a:cubicBezTo>
                    <a:pt x="374463" y="58103"/>
                    <a:pt x="410658" y="77153"/>
                    <a:pt x="440186" y="106680"/>
                  </a:cubicBezTo>
                  <a:cubicBezTo>
                    <a:pt x="483048" y="148590"/>
                    <a:pt x="506861" y="203835"/>
                    <a:pt x="508765" y="262890"/>
                  </a:cubicBezTo>
                  <a:cubicBezTo>
                    <a:pt x="509718" y="322898"/>
                    <a:pt x="487811" y="381000"/>
                    <a:pt x="445901" y="424815"/>
                  </a:cubicBezTo>
                  <a:cubicBezTo>
                    <a:pt x="403991" y="468630"/>
                    <a:pt x="347793" y="493395"/>
                    <a:pt x="287786" y="495300"/>
                  </a:cubicBezTo>
                  <a:cubicBezTo>
                    <a:pt x="285881" y="495300"/>
                    <a:pt x="283976" y="495300"/>
                    <a:pt x="282071" y="495300"/>
                  </a:cubicBezTo>
                  <a:cubicBezTo>
                    <a:pt x="223016" y="495300"/>
                    <a:pt x="166818" y="472440"/>
                    <a:pt x="123956" y="430530"/>
                  </a:cubicBezTo>
                  <a:cubicBezTo>
                    <a:pt x="81093" y="388620"/>
                    <a:pt x="57280" y="333375"/>
                    <a:pt x="55376" y="274320"/>
                  </a:cubicBezTo>
                  <a:cubicBezTo>
                    <a:pt x="54423" y="164783"/>
                    <a:pt x="128718" y="72390"/>
                    <a:pt x="229683" y="47625"/>
                  </a:cubicBezTo>
                  <a:lnTo>
                    <a:pt x="188725" y="0"/>
                  </a:lnTo>
                  <a:cubicBezTo>
                    <a:pt x="76331" y="40005"/>
                    <a:pt x="-3680" y="148590"/>
                    <a:pt x="130" y="274320"/>
                  </a:cubicBezTo>
                  <a:cubicBezTo>
                    <a:pt x="2988" y="428625"/>
                    <a:pt x="129671" y="551498"/>
                    <a:pt x="283023" y="551498"/>
                  </a:cubicBezTo>
                  <a:cubicBezTo>
                    <a:pt x="284928" y="551498"/>
                    <a:pt x="287786" y="551498"/>
                    <a:pt x="289691" y="551498"/>
                  </a:cubicBezTo>
                  <a:cubicBezTo>
                    <a:pt x="445901" y="547688"/>
                    <a:pt x="569726" y="418148"/>
                    <a:pt x="565916" y="260985"/>
                  </a:cubicBezTo>
                  <a:cubicBezTo>
                    <a:pt x="563058" y="140017"/>
                    <a:pt x="484953" y="39053"/>
                    <a:pt x="377321" y="95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20" name="Freeform: Shape 919">
              <a:extLst>
                <a:ext uri="{FF2B5EF4-FFF2-40B4-BE49-F238E27FC236}">
                  <a16:creationId xmlns:a16="http://schemas.microsoft.com/office/drawing/2014/main" id="{40437199-F5F7-40C8-A6EB-2D181DDA7630}"/>
                </a:ext>
              </a:extLst>
            </p:cNvPr>
            <p:cNvSpPr/>
            <p:nvPr/>
          </p:nvSpPr>
          <p:spPr>
            <a:xfrm>
              <a:off x="7739280" y="4237943"/>
              <a:ext cx="247650" cy="194309"/>
            </a:xfrm>
            <a:custGeom>
              <a:avLst/>
              <a:gdLst>
                <a:gd name="connsiteX0" fmla="*/ 247650 w 247650"/>
                <a:gd name="connsiteY0" fmla="*/ 53340 h 194309"/>
                <a:gd name="connsiteX1" fmla="*/ 199073 w 247650"/>
                <a:gd name="connsiteY1" fmla="*/ 0 h 194309"/>
                <a:gd name="connsiteX2" fmla="*/ 48577 w 247650"/>
                <a:gd name="connsiteY2" fmla="*/ 0 h 194309"/>
                <a:gd name="connsiteX3" fmla="*/ 0 w 247650"/>
                <a:gd name="connsiteY3" fmla="*/ 53340 h 194309"/>
                <a:gd name="connsiteX4" fmla="*/ 123825 w 247650"/>
                <a:gd name="connsiteY4" fmla="*/ 194310 h 1943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7650" h="194309">
                  <a:moveTo>
                    <a:pt x="247650" y="53340"/>
                  </a:moveTo>
                  <a:lnTo>
                    <a:pt x="199073" y="0"/>
                  </a:lnTo>
                  <a:lnTo>
                    <a:pt x="48577" y="0"/>
                  </a:lnTo>
                  <a:lnTo>
                    <a:pt x="0" y="53340"/>
                  </a:lnTo>
                  <a:lnTo>
                    <a:pt x="123825" y="19431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1317" name="TextBox 1316">
            <a:extLst>
              <a:ext uri="{FF2B5EF4-FFF2-40B4-BE49-F238E27FC236}">
                <a16:creationId xmlns:a16="http://schemas.microsoft.com/office/drawing/2014/main" id="{C22C54FB-AC9F-4627-A022-D6EBCB25C852}"/>
              </a:ext>
            </a:extLst>
          </p:cNvPr>
          <p:cNvSpPr txBox="1"/>
          <p:nvPr/>
        </p:nvSpPr>
        <p:spPr>
          <a:xfrm>
            <a:off x="2174789" y="4867254"/>
            <a:ext cx="4794422" cy="48346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</a:t>
            </a:r>
          </a:p>
        </p:txBody>
      </p:sp>
      <p:sp>
        <p:nvSpPr>
          <p:cNvPr id="1318" name="TextBox 1317">
            <a:extLst>
              <a:ext uri="{FF2B5EF4-FFF2-40B4-BE49-F238E27FC236}">
                <a16:creationId xmlns:a16="http://schemas.microsoft.com/office/drawing/2014/main" id="{780FC642-C36B-4312-9246-5B0A3263F3B0}"/>
              </a:ext>
            </a:extLst>
          </p:cNvPr>
          <p:cNvSpPr txBox="1"/>
          <p:nvPr/>
        </p:nvSpPr>
        <p:spPr>
          <a:xfrm>
            <a:off x="3406140" y="5359714"/>
            <a:ext cx="2331720" cy="20774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750" spc="225" dirty="0">
                <a:solidFill>
                  <a:schemeClr val="accent1"/>
                </a:solidFill>
              </a:rPr>
              <a:t>www.yourwebsithere.com</a:t>
            </a:r>
            <a:endParaRPr lang="en-ID" sz="750" spc="225" dirty="0">
              <a:solidFill>
                <a:schemeClr val="accent1"/>
              </a:solidFill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6183C9EE-9597-48CB-9B65-69D0EAED98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98751" y="394444"/>
            <a:ext cx="5346498" cy="768096"/>
          </a:xfrm>
        </p:spPr>
        <p:txBody>
          <a:bodyPr/>
          <a:lstStyle/>
          <a:p>
            <a:r>
              <a:rPr lang="en-US" dirty="0"/>
              <a:t>International Map</a:t>
            </a:r>
            <a:endParaRPr lang="en-ID" dirty="0"/>
          </a:p>
        </p:txBody>
      </p:sp>
      <p:grpSp>
        <p:nvGrpSpPr>
          <p:cNvPr id="437" name="Graphic 64">
            <a:extLst>
              <a:ext uri="{FF2B5EF4-FFF2-40B4-BE49-F238E27FC236}">
                <a16:creationId xmlns:a16="http://schemas.microsoft.com/office/drawing/2014/main" id="{813FC0AC-EBFE-46B4-977D-B1E514DD8459}"/>
              </a:ext>
            </a:extLst>
          </p:cNvPr>
          <p:cNvGrpSpPr/>
          <p:nvPr/>
        </p:nvGrpSpPr>
        <p:grpSpPr>
          <a:xfrm>
            <a:off x="273738" y="343548"/>
            <a:ext cx="627512" cy="120881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438" name="Freeform: Shape 437">
              <a:extLst>
                <a:ext uri="{FF2B5EF4-FFF2-40B4-BE49-F238E27FC236}">
                  <a16:creationId xmlns:a16="http://schemas.microsoft.com/office/drawing/2014/main" id="{F39F4AAC-FC4D-40B8-B968-21972E41692A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39" name="Freeform: Shape 438">
              <a:extLst>
                <a:ext uri="{FF2B5EF4-FFF2-40B4-BE49-F238E27FC236}">
                  <a16:creationId xmlns:a16="http://schemas.microsoft.com/office/drawing/2014/main" id="{45F9BB26-662E-4CA3-8D56-E2F0F756F6AE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40" name="Freeform: Shape 439">
              <a:extLst>
                <a:ext uri="{FF2B5EF4-FFF2-40B4-BE49-F238E27FC236}">
                  <a16:creationId xmlns:a16="http://schemas.microsoft.com/office/drawing/2014/main" id="{AE69F2D1-B865-4EA1-9A69-C988F32EE78E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41" name="Freeform: Shape 440">
              <a:extLst>
                <a:ext uri="{FF2B5EF4-FFF2-40B4-BE49-F238E27FC236}">
                  <a16:creationId xmlns:a16="http://schemas.microsoft.com/office/drawing/2014/main" id="{CC6FD83C-EE57-4A99-9D09-20970AAB4FE1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42" name="Freeform: Shape 441">
              <a:extLst>
                <a:ext uri="{FF2B5EF4-FFF2-40B4-BE49-F238E27FC236}">
                  <a16:creationId xmlns:a16="http://schemas.microsoft.com/office/drawing/2014/main" id="{A906EAC6-346D-4D8E-B374-E1A123408A8F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43" name="Freeform: Shape 442">
              <a:extLst>
                <a:ext uri="{FF2B5EF4-FFF2-40B4-BE49-F238E27FC236}">
                  <a16:creationId xmlns:a16="http://schemas.microsoft.com/office/drawing/2014/main" id="{326D8986-F677-4568-881E-6FD5A5FE72D8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44" name="Freeform: Shape 443">
              <a:extLst>
                <a:ext uri="{FF2B5EF4-FFF2-40B4-BE49-F238E27FC236}">
                  <a16:creationId xmlns:a16="http://schemas.microsoft.com/office/drawing/2014/main" id="{CFE38B15-D8F6-48B2-8943-AD017E499CC4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45" name="Freeform: Shape 444">
              <a:extLst>
                <a:ext uri="{FF2B5EF4-FFF2-40B4-BE49-F238E27FC236}">
                  <a16:creationId xmlns:a16="http://schemas.microsoft.com/office/drawing/2014/main" id="{07C2C0C7-AE52-4422-A242-F541BECFFD7F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446" name="Diamond 79">
            <a:extLst>
              <a:ext uri="{FF2B5EF4-FFF2-40B4-BE49-F238E27FC236}">
                <a16:creationId xmlns:a16="http://schemas.microsoft.com/office/drawing/2014/main" id="{047F7882-D227-43F8-8327-18018B3F13F5}"/>
              </a:ext>
            </a:extLst>
          </p:cNvPr>
          <p:cNvSpPr/>
          <p:nvPr/>
        </p:nvSpPr>
        <p:spPr>
          <a:xfrm>
            <a:off x="1" y="290832"/>
            <a:ext cx="111563" cy="226314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 sz="1350"/>
          </a:p>
        </p:txBody>
      </p:sp>
      <p:sp>
        <p:nvSpPr>
          <p:cNvPr id="447" name="Diamond 100">
            <a:extLst>
              <a:ext uri="{FF2B5EF4-FFF2-40B4-BE49-F238E27FC236}">
                <a16:creationId xmlns:a16="http://schemas.microsoft.com/office/drawing/2014/main" id="{CCFA5113-821F-45C4-9459-E71A3423CEE1}"/>
              </a:ext>
            </a:extLst>
          </p:cNvPr>
          <p:cNvSpPr/>
          <p:nvPr/>
        </p:nvSpPr>
        <p:spPr>
          <a:xfrm>
            <a:off x="8492069" y="5205223"/>
            <a:ext cx="651932" cy="1652777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</p:spTree>
    <p:extLst>
      <p:ext uri="{BB962C8B-B14F-4D97-AF65-F5344CB8AC3E}">
        <p14:creationId xmlns:p14="http://schemas.microsoft.com/office/powerpoint/2010/main" val="37402047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4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3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4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4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4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4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4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4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4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4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4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3000"/>
                            </p:stCondLst>
                            <p:childTnLst>
                              <p:par>
                                <p:cTn id="6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5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3500"/>
                            </p:stCondLst>
                            <p:childTnLst>
                              <p:par>
                                <p:cTn id="7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5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4000"/>
                            </p:stCondLst>
                            <p:childTnLst>
                              <p:par>
                                <p:cTn id="7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500"/>
                                        <p:tgtEl>
                                          <p:spTgt spid="5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4500"/>
                            </p:stCondLst>
                            <p:childTnLst>
                              <p:par>
                                <p:cTn id="7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9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9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9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9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9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9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5000"/>
                            </p:stCondLst>
                            <p:childTnLst>
                              <p:par>
                                <p:cTn id="8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500"/>
                                        <p:tgtEl>
                                          <p:spTgt spid="4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4" dur="500"/>
                                        <p:tgtEl>
                                          <p:spTgt spid="4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5500"/>
                            </p:stCondLst>
                            <p:childTnLst>
                              <p:par>
                                <p:cTn id="9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8" dur="500"/>
                                        <p:tgtEl>
                                          <p:spTgt spid="4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1" dur="500"/>
                                        <p:tgtEl>
                                          <p:spTgt spid="4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6000"/>
                            </p:stCondLst>
                            <p:childTnLst>
                              <p:par>
                                <p:cTn id="10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5" dur="500"/>
                                        <p:tgtEl>
                                          <p:spTgt spid="5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6500"/>
                            </p:stCondLst>
                            <p:childTnLst>
                              <p:par>
                                <p:cTn id="10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9" dur="500"/>
                                        <p:tgtEl>
                                          <p:spTgt spid="13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7000"/>
                            </p:stCondLst>
                            <p:childTnLst>
                              <p:par>
                                <p:cTn id="1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3" dur="500"/>
                                        <p:tgtEl>
                                          <p:spTgt spid="13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8" grpId="0" animBg="1"/>
      <p:bldP spid="489" grpId="0" animBg="1"/>
      <p:bldP spid="490" grpId="0" animBg="1"/>
      <p:bldP spid="491" grpId="0" animBg="1"/>
      <p:bldP spid="492" grpId="0" animBg="1"/>
      <p:bldP spid="493" grpId="0" animBg="1"/>
      <p:bldP spid="494" grpId="0" animBg="1"/>
      <p:bldP spid="495" grpId="0" animBg="1"/>
      <p:bldP spid="496" grpId="0"/>
      <p:bldP spid="497" grpId="0"/>
      <p:bldP spid="498" grpId="0"/>
      <p:bldP spid="499" grpId="0"/>
      <p:bldP spid="511" grpId="0"/>
      <p:bldP spid="512" grpId="0" animBg="1"/>
      <p:bldP spid="513" grpId="0"/>
      <p:bldP spid="514" grpId="0"/>
      <p:bldP spid="1317" grpId="0"/>
      <p:bldP spid="1318" grpId="0"/>
      <p:bldP spid="5" grpId="0"/>
      <p:bldP spid="446" grpId="0" animBg="1"/>
      <p:bldP spid="447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" name="PpHolder1">
            <a:extLst>
              <a:ext uri="{FF2B5EF4-FFF2-40B4-BE49-F238E27FC236}">
                <a16:creationId xmlns:a16="http://schemas.microsoft.com/office/drawing/2014/main" id="{B4320F26-786E-45D7-8066-47FEC59C755E}"/>
              </a:ext>
            </a:extLst>
          </p:cNvPr>
          <p:cNvPicPr>
            <a:picLocks/>
          </p:cNvPicPr>
          <p:nvPr/>
        </p:nvPicPr>
        <p:blipFill>
          <a:blip r:embed="rId2"/>
          <a:srcRect r="70000" b="56667"/>
          <a:stretch>
            <a:fillRect/>
          </a:stretch>
        </p:blipFill>
        <p:spPr>
          <a:xfrm>
            <a:off x="2" y="0"/>
            <a:ext cx="2743201" cy="2971800"/>
          </a:xfrm>
          <a:custGeom>
            <a:avLst/>
            <a:gdLst>
              <a:gd name="connsiteX0" fmla="*/ 0 w 2743201"/>
              <a:gd name="connsiteY0" fmla="*/ 0 h 2971800"/>
              <a:gd name="connsiteX1" fmla="*/ 2743201 w 2743201"/>
              <a:gd name="connsiteY1" fmla="*/ 0 h 2971800"/>
              <a:gd name="connsiteX2" fmla="*/ 2743201 w 2743201"/>
              <a:gd name="connsiteY2" fmla="*/ 2971800 h 2971800"/>
              <a:gd name="connsiteX3" fmla="*/ 0 w 2743201"/>
              <a:gd name="connsiteY3" fmla="*/ 2971800 h 2971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43201" h="2971800">
                <a:moveTo>
                  <a:pt x="0" y="0"/>
                </a:moveTo>
                <a:lnTo>
                  <a:pt x="2743201" y="0"/>
                </a:lnTo>
                <a:lnTo>
                  <a:pt x="2743201" y="2971800"/>
                </a:lnTo>
                <a:lnTo>
                  <a:pt x="0" y="2971800"/>
                </a:lnTo>
                <a:close/>
              </a:path>
            </a:pathLst>
          </a:custGeom>
        </p:spPr>
      </p:pic>
      <p:sp>
        <p:nvSpPr>
          <p:cNvPr id="97" name="Rectangle 1">
            <a:extLst>
              <a:ext uri="{FF2B5EF4-FFF2-40B4-BE49-F238E27FC236}">
                <a16:creationId xmlns:a16="http://schemas.microsoft.com/office/drawing/2014/main" id="{02935FEE-D528-454B-AA18-28F0D959BC82}"/>
              </a:ext>
            </a:extLst>
          </p:cNvPr>
          <p:cNvSpPr/>
          <p:nvPr/>
        </p:nvSpPr>
        <p:spPr>
          <a:xfrm>
            <a:off x="0" y="0"/>
            <a:ext cx="2743200" cy="2971800"/>
          </a:xfrm>
          <a:custGeom>
            <a:avLst/>
            <a:gdLst>
              <a:gd name="connsiteX0" fmla="*/ 0 w 12192000"/>
              <a:gd name="connsiteY0" fmla="*/ 0 h 5856669"/>
              <a:gd name="connsiteX1" fmla="*/ 12192000 w 12192000"/>
              <a:gd name="connsiteY1" fmla="*/ 0 h 5856669"/>
              <a:gd name="connsiteX2" fmla="*/ 12192000 w 12192000"/>
              <a:gd name="connsiteY2" fmla="*/ 5856669 h 5856669"/>
              <a:gd name="connsiteX3" fmla="*/ 0 w 12192000"/>
              <a:gd name="connsiteY3" fmla="*/ 5856669 h 58566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5856669">
                <a:moveTo>
                  <a:pt x="0" y="0"/>
                </a:moveTo>
                <a:lnTo>
                  <a:pt x="12192000" y="0"/>
                </a:lnTo>
                <a:lnTo>
                  <a:pt x="12192000" y="5856669"/>
                </a:lnTo>
                <a:lnTo>
                  <a:pt x="0" y="5856669"/>
                </a:lnTo>
                <a:close/>
              </a:path>
            </a:pathLst>
          </a:custGeom>
          <a:gradFill>
            <a:gsLst>
              <a:gs pos="0">
                <a:schemeClr val="tx2">
                  <a:alpha val="82000"/>
                </a:schemeClr>
              </a:gs>
              <a:gs pos="100000">
                <a:schemeClr val="tx2">
                  <a:lumMod val="5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10" name="Title 9">
            <a:extLst>
              <a:ext uri="{FF2B5EF4-FFF2-40B4-BE49-F238E27FC236}">
                <a16:creationId xmlns:a16="http://schemas.microsoft.com/office/drawing/2014/main" id="{48950680-6516-4A3D-8781-E173BC4B14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/>
              <a:t>Our Pricing Package</a:t>
            </a:r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E9EDB762-54C7-4986-A6D3-D1A76903ACE1}"/>
              </a:ext>
            </a:extLst>
          </p:cNvPr>
          <p:cNvSpPr/>
          <p:nvPr/>
        </p:nvSpPr>
        <p:spPr>
          <a:xfrm>
            <a:off x="913210" y="1831457"/>
            <a:ext cx="4115990" cy="1364942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317500" rotWithShape="0">
              <a:scrgbClr r="0" g="0" b="0">
                <a:alpha val="20000"/>
              </a:sc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0179AC2E-75AA-4AEC-AFC2-EABCA58D050C}"/>
              </a:ext>
            </a:extLst>
          </p:cNvPr>
          <p:cNvSpPr txBox="1"/>
          <p:nvPr/>
        </p:nvSpPr>
        <p:spPr>
          <a:xfrm>
            <a:off x="3338784" y="2492015"/>
            <a:ext cx="1347532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>
                    <a:lumMod val="85000"/>
                  </a:schemeClr>
                </a:solidFill>
              </a:rPr>
              <a:t>Standard package</a:t>
            </a: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F4E288EE-B7F9-40B7-944D-66759AEFEAB0}"/>
              </a:ext>
            </a:extLst>
          </p:cNvPr>
          <p:cNvSpPr txBox="1"/>
          <p:nvPr/>
        </p:nvSpPr>
        <p:spPr>
          <a:xfrm>
            <a:off x="3338784" y="2064561"/>
            <a:ext cx="1430395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700" dirty="0">
                <a:solidFill>
                  <a:schemeClr val="accent1"/>
                </a:solidFill>
                <a:latin typeface="+mj-lt"/>
              </a:rPr>
              <a:t>$211,96</a:t>
            </a:r>
            <a:endParaRPr lang="en-ID" sz="27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9E3E4083-50C8-44CF-B2C8-A591DC419542}"/>
              </a:ext>
            </a:extLst>
          </p:cNvPr>
          <p:cNvSpPr txBox="1"/>
          <p:nvPr/>
        </p:nvSpPr>
        <p:spPr>
          <a:xfrm>
            <a:off x="3338783" y="2644047"/>
            <a:ext cx="1572581" cy="27571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2"/>
                </a:solidFill>
              </a:rPr>
              <a:t>A wonderful serenity has</a:t>
            </a:r>
          </a:p>
        </p:txBody>
      </p:sp>
      <p:grpSp>
        <p:nvGrpSpPr>
          <p:cNvPr id="86" name="Graphic 64">
            <a:extLst>
              <a:ext uri="{FF2B5EF4-FFF2-40B4-BE49-F238E27FC236}">
                <a16:creationId xmlns:a16="http://schemas.microsoft.com/office/drawing/2014/main" id="{AB38B040-DC9E-48FC-8C01-C693984FF7FF}"/>
              </a:ext>
            </a:extLst>
          </p:cNvPr>
          <p:cNvGrpSpPr/>
          <p:nvPr/>
        </p:nvGrpSpPr>
        <p:grpSpPr>
          <a:xfrm>
            <a:off x="273738" y="343548"/>
            <a:ext cx="627512" cy="120881"/>
            <a:chOff x="4733924" y="3166776"/>
            <a:chExt cx="2721197" cy="524198"/>
          </a:xfrm>
          <a:solidFill>
            <a:schemeClr val="bg2"/>
          </a:solidFill>
        </p:grpSpPr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99D39EB0-0C57-47C5-A0FC-C7C92300F065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0A20DA09-8B83-48D8-AE77-37F08FC8C7AA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A9273EA0-F7C7-47B8-956E-2D50380D48DA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E58415EF-3732-4C44-8470-0BA8E8EF8B47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07E5E481-91DF-4160-B5C2-A25FC4D6920F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60AE4B39-B565-4A48-940B-49580FB42168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77158FCD-3A23-41D0-B27C-60CFC1C512A8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4" name="Freeform: Shape 93">
              <a:extLst>
                <a:ext uri="{FF2B5EF4-FFF2-40B4-BE49-F238E27FC236}">
                  <a16:creationId xmlns:a16="http://schemas.microsoft.com/office/drawing/2014/main" id="{6EBCCB6B-88F1-4D66-8145-7A38366388EF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95" name="Diamond 79">
            <a:extLst>
              <a:ext uri="{FF2B5EF4-FFF2-40B4-BE49-F238E27FC236}">
                <a16:creationId xmlns:a16="http://schemas.microsoft.com/office/drawing/2014/main" id="{A14C8768-CB5F-43EE-8706-740B7F772B0F}"/>
              </a:ext>
            </a:extLst>
          </p:cNvPr>
          <p:cNvSpPr/>
          <p:nvPr/>
        </p:nvSpPr>
        <p:spPr>
          <a:xfrm>
            <a:off x="1" y="290832"/>
            <a:ext cx="111563" cy="226314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 sz="1350"/>
          </a:p>
        </p:txBody>
      </p:sp>
      <p:sp>
        <p:nvSpPr>
          <p:cNvPr id="96" name="Diamond 100">
            <a:extLst>
              <a:ext uri="{FF2B5EF4-FFF2-40B4-BE49-F238E27FC236}">
                <a16:creationId xmlns:a16="http://schemas.microsoft.com/office/drawing/2014/main" id="{5B41C18F-DD30-4927-9C3C-C064C9DC9F61}"/>
              </a:ext>
            </a:extLst>
          </p:cNvPr>
          <p:cNvSpPr/>
          <p:nvPr/>
        </p:nvSpPr>
        <p:spPr>
          <a:xfrm>
            <a:off x="8492069" y="5205223"/>
            <a:ext cx="651932" cy="1652777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sp>
        <p:nvSpPr>
          <p:cNvPr id="100" name="Rectangle 99">
            <a:extLst>
              <a:ext uri="{FF2B5EF4-FFF2-40B4-BE49-F238E27FC236}">
                <a16:creationId xmlns:a16="http://schemas.microsoft.com/office/drawing/2014/main" id="{D3F70939-CBD8-49D2-88ED-063B172542DE}"/>
              </a:ext>
            </a:extLst>
          </p:cNvPr>
          <p:cNvSpPr/>
          <p:nvPr/>
        </p:nvSpPr>
        <p:spPr>
          <a:xfrm>
            <a:off x="913210" y="3716819"/>
            <a:ext cx="4115990" cy="1364942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317500" rotWithShape="0">
              <a:scrgbClr r="0" g="0" b="0">
                <a:alpha val="20000"/>
              </a:sc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1C419978-D21E-4462-B733-CD9E4265F2AE}"/>
              </a:ext>
            </a:extLst>
          </p:cNvPr>
          <p:cNvSpPr txBox="1"/>
          <p:nvPr/>
        </p:nvSpPr>
        <p:spPr>
          <a:xfrm>
            <a:off x="3338784" y="4377377"/>
            <a:ext cx="1347532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>
                    <a:lumMod val="85000"/>
                  </a:schemeClr>
                </a:solidFill>
              </a:rPr>
              <a:t>Standard package</a:t>
            </a:r>
          </a:p>
        </p:txBody>
      </p:sp>
      <p:sp>
        <p:nvSpPr>
          <p:cNvPr id="103" name="TextBox 102">
            <a:extLst>
              <a:ext uri="{FF2B5EF4-FFF2-40B4-BE49-F238E27FC236}">
                <a16:creationId xmlns:a16="http://schemas.microsoft.com/office/drawing/2014/main" id="{8CEED124-DD8A-42AB-A638-DB5F467C8025}"/>
              </a:ext>
            </a:extLst>
          </p:cNvPr>
          <p:cNvSpPr txBox="1"/>
          <p:nvPr/>
        </p:nvSpPr>
        <p:spPr>
          <a:xfrm>
            <a:off x="3338784" y="3949923"/>
            <a:ext cx="1430395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700" dirty="0">
                <a:solidFill>
                  <a:schemeClr val="accent1"/>
                </a:solidFill>
                <a:latin typeface="+mj-lt"/>
              </a:rPr>
              <a:t>$356,25</a:t>
            </a:r>
            <a:endParaRPr lang="en-ID" sz="27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5F98F534-55DE-477D-A6F2-A3358EDED2E2}"/>
              </a:ext>
            </a:extLst>
          </p:cNvPr>
          <p:cNvSpPr txBox="1"/>
          <p:nvPr/>
        </p:nvSpPr>
        <p:spPr>
          <a:xfrm>
            <a:off x="3338783" y="4529409"/>
            <a:ext cx="1572581" cy="27571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2"/>
                </a:solidFill>
              </a:rPr>
              <a:t>A wonderful serenity has</a:t>
            </a:r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A826FE4F-EE7E-4A0E-AB64-CB3BB73B8EE6}"/>
              </a:ext>
            </a:extLst>
          </p:cNvPr>
          <p:cNvSpPr txBox="1"/>
          <p:nvPr/>
        </p:nvSpPr>
        <p:spPr>
          <a:xfrm>
            <a:off x="5884680" y="2786957"/>
            <a:ext cx="2517639" cy="214545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  <a:p>
            <a:pPr algn="just">
              <a:lnSpc>
                <a:spcPct val="150000"/>
              </a:lnSpc>
            </a:pPr>
            <a:endParaRPr lang="en-US" sz="900" dirty="0"/>
          </a:p>
          <a:p>
            <a:pPr algn="just">
              <a:lnSpc>
                <a:spcPct val="150000"/>
              </a:lnSpc>
            </a:pPr>
            <a:r>
              <a:rPr lang="en-US" sz="900" dirty="0"/>
              <a:t>I am so happy, my dear friend, so absorbed in the exquisite sense of mere tranquil existence, that I neglect my talents.</a:t>
            </a:r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A1B96460-961E-45F1-AB51-A82C1A2D5E65}"/>
              </a:ext>
            </a:extLst>
          </p:cNvPr>
          <p:cNvSpPr txBox="1"/>
          <p:nvPr/>
        </p:nvSpPr>
        <p:spPr>
          <a:xfrm>
            <a:off x="5884682" y="4935642"/>
            <a:ext cx="2331720" cy="20774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50" spc="225" dirty="0">
                <a:solidFill>
                  <a:schemeClr val="accent1"/>
                </a:solidFill>
              </a:rPr>
              <a:t>www.yourwebsithere.com</a:t>
            </a:r>
            <a:endParaRPr lang="en-ID" sz="750" spc="225" dirty="0">
              <a:solidFill>
                <a:schemeClr val="accent1"/>
              </a:solidFill>
            </a:endParaRPr>
          </a:p>
        </p:txBody>
      </p:sp>
      <p:pic>
        <p:nvPicPr>
          <p:cNvPr id="52" name="PpHolder17">
            <a:extLst>
              <a:ext uri="{FF2B5EF4-FFF2-40B4-BE49-F238E27FC236}">
                <a16:creationId xmlns:a16="http://schemas.microsoft.com/office/drawing/2014/main" id="{DFD1E2F6-0108-455F-98E7-A1B3069177EF}"/>
              </a:ext>
            </a:extLst>
          </p:cNvPr>
          <p:cNvPicPr>
            <a:picLocks/>
          </p:cNvPicPr>
          <p:nvPr/>
        </p:nvPicPr>
        <p:blipFill>
          <a:blip r:embed="rId2"/>
          <a:srcRect l="12529" t="30039" r="67500" b="53392"/>
          <a:stretch>
            <a:fillRect/>
          </a:stretch>
        </p:blipFill>
        <p:spPr>
          <a:xfrm>
            <a:off x="1145614" y="2060063"/>
            <a:ext cx="1826191" cy="1136338"/>
          </a:xfrm>
          <a:custGeom>
            <a:avLst/>
            <a:gdLst>
              <a:gd name="connsiteX0" fmla="*/ 0 w 1826191"/>
              <a:gd name="connsiteY0" fmla="*/ 0 h 1136338"/>
              <a:gd name="connsiteX1" fmla="*/ 1826191 w 1826191"/>
              <a:gd name="connsiteY1" fmla="*/ 0 h 1136338"/>
              <a:gd name="connsiteX2" fmla="*/ 1826191 w 1826191"/>
              <a:gd name="connsiteY2" fmla="*/ 1136338 h 1136338"/>
              <a:gd name="connsiteX3" fmla="*/ 0 w 1826191"/>
              <a:gd name="connsiteY3" fmla="*/ 1136338 h 11363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6191" h="1136338">
                <a:moveTo>
                  <a:pt x="0" y="0"/>
                </a:moveTo>
                <a:lnTo>
                  <a:pt x="1826191" y="0"/>
                </a:lnTo>
                <a:lnTo>
                  <a:pt x="1826191" y="1136338"/>
                </a:lnTo>
                <a:lnTo>
                  <a:pt x="0" y="1136338"/>
                </a:lnTo>
                <a:close/>
              </a:path>
            </a:pathLst>
          </a:custGeom>
        </p:spPr>
      </p:pic>
      <p:pic>
        <p:nvPicPr>
          <p:cNvPr id="49" name="PpHolder18">
            <a:extLst>
              <a:ext uri="{FF2B5EF4-FFF2-40B4-BE49-F238E27FC236}">
                <a16:creationId xmlns:a16="http://schemas.microsoft.com/office/drawing/2014/main" id="{CA235C32-8BC5-4A76-8F64-5A7172908421}"/>
              </a:ext>
            </a:extLst>
          </p:cNvPr>
          <p:cNvPicPr>
            <a:picLocks/>
          </p:cNvPicPr>
          <p:nvPr/>
        </p:nvPicPr>
        <p:blipFill>
          <a:blip r:embed="rId2"/>
          <a:srcRect l="12529" t="57530" r="67500" b="25900"/>
          <a:stretch>
            <a:fillRect/>
          </a:stretch>
        </p:blipFill>
        <p:spPr>
          <a:xfrm>
            <a:off x="1145614" y="3945425"/>
            <a:ext cx="1826191" cy="1136338"/>
          </a:xfrm>
          <a:custGeom>
            <a:avLst/>
            <a:gdLst>
              <a:gd name="connsiteX0" fmla="*/ 0 w 1826191"/>
              <a:gd name="connsiteY0" fmla="*/ 0 h 1136338"/>
              <a:gd name="connsiteX1" fmla="*/ 1826191 w 1826191"/>
              <a:gd name="connsiteY1" fmla="*/ 0 h 1136338"/>
              <a:gd name="connsiteX2" fmla="*/ 1826191 w 1826191"/>
              <a:gd name="connsiteY2" fmla="*/ 1136338 h 1136338"/>
              <a:gd name="connsiteX3" fmla="*/ 0 w 1826191"/>
              <a:gd name="connsiteY3" fmla="*/ 1136338 h 11363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6191" h="1136338">
                <a:moveTo>
                  <a:pt x="0" y="0"/>
                </a:moveTo>
                <a:lnTo>
                  <a:pt x="1826191" y="0"/>
                </a:lnTo>
                <a:lnTo>
                  <a:pt x="1826191" y="1136338"/>
                </a:lnTo>
                <a:lnTo>
                  <a:pt x="0" y="1136338"/>
                </a:lnTo>
                <a:close/>
              </a:path>
            </a:pathLst>
          </a:custGeom>
        </p:spPr>
      </p:pic>
      <p:sp>
        <p:nvSpPr>
          <p:cNvPr id="84" name="Diamond 83">
            <a:extLst>
              <a:ext uri="{FF2B5EF4-FFF2-40B4-BE49-F238E27FC236}">
                <a16:creationId xmlns:a16="http://schemas.microsoft.com/office/drawing/2014/main" id="{59AA2538-5BC2-4175-BACB-2DCB932AD797}"/>
              </a:ext>
            </a:extLst>
          </p:cNvPr>
          <p:cNvSpPr/>
          <p:nvPr/>
        </p:nvSpPr>
        <p:spPr>
          <a:xfrm>
            <a:off x="694026" y="1602484"/>
            <a:ext cx="902425" cy="904715"/>
          </a:xfrm>
          <a:prstGeom prst="diamond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06" name="Diamond 105">
            <a:extLst>
              <a:ext uri="{FF2B5EF4-FFF2-40B4-BE49-F238E27FC236}">
                <a16:creationId xmlns:a16="http://schemas.microsoft.com/office/drawing/2014/main" id="{47B2D24D-7715-44B2-9923-3C28E728E97D}"/>
              </a:ext>
            </a:extLst>
          </p:cNvPr>
          <p:cNvSpPr/>
          <p:nvPr/>
        </p:nvSpPr>
        <p:spPr>
          <a:xfrm>
            <a:off x="694026" y="3487846"/>
            <a:ext cx="902425" cy="904715"/>
          </a:xfrm>
          <a:prstGeom prst="diamond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" name="Graphic 110" descr="Dress with solid fill">
            <a:extLst>
              <a:ext uri="{FF2B5EF4-FFF2-40B4-BE49-F238E27FC236}">
                <a16:creationId xmlns:a16="http://schemas.microsoft.com/office/drawing/2014/main" id="{250633B6-9240-463A-A416-9652768721A6}"/>
              </a:ext>
            </a:extLst>
          </p:cNvPr>
          <p:cNvSpPr/>
          <p:nvPr/>
        </p:nvSpPr>
        <p:spPr>
          <a:xfrm>
            <a:off x="1034010" y="1923039"/>
            <a:ext cx="222456" cy="263604"/>
          </a:xfrm>
          <a:custGeom>
            <a:avLst/>
            <a:gdLst>
              <a:gd name="connsiteX0" fmla="*/ 640726 w 643054"/>
              <a:gd name="connsiteY0" fmla="*/ 664845 h 762000"/>
              <a:gd name="connsiteX1" fmla="*/ 414031 w 643054"/>
              <a:gd name="connsiteY1" fmla="*/ 268605 h 762000"/>
              <a:gd name="connsiteX2" fmla="*/ 407364 w 643054"/>
              <a:gd name="connsiteY2" fmla="*/ 244793 h 762000"/>
              <a:gd name="connsiteX3" fmla="*/ 409269 w 643054"/>
              <a:gd name="connsiteY3" fmla="*/ 232410 h 762000"/>
              <a:gd name="connsiteX4" fmla="*/ 438796 w 643054"/>
              <a:gd name="connsiteY4" fmla="*/ 122873 h 762000"/>
              <a:gd name="connsiteX5" fmla="*/ 449274 w 643054"/>
              <a:gd name="connsiteY5" fmla="*/ 116205 h 762000"/>
              <a:gd name="connsiteX6" fmla="*/ 528331 w 643054"/>
              <a:gd name="connsiteY6" fmla="*/ 123825 h 762000"/>
              <a:gd name="connsiteX7" fmla="*/ 533094 w 643054"/>
              <a:gd name="connsiteY7" fmla="*/ 120015 h 762000"/>
              <a:gd name="connsiteX8" fmla="*/ 550239 w 643054"/>
              <a:gd name="connsiteY8" fmla="*/ 42863 h 762000"/>
              <a:gd name="connsiteX9" fmla="*/ 547381 w 643054"/>
              <a:gd name="connsiteY9" fmla="*/ 37147 h 762000"/>
              <a:gd name="connsiteX10" fmla="*/ 474039 w 643054"/>
              <a:gd name="connsiteY10" fmla="*/ 10478 h 762000"/>
              <a:gd name="connsiteX11" fmla="*/ 414984 w 643054"/>
              <a:gd name="connsiteY11" fmla="*/ 0 h 762000"/>
              <a:gd name="connsiteX12" fmla="*/ 407364 w 643054"/>
              <a:gd name="connsiteY12" fmla="*/ 0 h 762000"/>
              <a:gd name="connsiteX13" fmla="*/ 397839 w 643054"/>
              <a:gd name="connsiteY13" fmla="*/ 9525 h 762000"/>
              <a:gd name="connsiteX14" fmla="*/ 397839 w 643054"/>
              <a:gd name="connsiteY14" fmla="*/ 19050 h 762000"/>
              <a:gd name="connsiteX15" fmla="*/ 321639 w 643054"/>
              <a:gd name="connsiteY15" fmla="*/ 95250 h 762000"/>
              <a:gd name="connsiteX16" fmla="*/ 245439 w 643054"/>
              <a:gd name="connsiteY16" fmla="*/ 19050 h 762000"/>
              <a:gd name="connsiteX17" fmla="*/ 245439 w 643054"/>
              <a:gd name="connsiteY17" fmla="*/ 9525 h 762000"/>
              <a:gd name="connsiteX18" fmla="*/ 235914 w 643054"/>
              <a:gd name="connsiteY18" fmla="*/ 0 h 762000"/>
              <a:gd name="connsiteX19" fmla="*/ 228294 w 643054"/>
              <a:gd name="connsiteY19" fmla="*/ 0 h 762000"/>
              <a:gd name="connsiteX20" fmla="*/ 169239 w 643054"/>
              <a:gd name="connsiteY20" fmla="*/ 10478 h 762000"/>
              <a:gd name="connsiteX21" fmla="*/ 96849 w 643054"/>
              <a:gd name="connsiteY21" fmla="*/ 37147 h 762000"/>
              <a:gd name="connsiteX22" fmla="*/ 93991 w 643054"/>
              <a:gd name="connsiteY22" fmla="*/ 42863 h 762000"/>
              <a:gd name="connsiteX23" fmla="*/ 111136 w 643054"/>
              <a:gd name="connsiteY23" fmla="*/ 120015 h 762000"/>
              <a:gd name="connsiteX24" fmla="*/ 115899 w 643054"/>
              <a:gd name="connsiteY24" fmla="*/ 123825 h 762000"/>
              <a:gd name="connsiteX25" fmla="*/ 194956 w 643054"/>
              <a:gd name="connsiteY25" fmla="*/ 116205 h 762000"/>
              <a:gd name="connsiteX26" fmla="*/ 205434 w 643054"/>
              <a:gd name="connsiteY26" fmla="*/ 122873 h 762000"/>
              <a:gd name="connsiteX27" fmla="*/ 234961 w 643054"/>
              <a:gd name="connsiteY27" fmla="*/ 232410 h 762000"/>
              <a:gd name="connsiteX28" fmla="*/ 236866 w 643054"/>
              <a:gd name="connsiteY28" fmla="*/ 244793 h 762000"/>
              <a:gd name="connsiteX29" fmla="*/ 230199 w 643054"/>
              <a:gd name="connsiteY29" fmla="*/ 268605 h 762000"/>
              <a:gd name="connsiteX30" fmla="*/ 2551 w 643054"/>
              <a:gd name="connsiteY30" fmla="*/ 664845 h 762000"/>
              <a:gd name="connsiteX31" fmla="*/ 8266 w 643054"/>
              <a:gd name="connsiteY31" fmla="*/ 689610 h 762000"/>
              <a:gd name="connsiteX32" fmla="*/ 321639 w 643054"/>
              <a:gd name="connsiteY32" fmla="*/ 762000 h 762000"/>
              <a:gd name="connsiteX33" fmla="*/ 635011 w 643054"/>
              <a:gd name="connsiteY33" fmla="*/ 689610 h 762000"/>
              <a:gd name="connsiteX34" fmla="*/ 640726 w 643054"/>
              <a:gd name="connsiteY34" fmla="*/ 664845 h 76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643054" h="762000">
                <a:moveTo>
                  <a:pt x="640726" y="664845"/>
                </a:moveTo>
                <a:lnTo>
                  <a:pt x="414031" y="268605"/>
                </a:lnTo>
                <a:cubicBezTo>
                  <a:pt x="410221" y="260985"/>
                  <a:pt x="407364" y="253365"/>
                  <a:pt x="407364" y="244793"/>
                </a:cubicBezTo>
                <a:cubicBezTo>
                  <a:pt x="407364" y="240983"/>
                  <a:pt x="408316" y="236220"/>
                  <a:pt x="409269" y="232410"/>
                </a:cubicBezTo>
                <a:lnTo>
                  <a:pt x="438796" y="122873"/>
                </a:lnTo>
                <a:cubicBezTo>
                  <a:pt x="439749" y="118110"/>
                  <a:pt x="444511" y="115253"/>
                  <a:pt x="449274" y="116205"/>
                </a:cubicBezTo>
                <a:lnTo>
                  <a:pt x="528331" y="123825"/>
                </a:lnTo>
                <a:cubicBezTo>
                  <a:pt x="531189" y="123825"/>
                  <a:pt x="533094" y="122873"/>
                  <a:pt x="533094" y="120015"/>
                </a:cubicBezTo>
                <a:lnTo>
                  <a:pt x="550239" y="42863"/>
                </a:lnTo>
                <a:cubicBezTo>
                  <a:pt x="551191" y="40958"/>
                  <a:pt x="549286" y="38100"/>
                  <a:pt x="547381" y="37147"/>
                </a:cubicBezTo>
                <a:lnTo>
                  <a:pt x="474039" y="10478"/>
                </a:lnTo>
                <a:cubicBezTo>
                  <a:pt x="454989" y="3810"/>
                  <a:pt x="434986" y="0"/>
                  <a:pt x="414984" y="0"/>
                </a:cubicBezTo>
                <a:lnTo>
                  <a:pt x="407364" y="0"/>
                </a:lnTo>
                <a:cubicBezTo>
                  <a:pt x="401649" y="0"/>
                  <a:pt x="397839" y="3810"/>
                  <a:pt x="397839" y="9525"/>
                </a:cubicBezTo>
                <a:lnTo>
                  <a:pt x="397839" y="19050"/>
                </a:lnTo>
                <a:cubicBezTo>
                  <a:pt x="397839" y="60960"/>
                  <a:pt x="363549" y="95250"/>
                  <a:pt x="321639" y="95250"/>
                </a:cubicBezTo>
                <a:cubicBezTo>
                  <a:pt x="279729" y="95250"/>
                  <a:pt x="245439" y="60960"/>
                  <a:pt x="245439" y="19050"/>
                </a:cubicBezTo>
                <a:lnTo>
                  <a:pt x="245439" y="9525"/>
                </a:lnTo>
                <a:cubicBezTo>
                  <a:pt x="245439" y="3810"/>
                  <a:pt x="241629" y="0"/>
                  <a:pt x="235914" y="0"/>
                </a:cubicBezTo>
                <a:lnTo>
                  <a:pt x="228294" y="0"/>
                </a:lnTo>
                <a:cubicBezTo>
                  <a:pt x="208291" y="0"/>
                  <a:pt x="188289" y="3810"/>
                  <a:pt x="169239" y="10478"/>
                </a:cubicBezTo>
                <a:lnTo>
                  <a:pt x="96849" y="37147"/>
                </a:lnTo>
                <a:cubicBezTo>
                  <a:pt x="94944" y="38100"/>
                  <a:pt x="93039" y="40005"/>
                  <a:pt x="93991" y="42863"/>
                </a:cubicBezTo>
                <a:lnTo>
                  <a:pt x="111136" y="120015"/>
                </a:lnTo>
                <a:cubicBezTo>
                  <a:pt x="112089" y="121920"/>
                  <a:pt x="113994" y="123825"/>
                  <a:pt x="115899" y="123825"/>
                </a:cubicBezTo>
                <a:lnTo>
                  <a:pt x="194956" y="116205"/>
                </a:lnTo>
                <a:cubicBezTo>
                  <a:pt x="199719" y="116205"/>
                  <a:pt x="203529" y="119063"/>
                  <a:pt x="205434" y="122873"/>
                </a:cubicBezTo>
                <a:lnTo>
                  <a:pt x="234961" y="232410"/>
                </a:lnTo>
                <a:cubicBezTo>
                  <a:pt x="235914" y="236220"/>
                  <a:pt x="236866" y="240983"/>
                  <a:pt x="236866" y="244793"/>
                </a:cubicBezTo>
                <a:cubicBezTo>
                  <a:pt x="236866" y="253365"/>
                  <a:pt x="234961" y="260985"/>
                  <a:pt x="230199" y="268605"/>
                </a:cubicBezTo>
                <a:lnTo>
                  <a:pt x="2551" y="664845"/>
                </a:lnTo>
                <a:cubicBezTo>
                  <a:pt x="-2211" y="673418"/>
                  <a:pt x="-306" y="683895"/>
                  <a:pt x="8266" y="689610"/>
                </a:cubicBezTo>
                <a:cubicBezTo>
                  <a:pt x="67321" y="732473"/>
                  <a:pt x="185431" y="762000"/>
                  <a:pt x="321639" y="762000"/>
                </a:cubicBezTo>
                <a:cubicBezTo>
                  <a:pt x="457846" y="762000"/>
                  <a:pt x="575956" y="732473"/>
                  <a:pt x="635011" y="689610"/>
                </a:cubicBezTo>
                <a:cubicBezTo>
                  <a:pt x="642631" y="683895"/>
                  <a:pt x="645489" y="673418"/>
                  <a:pt x="640726" y="664845"/>
                </a:cubicBez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/>
          </a:p>
        </p:txBody>
      </p:sp>
      <p:sp>
        <p:nvSpPr>
          <p:cNvPr id="4" name="Graphic 111" descr="Skirt with solid fill">
            <a:extLst>
              <a:ext uri="{FF2B5EF4-FFF2-40B4-BE49-F238E27FC236}">
                <a16:creationId xmlns:a16="http://schemas.microsoft.com/office/drawing/2014/main" id="{CAA8686F-0899-45ED-A9CD-E6B280B97A12}"/>
              </a:ext>
            </a:extLst>
          </p:cNvPr>
          <p:cNvSpPr>
            <a:spLocks noChangeAspect="1"/>
          </p:cNvSpPr>
          <p:nvPr/>
        </p:nvSpPr>
        <p:spPr>
          <a:xfrm>
            <a:off x="1034482" y="3809901"/>
            <a:ext cx="221513" cy="260604"/>
          </a:xfrm>
          <a:custGeom>
            <a:avLst/>
            <a:gdLst>
              <a:gd name="connsiteX0" fmla="*/ 562928 w 647700"/>
              <a:gd name="connsiteY0" fmla="*/ 76200 h 762000"/>
              <a:gd name="connsiteX1" fmla="*/ 466725 w 647700"/>
              <a:gd name="connsiteY1" fmla="*/ 76200 h 762000"/>
              <a:gd name="connsiteX2" fmla="*/ 466725 w 647700"/>
              <a:gd name="connsiteY2" fmla="*/ 38100 h 762000"/>
              <a:gd name="connsiteX3" fmla="*/ 557213 w 647700"/>
              <a:gd name="connsiteY3" fmla="*/ 38100 h 762000"/>
              <a:gd name="connsiteX4" fmla="*/ 554355 w 647700"/>
              <a:gd name="connsiteY4" fmla="*/ 16192 h 762000"/>
              <a:gd name="connsiteX5" fmla="*/ 535305 w 647700"/>
              <a:gd name="connsiteY5" fmla="*/ 0 h 762000"/>
              <a:gd name="connsiteX6" fmla="*/ 112395 w 647700"/>
              <a:gd name="connsiteY6" fmla="*/ 0 h 762000"/>
              <a:gd name="connsiteX7" fmla="*/ 93345 w 647700"/>
              <a:gd name="connsiteY7" fmla="*/ 16192 h 762000"/>
              <a:gd name="connsiteX8" fmla="*/ 90488 w 647700"/>
              <a:gd name="connsiteY8" fmla="*/ 38100 h 762000"/>
              <a:gd name="connsiteX9" fmla="*/ 180975 w 647700"/>
              <a:gd name="connsiteY9" fmla="*/ 38100 h 762000"/>
              <a:gd name="connsiteX10" fmla="*/ 180975 w 647700"/>
              <a:gd name="connsiteY10" fmla="*/ 76200 h 762000"/>
              <a:gd name="connsiteX11" fmla="*/ 84773 w 647700"/>
              <a:gd name="connsiteY11" fmla="*/ 76200 h 762000"/>
              <a:gd name="connsiteX12" fmla="*/ 0 w 647700"/>
              <a:gd name="connsiteY12" fmla="*/ 705803 h 762000"/>
              <a:gd name="connsiteX13" fmla="*/ 142875 w 647700"/>
              <a:gd name="connsiteY13" fmla="*/ 705803 h 762000"/>
              <a:gd name="connsiteX14" fmla="*/ 323850 w 647700"/>
              <a:gd name="connsiteY14" fmla="*/ 762000 h 762000"/>
              <a:gd name="connsiteX15" fmla="*/ 504825 w 647700"/>
              <a:gd name="connsiteY15" fmla="*/ 705803 h 762000"/>
              <a:gd name="connsiteX16" fmla="*/ 647700 w 647700"/>
              <a:gd name="connsiteY16" fmla="*/ 705803 h 762000"/>
              <a:gd name="connsiteX17" fmla="*/ 562928 w 647700"/>
              <a:gd name="connsiteY17" fmla="*/ 76200 h 762000"/>
              <a:gd name="connsiteX18" fmla="*/ 219075 w 647700"/>
              <a:gd name="connsiteY18" fmla="*/ 76200 h 762000"/>
              <a:gd name="connsiteX19" fmla="*/ 219075 w 647700"/>
              <a:gd name="connsiteY19" fmla="*/ 38100 h 762000"/>
              <a:gd name="connsiteX20" fmla="*/ 304800 w 647700"/>
              <a:gd name="connsiteY20" fmla="*/ 38100 h 762000"/>
              <a:gd name="connsiteX21" fmla="*/ 304800 w 647700"/>
              <a:gd name="connsiteY21" fmla="*/ 76200 h 762000"/>
              <a:gd name="connsiteX22" fmla="*/ 219075 w 647700"/>
              <a:gd name="connsiteY22" fmla="*/ 76200 h 762000"/>
              <a:gd name="connsiteX23" fmla="*/ 342900 w 647700"/>
              <a:gd name="connsiteY23" fmla="*/ 76200 h 762000"/>
              <a:gd name="connsiteX24" fmla="*/ 342900 w 647700"/>
              <a:gd name="connsiteY24" fmla="*/ 38100 h 762000"/>
              <a:gd name="connsiteX25" fmla="*/ 428625 w 647700"/>
              <a:gd name="connsiteY25" fmla="*/ 38100 h 762000"/>
              <a:gd name="connsiteX26" fmla="*/ 428625 w 647700"/>
              <a:gd name="connsiteY26" fmla="*/ 76200 h 762000"/>
              <a:gd name="connsiteX27" fmla="*/ 342900 w 647700"/>
              <a:gd name="connsiteY27" fmla="*/ 76200 h 76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647700" h="762000">
                <a:moveTo>
                  <a:pt x="562928" y="76200"/>
                </a:moveTo>
                <a:lnTo>
                  <a:pt x="466725" y="76200"/>
                </a:lnTo>
                <a:lnTo>
                  <a:pt x="466725" y="38100"/>
                </a:lnTo>
                <a:lnTo>
                  <a:pt x="557213" y="38100"/>
                </a:lnTo>
                <a:lnTo>
                  <a:pt x="554355" y="16192"/>
                </a:lnTo>
                <a:cubicBezTo>
                  <a:pt x="553403" y="6667"/>
                  <a:pt x="544830" y="0"/>
                  <a:pt x="535305" y="0"/>
                </a:cubicBezTo>
                <a:lnTo>
                  <a:pt x="112395" y="0"/>
                </a:lnTo>
                <a:cubicBezTo>
                  <a:pt x="102870" y="0"/>
                  <a:pt x="94298" y="6667"/>
                  <a:pt x="93345" y="16192"/>
                </a:cubicBezTo>
                <a:lnTo>
                  <a:pt x="90488" y="38100"/>
                </a:lnTo>
                <a:lnTo>
                  <a:pt x="180975" y="38100"/>
                </a:lnTo>
                <a:lnTo>
                  <a:pt x="180975" y="76200"/>
                </a:lnTo>
                <a:lnTo>
                  <a:pt x="84773" y="76200"/>
                </a:lnTo>
                <a:lnTo>
                  <a:pt x="0" y="705803"/>
                </a:lnTo>
                <a:cubicBezTo>
                  <a:pt x="29528" y="751523"/>
                  <a:pt x="113348" y="705803"/>
                  <a:pt x="142875" y="705803"/>
                </a:cubicBezTo>
                <a:cubicBezTo>
                  <a:pt x="173355" y="705803"/>
                  <a:pt x="276225" y="762000"/>
                  <a:pt x="323850" y="762000"/>
                </a:cubicBezTo>
                <a:cubicBezTo>
                  <a:pt x="371475" y="762000"/>
                  <a:pt x="474345" y="705803"/>
                  <a:pt x="504825" y="705803"/>
                </a:cubicBezTo>
                <a:cubicBezTo>
                  <a:pt x="534353" y="705803"/>
                  <a:pt x="618173" y="751523"/>
                  <a:pt x="647700" y="705803"/>
                </a:cubicBezTo>
                <a:lnTo>
                  <a:pt x="562928" y="76200"/>
                </a:lnTo>
                <a:close/>
                <a:moveTo>
                  <a:pt x="219075" y="76200"/>
                </a:moveTo>
                <a:lnTo>
                  <a:pt x="219075" y="38100"/>
                </a:lnTo>
                <a:lnTo>
                  <a:pt x="304800" y="38100"/>
                </a:lnTo>
                <a:lnTo>
                  <a:pt x="304800" y="76200"/>
                </a:lnTo>
                <a:lnTo>
                  <a:pt x="219075" y="76200"/>
                </a:lnTo>
                <a:close/>
                <a:moveTo>
                  <a:pt x="342900" y="76200"/>
                </a:moveTo>
                <a:lnTo>
                  <a:pt x="342900" y="38100"/>
                </a:lnTo>
                <a:lnTo>
                  <a:pt x="428625" y="38100"/>
                </a:lnTo>
                <a:lnTo>
                  <a:pt x="428625" y="76200"/>
                </a:lnTo>
                <a:lnTo>
                  <a:pt x="342900" y="76200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/>
          </a:p>
        </p:txBody>
      </p:sp>
    </p:spTree>
    <p:extLst>
      <p:ext uri="{BB962C8B-B14F-4D97-AF65-F5344CB8AC3E}">
        <p14:creationId xmlns:p14="http://schemas.microsoft.com/office/powerpoint/2010/main" val="12109692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000"/>
                            </p:stCondLst>
                            <p:childTnLst>
                              <p:par>
                                <p:cTn id="4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500"/>
                            </p:stCondLst>
                            <p:childTnLst>
                              <p:par>
                                <p:cTn id="5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000"/>
                            </p:stCondLst>
                            <p:childTnLst>
                              <p:par>
                                <p:cTn id="6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500"/>
                            </p:stCondLst>
                            <p:childTnLst>
                              <p:par>
                                <p:cTn id="6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6000"/>
                            </p:stCondLst>
                            <p:childTnLst>
                              <p:par>
                                <p:cTn id="7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7" grpId="0" animBg="1"/>
      <p:bldP spid="10" grpId="0"/>
      <p:bldP spid="81" grpId="0" animBg="1"/>
      <p:bldP spid="82" grpId="0"/>
      <p:bldP spid="83" grpId="0"/>
      <p:bldP spid="85" grpId="0"/>
      <p:bldP spid="95" grpId="0" animBg="1"/>
      <p:bldP spid="96" grpId="0" animBg="1"/>
      <p:bldP spid="100" grpId="0" animBg="1"/>
      <p:bldP spid="102" grpId="0"/>
      <p:bldP spid="103" grpId="0"/>
      <p:bldP spid="104" grpId="0"/>
      <p:bldP spid="107" grpId="0"/>
      <p:bldP spid="109" grpId="0"/>
      <p:bldP spid="84" grpId="0" animBg="1"/>
      <p:bldP spid="106" grpId="0" animBg="1"/>
      <p:bldP spid="5" grpId="0" animBg="1"/>
      <p:bldP spid="4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Rectangle 87">
            <a:extLst>
              <a:ext uri="{FF2B5EF4-FFF2-40B4-BE49-F238E27FC236}">
                <a16:creationId xmlns:a16="http://schemas.microsoft.com/office/drawing/2014/main" id="{6828C995-5B7B-4E5B-AA94-B2AFC2F4C5A0}"/>
              </a:ext>
            </a:extLst>
          </p:cNvPr>
          <p:cNvSpPr/>
          <p:nvPr/>
        </p:nvSpPr>
        <p:spPr>
          <a:xfrm>
            <a:off x="3200400" y="2455270"/>
            <a:ext cx="2744097" cy="250794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90" name="Oval 89">
            <a:extLst>
              <a:ext uri="{FF2B5EF4-FFF2-40B4-BE49-F238E27FC236}">
                <a16:creationId xmlns:a16="http://schemas.microsoft.com/office/drawing/2014/main" id="{D55020D0-0769-4D0F-A43A-555BE89E6011}"/>
              </a:ext>
            </a:extLst>
          </p:cNvPr>
          <p:cNvSpPr/>
          <p:nvPr/>
        </p:nvSpPr>
        <p:spPr>
          <a:xfrm>
            <a:off x="3993612" y="1997610"/>
            <a:ext cx="1138428" cy="1136801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317500" rotWithShape="0">
              <a:scrgbClr r="0" g="0" b="0">
                <a:alpha val="20000"/>
              </a:sc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92" name="Rectangle 91">
            <a:extLst>
              <a:ext uri="{FF2B5EF4-FFF2-40B4-BE49-F238E27FC236}">
                <a16:creationId xmlns:a16="http://schemas.microsoft.com/office/drawing/2014/main" id="{2A3482BD-4717-4E78-A5B1-8B4554B059D4}"/>
              </a:ext>
            </a:extLst>
          </p:cNvPr>
          <p:cNvSpPr/>
          <p:nvPr/>
        </p:nvSpPr>
        <p:spPr>
          <a:xfrm>
            <a:off x="684610" y="2683869"/>
            <a:ext cx="2287190" cy="205074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93" name="Oval 92">
            <a:extLst>
              <a:ext uri="{FF2B5EF4-FFF2-40B4-BE49-F238E27FC236}">
                <a16:creationId xmlns:a16="http://schemas.microsoft.com/office/drawing/2014/main" id="{F5B19668-D6B9-4CCE-BB9B-38DB4DCE7602}"/>
              </a:ext>
            </a:extLst>
          </p:cNvPr>
          <p:cNvSpPr/>
          <p:nvPr/>
        </p:nvSpPr>
        <p:spPr>
          <a:xfrm>
            <a:off x="1260034" y="2226669"/>
            <a:ext cx="1136342" cy="1136342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317500" rotWithShape="0">
              <a:scrgbClr r="0" g="0" b="0">
                <a:alpha val="20000"/>
              </a:sc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grpSp>
        <p:nvGrpSpPr>
          <p:cNvPr id="101" name="Group 100">
            <a:extLst>
              <a:ext uri="{FF2B5EF4-FFF2-40B4-BE49-F238E27FC236}">
                <a16:creationId xmlns:a16="http://schemas.microsoft.com/office/drawing/2014/main" id="{F1EAFCA8-41C2-4B7F-8C26-3569B5D740E8}"/>
              </a:ext>
            </a:extLst>
          </p:cNvPr>
          <p:cNvGrpSpPr/>
          <p:nvPr/>
        </p:nvGrpSpPr>
        <p:grpSpPr>
          <a:xfrm rot="10800000">
            <a:off x="4319966" y="4837836"/>
            <a:ext cx="504068" cy="400028"/>
            <a:chOff x="5857875" y="3241547"/>
            <a:chExt cx="476250" cy="377952"/>
          </a:xfrm>
          <a:solidFill>
            <a:schemeClr val="accent1"/>
          </a:solidFill>
        </p:grpSpPr>
        <p:sp>
          <p:nvSpPr>
            <p:cNvPr id="102" name="Graphic 63" descr="Open quotation mark with solid fill">
              <a:extLst>
                <a:ext uri="{FF2B5EF4-FFF2-40B4-BE49-F238E27FC236}">
                  <a16:creationId xmlns:a16="http://schemas.microsoft.com/office/drawing/2014/main" id="{8D9151B1-CC28-4E57-A405-34E76C538575}"/>
                </a:ext>
              </a:extLst>
            </p:cNvPr>
            <p:cNvSpPr/>
            <p:nvPr/>
          </p:nvSpPr>
          <p:spPr>
            <a:xfrm>
              <a:off x="614362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3" name="Graphic 63" descr="Open quotation mark with solid fill">
              <a:extLst>
                <a:ext uri="{FF2B5EF4-FFF2-40B4-BE49-F238E27FC236}">
                  <a16:creationId xmlns:a16="http://schemas.microsoft.com/office/drawing/2014/main" id="{5BAADA9D-5C9B-4E49-B6DD-1D4C0BA6D59E}"/>
                </a:ext>
              </a:extLst>
            </p:cNvPr>
            <p:cNvSpPr/>
            <p:nvPr/>
          </p:nvSpPr>
          <p:spPr>
            <a:xfrm>
              <a:off x="585787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105" name="TextBox 104">
            <a:extLst>
              <a:ext uri="{FF2B5EF4-FFF2-40B4-BE49-F238E27FC236}">
                <a16:creationId xmlns:a16="http://schemas.microsoft.com/office/drawing/2014/main" id="{8D87DE8E-64F6-4D0A-9AFE-E262B91B0706}"/>
              </a:ext>
            </a:extLst>
          </p:cNvPr>
          <p:cNvSpPr txBox="1"/>
          <p:nvPr/>
        </p:nvSpPr>
        <p:spPr>
          <a:xfrm>
            <a:off x="3814778" y="3287560"/>
            <a:ext cx="1514444" cy="30008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350" dirty="0" err="1">
                <a:solidFill>
                  <a:schemeClr val="accent1"/>
                </a:solidFill>
                <a:latin typeface="+mj-lt"/>
              </a:rPr>
              <a:t>Rissina</a:t>
            </a:r>
            <a:r>
              <a:rPr lang="en-US" sz="1350" dirty="0">
                <a:solidFill>
                  <a:schemeClr val="accent1"/>
                </a:solidFill>
                <a:latin typeface="+mj-lt"/>
              </a:rPr>
              <a:t> </a:t>
            </a:r>
            <a:r>
              <a:rPr lang="en-US" sz="1350" dirty="0" err="1">
                <a:solidFill>
                  <a:schemeClr val="accent1"/>
                </a:solidFill>
                <a:latin typeface="+mj-lt"/>
              </a:rPr>
              <a:t>Luminer</a:t>
            </a:r>
            <a:endParaRPr lang="en-US" sz="135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3C259778-50B9-4790-BE05-8D73B35F7D13}"/>
              </a:ext>
            </a:extLst>
          </p:cNvPr>
          <p:cNvSpPr txBox="1"/>
          <p:nvPr/>
        </p:nvSpPr>
        <p:spPr>
          <a:xfrm>
            <a:off x="3814779" y="3505631"/>
            <a:ext cx="1514444" cy="2192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825" dirty="0">
                <a:solidFill>
                  <a:schemeClr val="bg1"/>
                </a:solidFill>
              </a:rPr>
              <a:t>Fashion </a:t>
            </a:r>
            <a:r>
              <a:rPr lang="en-US" sz="825" dirty="0" err="1">
                <a:solidFill>
                  <a:schemeClr val="bg1"/>
                </a:solidFill>
              </a:rPr>
              <a:t>Entusiast</a:t>
            </a:r>
            <a:endParaRPr lang="en-US" sz="825" dirty="0">
              <a:solidFill>
                <a:schemeClr val="bg1"/>
              </a:solidFill>
            </a:endParaRPr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7C6E02DC-4BFC-4525-942F-F4B10C3D9143}"/>
              </a:ext>
            </a:extLst>
          </p:cNvPr>
          <p:cNvSpPr txBox="1"/>
          <p:nvPr/>
        </p:nvSpPr>
        <p:spPr>
          <a:xfrm>
            <a:off x="3612359" y="3687270"/>
            <a:ext cx="1919283" cy="89896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1"/>
                </a:solidFill>
              </a:rPr>
              <a:t>A wonderful serenity has taken possession of my entire soul, like these sweet mornings of spring photography</a:t>
            </a:r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2D61228F-538C-4995-AB70-B62DD1455A2F}"/>
              </a:ext>
            </a:extLst>
          </p:cNvPr>
          <p:cNvSpPr txBox="1"/>
          <p:nvPr/>
        </p:nvSpPr>
        <p:spPr>
          <a:xfrm>
            <a:off x="1070983" y="3453192"/>
            <a:ext cx="1514444" cy="30008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350" dirty="0">
                <a:solidFill>
                  <a:schemeClr val="bg2"/>
                </a:solidFill>
                <a:latin typeface="+mj-lt"/>
              </a:rPr>
              <a:t>Gabriela </a:t>
            </a:r>
            <a:r>
              <a:rPr lang="en-US" sz="1350" dirty="0" err="1">
                <a:solidFill>
                  <a:schemeClr val="bg2"/>
                </a:solidFill>
                <a:latin typeface="+mj-lt"/>
              </a:rPr>
              <a:t>Luminer</a:t>
            </a:r>
            <a:endParaRPr lang="en-US" sz="135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64438894-05DC-43BE-92C1-B9AE025E3D27}"/>
              </a:ext>
            </a:extLst>
          </p:cNvPr>
          <p:cNvSpPr txBox="1"/>
          <p:nvPr/>
        </p:nvSpPr>
        <p:spPr>
          <a:xfrm>
            <a:off x="1070983" y="3671262"/>
            <a:ext cx="1514444" cy="2192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825" dirty="0">
                <a:solidFill>
                  <a:schemeClr val="bg2"/>
                </a:solidFill>
              </a:rPr>
              <a:t>Fashion </a:t>
            </a:r>
            <a:r>
              <a:rPr lang="en-US" sz="825" dirty="0" err="1">
                <a:solidFill>
                  <a:schemeClr val="bg2"/>
                </a:solidFill>
              </a:rPr>
              <a:t>Entusiast</a:t>
            </a:r>
            <a:endParaRPr lang="en-US" sz="825" dirty="0">
              <a:solidFill>
                <a:schemeClr val="bg2"/>
              </a:solidFill>
            </a:endParaRPr>
          </a:p>
        </p:txBody>
      </p:sp>
      <p:sp>
        <p:nvSpPr>
          <p:cNvPr id="110" name="TextBox 109">
            <a:extLst>
              <a:ext uri="{FF2B5EF4-FFF2-40B4-BE49-F238E27FC236}">
                <a16:creationId xmlns:a16="http://schemas.microsoft.com/office/drawing/2014/main" id="{013051C4-3715-46C2-94BA-3695FDC9E5B8}"/>
              </a:ext>
            </a:extLst>
          </p:cNvPr>
          <p:cNvSpPr txBox="1"/>
          <p:nvPr/>
        </p:nvSpPr>
        <p:spPr>
          <a:xfrm>
            <a:off x="868865" y="3826267"/>
            <a:ext cx="1918680" cy="69121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 mornings</a:t>
            </a:r>
          </a:p>
        </p:txBody>
      </p:sp>
      <p:grpSp>
        <p:nvGrpSpPr>
          <p:cNvPr id="111" name="Group 110">
            <a:extLst>
              <a:ext uri="{FF2B5EF4-FFF2-40B4-BE49-F238E27FC236}">
                <a16:creationId xmlns:a16="http://schemas.microsoft.com/office/drawing/2014/main" id="{85A10B48-1D18-4C89-AC46-0C68AF2D882C}"/>
              </a:ext>
            </a:extLst>
          </p:cNvPr>
          <p:cNvGrpSpPr/>
          <p:nvPr/>
        </p:nvGrpSpPr>
        <p:grpSpPr>
          <a:xfrm rot="10800000">
            <a:off x="1626728" y="4638041"/>
            <a:ext cx="402955" cy="319785"/>
            <a:chOff x="5857875" y="3241547"/>
            <a:chExt cx="476250" cy="377952"/>
          </a:xfrm>
          <a:solidFill>
            <a:schemeClr val="tx1"/>
          </a:solidFill>
        </p:grpSpPr>
        <p:sp>
          <p:nvSpPr>
            <p:cNvPr id="112" name="Graphic 63" descr="Open quotation mark with solid fill">
              <a:extLst>
                <a:ext uri="{FF2B5EF4-FFF2-40B4-BE49-F238E27FC236}">
                  <a16:creationId xmlns:a16="http://schemas.microsoft.com/office/drawing/2014/main" id="{8B8D0A48-D9F7-4650-BA2C-54F0EF09B5C6}"/>
                </a:ext>
              </a:extLst>
            </p:cNvPr>
            <p:cNvSpPr/>
            <p:nvPr/>
          </p:nvSpPr>
          <p:spPr>
            <a:xfrm>
              <a:off x="614362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3" name="Graphic 63" descr="Open quotation mark with solid fill">
              <a:extLst>
                <a:ext uri="{FF2B5EF4-FFF2-40B4-BE49-F238E27FC236}">
                  <a16:creationId xmlns:a16="http://schemas.microsoft.com/office/drawing/2014/main" id="{77A84711-8460-4E68-849E-11E4E2244BAB}"/>
                </a:ext>
              </a:extLst>
            </p:cNvPr>
            <p:cNvSpPr/>
            <p:nvPr/>
          </p:nvSpPr>
          <p:spPr>
            <a:xfrm>
              <a:off x="585787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pic>
        <p:nvPicPr>
          <p:cNvPr id="68" name="PpHolder13">
            <a:extLst>
              <a:ext uri="{FF2B5EF4-FFF2-40B4-BE49-F238E27FC236}">
                <a16:creationId xmlns:a16="http://schemas.microsoft.com/office/drawing/2014/main" id="{23F1FAD9-655E-4ADE-A5DE-18814E3A06FE}"/>
              </a:ext>
            </a:extLst>
          </p:cNvPr>
          <p:cNvPicPr>
            <a:picLocks/>
          </p:cNvPicPr>
          <p:nvPr/>
        </p:nvPicPr>
        <p:blipFill>
          <a:blip r:embed="rId2"/>
          <a:srcRect l="15312" t="34511" r="75325" b="53005"/>
          <a:stretch>
            <a:fillRect/>
          </a:stretch>
        </p:blipFill>
        <p:spPr>
          <a:xfrm>
            <a:off x="1400117" y="2366753"/>
            <a:ext cx="856181" cy="856181"/>
          </a:xfrm>
          <a:custGeom>
            <a:avLst/>
            <a:gdLst>
              <a:gd name="connsiteX0" fmla="*/ 428092 w 856181"/>
              <a:gd name="connsiteY0" fmla="*/ 0 h 856181"/>
              <a:gd name="connsiteX1" fmla="*/ 856181 w 856181"/>
              <a:gd name="connsiteY1" fmla="*/ 428092 h 856181"/>
              <a:gd name="connsiteX2" fmla="*/ 428092 w 856181"/>
              <a:gd name="connsiteY2" fmla="*/ 856181 h 856181"/>
              <a:gd name="connsiteX3" fmla="*/ 0 w 856181"/>
              <a:gd name="connsiteY3" fmla="*/ 428092 h 856181"/>
              <a:gd name="connsiteX4" fmla="*/ 428092 w 856181"/>
              <a:gd name="connsiteY4" fmla="*/ 0 h 8561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56181" h="856181">
                <a:moveTo>
                  <a:pt x="428092" y="0"/>
                </a:moveTo>
                <a:cubicBezTo>
                  <a:pt x="664519" y="0"/>
                  <a:pt x="856181" y="191663"/>
                  <a:pt x="856181" y="428092"/>
                </a:cubicBezTo>
                <a:cubicBezTo>
                  <a:pt x="856181" y="664519"/>
                  <a:pt x="664519" y="856181"/>
                  <a:pt x="428092" y="856181"/>
                </a:cubicBezTo>
                <a:cubicBezTo>
                  <a:pt x="191665" y="856181"/>
                  <a:pt x="0" y="664519"/>
                  <a:pt x="0" y="428092"/>
                </a:cubicBezTo>
                <a:cubicBezTo>
                  <a:pt x="0" y="191663"/>
                  <a:pt x="191665" y="0"/>
                  <a:pt x="428092" y="0"/>
                </a:cubicBezTo>
                <a:close/>
              </a:path>
            </a:pathLst>
          </a:custGeom>
        </p:spPr>
      </p:pic>
      <p:pic>
        <p:nvPicPr>
          <p:cNvPr id="65" name="PpHolder14">
            <a:extLst>
              <a:ext uri="{FF2B5EF4-FFF2-40B4-BE49-F238E27FC236}">
                <a16:creationId xmlns:a16="http://schemas.microsoft.com/office/drawing/2014/main" id="{8FF1F19B-53C1-4EF7-BCC1-AF82E15CD803}"/>
              </a:ext>
            </a:extLst>
          </p:cNvPr>
          <p:cNvPicPr>
            <a:picLocks/>
          </p:cNvPicPr>
          <p:nvPr/>
        </p:nvPicPr>
        <p:blipFill>
          <a:blip r:embed="rId2"/>
          <a:srcRect l="45112" t="31042" r="45312" b="56209"/>
          <a:stretch>
            <a:fillRect/>
          </a:stretch>
        </p:blipFill>
        <p:spPr>
          <a:xfrm>
            <a:off x="4125033" y="2128842"/>
            <a:ext cx="875594" cy="874342"/>
          </a:xfrm>
          <a:custGeom>
            <a:avLst/>
            <a:gdLst>
              <a:gd name="connsiteX0" fmla="*/ 437797 w 875594"/>
              <a:gd name="connsiteY0" fmla="*/ 0 h 874342"/>
              <a:gd name="connsiteX1" fmla="*/ 875594 w 875594"/>
              <a:gd name="connsiteY1" fmla="*/ 437172 h 874342"/>
              <a:gd name="connsiteX2" fmla="*/ 437797 w 875594"/>
              <a:gd name="connsiteY2" fmla="*/ 874342 h 874342"/>
              <a:gd name="connsiteX3" fmla="*/ 0 w 875594"/>
              <a:gd name="connsiteY3" fmla="*/ 437172 h 874342"/>
              <a:gd name="connsiteX4" fmla="*/ 437797 w 875594"/>
              <a:gd name="connsiteY4" fmla="*/ 0 h 8743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75594" h="874342">
                <a:moveTo>
                  <a:pt x="437797" y="0"/>
                </a:moveTo>
                <a:cubicBezTo>
                  <a:pt x="679585" y="0"/>
                  <a:pt x="875594" y="195727"/>
                  <a:pt x="875594" y="437172"/>
                </a:cubicBezTo>
                <a:cubicBezTo>
                  <a:pt x="875594" y="678614"/>
                  <a:pt x="679585" y="874342"/>
                  <a:pt x="437797" y="874342"/>
                </a:cubicBezTo>
                <a:cubicBezTo>
                  <a:pt x="196008" y="874342"/>
                  <a:pt x="0" y="678614"/>
                  <a:pt x="0" y="437172"/>
                </a:cubicBezTo>
                <a:cubicBezTo>
                  <a:pt x="0" y="195727"/>
                  <a:pt x="196008" y="0"/>
                  <a:pt x="437797" y="0"/>
                </a:cubicBezTo>
                <a:close/>
              </a:path>
            </a:pathLst>
          </a:custGeom>
        </p:spPr>
      </p:pic>
      <p:sp>
        <p:nvSpPr>
          <p:cNvPr id="12" name="Title 11">
            <a:extLst>
              <a:ext uri="{FF2B5EF4-FFF2-40B4-BE49-F238E27FC236}">
                <a16:creationId xmlns:a16="http://schemas.microsoft.com/office/drawing/2014/main" id="{A1538F05-01FF-454F-AE31-1E3C09E84D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Customer Testimonial</a:t>
            </a:r>
            <a:endParaRPr lang="en-ID" dirty="0"/>
          </a:p>
        </p:txBody>
      </p:sp>
      <p:sp>
        <p:nvSpPr>
          <p:cNvPr id="116" name="Rectangle 115">
            <a:extLst>
              <a:ext uri="{FF2B5EF4-FFF2-40B4-BE49-F238E27FC236}">
                <a16:creationId xmlns:a16="http://schemas.microsoft.com/office/drawing/2014/main" id="{56E4E236-FB10-45F9-A8A6-EFC9584196E3}"/>
              </a:ext>
            </a:extLst>
          </p:cNvPr>
          <p:cNvSpPr/>
          <p:nvPr/>
        </p:nvSpPr>
        <p:spPr>
          <a:xfrm>
            <a:off x="6173098" y="2683866"/>
            <a:ext cx="2287190" cy="205074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117" name="Oval 116">
            <a:extLst>
              <a:ext uri="{FF2B5EF4-FFF2-40B4-BE49-F238E27FC236}">
                <a16:creationId xmlns:a16="http://schemas.microsoft.com/office/drawing/2014/main" id="{99A9F71A-68AF-4233-856E-FD4F0CCDDDA8}"/>
              </a:ext>
            </a:extLst>
          </p:cNvPr>
          <p:cNvSpPr/>
          <p:nvPr/>
        </p:nvSpPr>
        <p:spPr>
          <a:xfrm>
            <a:off x="6748521" y="2226666"/>
            <a:ext cx="1136342" cy="1136342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317500" rotWithShape="0">
              <a:scrgbClr r="0" g="0" b="0">
                <a:alpha val="20000"/>
              </a:sc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118" name="TextBox 117">
            <a:extLst>
              <a:ext uri="{FF2B5EF4-FFF2-40B4-BE49-F238E27FC236}">
                <a16:creationId xmlns:a16="http://schemas.microsoft.com/office/drawing/2014/main" id="{BBA127E9-CC86-4BBA-8F5C-8C807CF0132E}"/>
              </a:ext>
            </a:extLst>
          </p:cNvPr>
          <p:cNvSpPr txBox="1"/>
          <p:nvPr/>
        </p:nvSpPr>
        <p:spPr>
          <a:xfrm>
            <a:off x="6559470" y="3453188"/>
            <a:ext cx="1514444" cy="30008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350" dirty="0">
                <a:solidFill>
                  <a:schemeClr val="bg2"/>
                </a:solidFill>
                <a:latin typeface="+mj-lt"/>
              </a:rPr>
              <a:t>Nathalia </a:t>
            </a:r>
            <a:r>
              <a:rPr lang="en-US" sz="1350" dirty="0" err="1">
                <a:solidFill>
                  <a:schemeClr val="bg2"/>
                </a:solidFill>
                <a:latin typeface="+mj-lt"/>
              </a:rPr>
              <a:t>Luminer</a:t>
            </a:r>
            <a:endParaRPr lang="en-US" sz="135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19" name="TextBox 118">
            <a:extLst>
              <a:ext uri="{FF2B5EF4-FFF2-40B4-BE49-F238E27FC236}">
                <a16:creationId xmlns:a16="http://schemas.microsoft.com/office/drawing/2014/main" id="{C13CFE20-54F8-48DD-858F-910F7AD0FEAB}"/>
              </a:ext>
            </a:extLst>
          </p:cNvPr>
          <p:cNvSpPr txBox="1"/>
          <p:nvPr/>
        </p:nvSpPr>
        <p:spPr>
          <a:xfrm>
            <a:off x="6559471" y="3671259"/>
            <a:ext cx="1514444" cy="2192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825" dirty="0">
                <a:solidFill>
                  <a:schemeClr val="bg2"/>
                </a:solidFill>
              </a:rPr>
              <a:t>Fashion </a:t>
            </a:r>
            <a:r>
              <a:rPr lang="en-US" sz="825" dirty="0" err="1">
                <a:solidFill>
                  <a:schemeClr val="bg2"/>
                </a:solidFill>
              </a:rPr>
              <a:t>Entusiast</a:t>
            </a:r>
            <a:endParaRPr lang="en-US" sz="825" dirty="0">
              <a:solidFill>
                <a:schemeClr val="bg2"/>
              </a:solidFill>
            </a:endParaRPr>
          </a:p>
        </p:txBody>
      </p:sp>
      <p:sp>
        <p:nvSpPr>
          <p:cNvPr id="120" name="TextBox 119">
            <a:extLst>
              <a:ext uri="{FF2B5EF4-FFF2-40B4-BE49-F238E27FC236}">
                <a16:creationId xmlns:a16="http://schemas.microsoft.com/office/drawing/2014/main" id="{1848BFFB-BC42-4318-BC27-E592CCDE764D}"/>
              </a:ext>
            </a:extLst>
          </p:cNvPr>
          <p:cNvSpPr txBox="1"/>
          <p:nvPr/>
        </p:nvSpPr>
        <p:spPr>
          <a:xfrm>
            <a:off x="6357352" y="3826263"/>
            <a:ext cx="1918680" cy="69121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 mornings</a:t>
            </a:r>
          </a:p>
        </p:txBody>
      </p:sp>
      <p:grpSp>
        <p:nvGrpSpPr>
          <p:cNvPr id="121" name="Group 120">
            <a:extLst>
              <a:ext uri="{FF2B5EF4-FFF2-40B4-BE49-F238E27FC236}">
                <a16:creationId xmlns:a16="http://schemas.microsoft.com/office/drawing/2014/main" id="{936B1990-C752-4D72-8062-197055E22484}"/>
              </a:ext>
            </a:extLst>
          </p:cNvPr>
          <p:cNvGrpSpPr/>
          <p:nvPr/>
        </p:nvGrpSpPr>
        <p:grpSpPr>
          <a:xfrm rot="10800000">
            <a:off x="7115215" y="4638037"/>
            <a:ext cx="402955" cy="319785"/>
            <a:chOff x="5857875" y="3241547"/>
            <a:chExt cx="476250" cy="377952"/>
          </a:xfrm>
          <a:solidFill>
            <a:schemeClr val="tx1"/>
          </a:solidFill>
        </p:grpSpPr>
        <p:sp>
          <p:nvSpPr>
            <p:cNvPr id="122" name="Graphic 63" descr="Open quotation mark with solid fill">
              <a:extLst>
                <a:ext uri="{FF2B5EF4-FFF2-40B4-BE49-F238E27FC236}">
                  <a16:creationId xmlns:a16="http://schemas.microsoft.com/office/drawing/2014/main" id="{F08BB2CC-AFDD-4D0F-B633-67C8685649F7}"/>
                </a:ext>
              </a:extLst>
            </p:cNvPr>
            <p:cNvSpPr/>
            <p:nvPr/>
          </p:nvSpPr>
          <p:spPr>
            <a:xfrm>
              <a:off x="614362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3" name="Graphic 63" descr="Open quotation mark with solid fill">
              <a:extLst>
                <a:ext uri="{FF2B5EF4-FFF2-40B4-BE49-F238E27FC236}">
                  <a16:creationId xmlns:a16="http://schemas.microsoft.com/office/drawing/2014/main" id="{83E66D28-08E3-4141-BAA2-CAC9E3EF34DD}"/>
                </a:ext>
              </a:extLst>
            </p:cNvPr>
            <p:cNvSpPr/>
            <p:nvPr/>
          </p:nvSpPr>
          <p:spPr>
            <a:xfrm>
              <a:off x="585787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pic>
        <p:nvPicPr>
          <p:cNvPr id="62" name="PpHolder22">
            <a:extLst>
              <a:ext uri="{FF2B5EF4-FFF2-40B4-BE49-F238E27FC236}">
                <a16:creationId xmlns:a16="http://schemas.microsoft.com/office/drawing/2014/main" id="{F173356F-93D6-44C8-ACF3-2E1195BB8498}"/>
              </a:ext>
            </a:extLst>
          </p:cNvPr>
          <p:cNvPicPr>
            <a:picLocks/>
          </p:cNvPicPr>
          <p:nvPr/>
        </p:nvPicPr>
        <p:blipFill>
          <a:blip r:embed="rId2"/>
          <a:srcRect l="75335" t="34511" r="15302" b="53005"/>
          <a:stretch>
            <a:fillRect/>
          </a:stretch>
        </p:blipFill>
        <p:spPr>
          <a:xfrm>
            <a:off x="6888604" y="2366749"/>
            <a:ext cx="856181" cy="856181"/>
          </a:xfrm>
          <a:custGeom>
            <a:avLst/>
            <a:gdLst>
              <a:gd name="connsiteX0" fmla="*/ 428091 w 856181"/>
              <a:gd name="connsiteY0" fmla="*/ 0 h 856181"/>
              <a:gd name="connsiteX1" fmla="*/ 856181 w 856181"/>
              <a:gd name="connsiteY1" fmla="*/ 428091 h 856181"/>
              <a:gd name="connsiteX2" fmla="*/ 428091 w 856181"/>
              <a:gd name="connsiteY2" fmla="*/ 856181 h 856181"/>
              <a:gd name="connsiteX3" fmla="*/ 0 w 856181"/>
              <a:gd name="connsiteY3" fmla="*/ 428091 h 856181"/>
              <a:gd name="connsiteX4" fmla="*/ 428091 w 856181"/>
              <a:gd name="connsiteY4" fmla="*/ 0 h 8561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56181" h="856181">
                <a:moveTo>
                  <a:pt x="428091" y="0"/>
                </a:moveTo>
                <a:cubicBezTo>
                  <a:pt x="664519" y="0"/>
                  <a:pt x="856181" y="191664"/>
                  <a:pt x="856181" y="428091"/>
                </a:cubicBezTo>
                <a:cubicBezTo>
                  <a:pt x="856181" y="664519"/>
                  <a:pt x="664519" y="856181"/>
                  <a:pt x="428091" y="856181"/>
                </a:cubicBezTo>
                <a:cubicBezTo>
                  <a:pt x="191663" y="856181"/>
                  <a:pt x="0" y="664519"/>
                  <a:pt x="0" y="428091"/>
                </a:cubicBezTo>
                <a:cubicBezTo>
                  <a:pt x="0" y="191664"/>
                  <a:pt x="191663" y="0"/>
                  <a:pt x="428091" y="0"/>
                </a:cubicBezTo>
                <a:close/>
              </a:path>
            </a:pathLst>
          </a:custGeom>
        </p:spPr>
      </p:pic>
      <p:grpSp>
        <p:nvGrpSpPr>
          <p:cNvPr id="41" name="Graphic 64">
            <a:extLst>
              <a:ext uri="{FF2B5EF4-FFF2-40B4-BE49-F238E27FC236}">
                <a16:creationId xmlns:a16="http://schemas.microsoft.com/office/drawing/2014/main" id="{7521C9D1-2326-47BA-87A3-188A59F85B6A}"/>
              </a:ext>
            </a:extLst>
          </p:cNvPr>
          <p:cNvGrpSpPr/>
          <p:nvPr/>
        </p:nvGrpSpPr>
        <p:grpSpPr>
          <a:xfrm>
            <a:off x="273738" y="340456"/>
            <a:ext cx="627512" cy="120881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F3944B10-5EEB-4739-8E42-8AFDA540FCBB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73521267-1EE9-4379-B285-AFD5CC07FDD2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D0EDDE8C-8BDC-4B58-AF5D-6A0021B9ED9F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5A651AA7-9DE5-4C8C-A328-8E1A149FE54C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C8438E5D-92C9-4976-BFB2-D4F5672B382C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C8B972C4-C917-4E98-A743-5F6530DF7390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2CEFE836-2351-40CA-9FA6-F096A80C094F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FFDD5FF5-BDC9-4FE4-9610-EDEED423D4D2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50" name="Diamond 79">
            <a:extLst>
              <a:ext uri="{FF2B5EF4-FFF2-40B4-BE49-F238E27FC236}">
                <a16:creationId xmlns:a16="http://schemas.microsoft.com/office/drawing/2014/main" id="{EC1B077D-3D1D-44A2-A93B-32BFB2F3C31F}"/>
              </a:ext>
            </a:extLst>
          </p:cNvPr>
          <p:cNvSpPr/>
          <p:nvPr/>
        </p:nvSpPr>
        <p:spPr>
          <a:xfrm>
            <a:off x="1" y="287740"/>
            <a:ext cx="111563" cy="226314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 sz="1350"/>
          </a:p>
        </p:txBody>
      </p:sp>
      <p:sp>
        <p:nvSpPr>
          <p:cNvPr id="51" name="Diamond 100">
            <a:extLst>
              <a:ext uri="{FF2B5EF4-FFF2-40B4-BE49-F238E27FC236}">
                <a16:creationId xmlns:a16="http://schemas.microsoft.com/office/drawing/2014/main" id="{A2A088C1-9844-4A26-8043-D59F9562E432}"/>
              </a:ext>
            </a:extLst>
          </p:cNvPr>
          <p:cNvSpPr/>
          <p:nvPr/>
        </p:nvSpPr>
        <p:spPr>
          <a:xfrm>
            <a:off x="8492069" y="5205223"/>
            <a:ext cx="651932" cy="1652777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</p:spTree>
    <p:extLst>
      <p:ext uri="{BB962C8B-B14F-4D97-AF65-F5344CB8AC3E}">
        <p14:creationId xmlns:p14="http://schemas.microsoft.com/office/powerpoint/2010/main" val="11558887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500"/>
                            </p:stCondLst>
                            <p:childTnLst>
                              <p:par>
                                <p:cTn id="4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0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500"/>
                            </p:stCondLst>
                            <p:childTnLst>
                              <p:par>
                                <p:cTn id="5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000"/>
                            </p:stCondLst>
                            <p:childTnLst>
                              <p:par>
                                <p:cTn id="6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4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7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5500"/>
                            </p:stCondLst>
                            <p:childTnLst>
                              <p:par>
                                <p:cTn id="7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8" grpId="0" animBg="1"/>
      <p:bldP spid="90" grpId="0" animBg="1"/>
      <p:bldP spid="92" grpId="0" animBg="1"/>
      <p:bldP spid="93" grpId="0" animBg="1"/>
      <p:bldP spid="105" grpId="0"/>
      <p:bldP spid="106" grpId="0"/>
      <p:bldP spid="107" grpId="0"/>
      <p:bldP spid="108" grpId="0"/>
      <p:bldP spid="109" grpId="0"/>
      <p:bldP spid="110" grpId="0"/>
      <p:bldP spid="12" grpId="0"/>
      <p:bldP spid="116" grpId="0" animBg="1"/>
      <p:bldP spid="117" grpId="0" animBg="1"/>
      <p:bldP spid="118" grpId="0"/>
      <p:bldP spid="119" grpId="0"/>
      <p:bldP spid="120" grpId="0"/>
      <p:bldP spid="50" grpId="0" animBg="1"/>
      <p:bldP spid="51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PpHolder1">
            <a:extLst>
              <a:ext uri="{FF2B5EF4-FFF2-40B4-BE49-F238E27FC236}">
                <a16:creationId xmlns:a16="http://schemas.microsoft.com/office/drawing/2014/main" id="{D8BEC182-EDD1-47D2-8F24-7E65EC91AEA7}"/>
              </a:ext>
            </a:extLst>
          </p:cNvPr>
          <p:cNvPicPr>
            <a:picLocks/>
          </p:cNvPicPr>
          <p:nvPr/>
        </p:nvPicPr>
        <p:blipFill>
          <a:blip r:embed="rId2"/>
          <a:srcRect b="30833"/>
          <a:stretch>
            <a:fillRect/>
          </a:stretch>
        </p:blipFill>
        <p:spPr>
          <a:xfrm>
            <a:off x="0" y="3"/>
            <a:ext cx="9144000" cy="4743449"/>
          </a:xfrm>
          <a:custGeom>
            <a:avLst/>
            <a:gdLst>
              <a:gd name="connsiteX0" fmla="*/ 0 w 9144000"/>
              <a:gd name="connsiteY0" fmla="*/ 0 h 4743449"/>
              <a:gd name="connsiteX1" fmla="*/ 9144000 w 9144000"/>
              <a:gd name="connsiteY1" fmla="*/ 0 h 4743449"/>
              <a:gd name="connsiteX2" fmla="*/ 9144000 w 9144000"/>
              <a:gd name="connsiteY2" fmla="*/ 4743449 h 4743449"/>
              <a:gd name="connsiteX3" fmla="*/ 0 w 9144000"/>
              <a:gd name="connsiteY3" fmla="*/ 4743449 h 47434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0" h="4743449">
                <a:moveTo>
                  <a:pt x="0" y="0"/>
                </a:moveTo>
                <a:lnTo>
                  <a:pt x="9144000" y="0"/>
                </a:lnTo>
                <a:lnTo>
                  <a:pt x="9144000" y="4743449"/>
                </a:lnTo>
                <a:lnTo>
                  <a:pt x="0" y="4743449"/>
                </a:lnTo>
                <a:close/>
              </a:path>
            </a:pathLst>
          </a:custGeom>
        </p:spPr>
      </p:pic>
      <p:sp>
        <p:nvSpPr>
          <p:cNvPr id="90" name="Diamond 100">
            <a:extLst>
              <a:ext uri="{FF2B5EF4-FFF2-40B4-BE49-F238E27FC236}">
                <a16:creationId xmlns:a16="http://schemas.microsoft.com/office/drawing/2014/main" id="{DB89A132-79F4-49DA-BADA-D964DA8C6FC7}"/>
              </a:ext>
            </a:extLst>
          </p:cNvPr>
          <p:cNvSpPr/>
          <p:nvPr/>
        </p:nvSpPr>
        <p:spPr>
          <a:xfrm flipH="1">
            <a:off x="1" y="5205223"/>
            <a:ext cx="651932" cy="1652777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A256A8E6-9858-4040-AF7A-A9B1CFDA68C1}"/>
              </a:ext>
            </a:extLst>
          </p:cNvPr>
          <p:cNvSpPr/>
          <p:nvPr/>
        </p:nvSpPr>
        <p:spPr>
          <a:xfrm>
            <a:off x="5029200" y="0"/>
            <a:ext cx="3658791" cy="5886449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CFDD55A-7CE6-4E95-A69C-FF152ADA9EB0}"/>
              </a:ext>
            </a:extLst>
          </p:cNvPr>
          <p:cNvSpPr txBox="1"/>
          <p:nvPr/>
        </p:nvSpPr>
        <p:spPr>
          <a:xfrm>
            <a:off x="2891905" y="5318077"/>
            <a:ext cx="1249530" cy="64139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/>
              <a:t>A wonderful serenity has taken possession of my entire soul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02C5CEB-98D3-4D08-A279-17C2B9F998AB}"/>
              </a:ext>
            </a:extLst>
          </p:cNvPr>
          <p:cNvSpPr txBox="1"/>
          <p:nvPr/>
        </p:nvSpPr>
        <p:spPr>
          <a:xfrm>
            <a:off x="825624" y="5256156"/>
            <a:ext cx="1952648" cy="73866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sz="2100" dirty="0">
                <a:solidFill>
                  <a:schemeClr val="accent1"/>
                </a:solidFill>
                <a:latin typeface="+mj-lt"/>
              </a:rPr>
              <a:t>Details Information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486AE332-F574-487A-970D-6F0562BA02A5}"/>
              </a:ext>
            </a:extLst>
          </p:cNvPr>
          <p:cNvSpPr txBox="1"/>
          <p:nvPr/>
        </p:nvSpPr>
        <p:spPr>
          <a:xfrm>
            <a:off x="5692736" y="6145481"/>
            <a:ext cx="2331720" cy="20774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750" spc="225" dirty="0">
                <a:solidFill>
                  <a:schemeClr val="accent1"/>
                </a:solidFill>
              </a:rPr>
              <a:t>www.yourwebsithere.com</a:t>
            </a:r>
            <a:endParaRPr lang="en-ID" sz="750" spc="225" dirty="0">
              <a:solidFill>
                <a:schemeClr val="accent1"/>
              </a:solidFill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8A1056B-CEFF-46CB-A2CE-B8FAB59962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Contact Us</a:t>
            </a:r>
            <a:endParaRPr lang="en-ID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7C1C321-C042-46DC-BE7C-3E89774271C3}"/>
              </a:ext>
            </a:extLst>
          </p:cNvPr>
          <p:cNvSpPr txBox="1"/>
          <p:nvPr/>
        </p:nvSpPr>
        <p:spPr>
          <a:xfrm>
            <a:off x="5653134" y="2846748"/>
            <a:ext cx="91569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  <a:latin typeface="+mj-lt"/>
              </a:rPr>
              <a:t>Phone</a:t>
            </a: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5157CD4F-2617-4414-B3C9-670ED4A0ECF8}"/>
              </a:ext>
            </a:extLst>
          </p:cNvPr>
          <p:cNvCxnSpPr/>
          <p:nvPr/>
        </p:nvCxnSpPr>
        <p:spPr>
          <a:xfrm>
            <a:off x="5653134" y="3080005"/>
            <a:ext cx="2517086" cy="0"/>
          </a:xfrm>
          <a:prstGeom prst="line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95E4C7D6-FE7C-402F-9910-42BCA8143A9B}"/>
              </a:ext>
            </a:extLst>
          </p:cNvPr>
          <p:cNvSpPr txBox="1"/>
          <p:nvPr/>
        </p:nvSpPr>
        <p:spPr>
          <a:xfrm>
            <a:off x="6794296" y="2846748"/>
            <a:ext cx="1374086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900" dirty="0">
                <a:solidFill>
                  <a:schemeClr val="bg2"/>
                </a:solidFill>
              </a:rPr>
              <a:t>+1 1234 2235 5345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73F1F91C-1B49-46C5-B53B-08B354309CD5}"/>
              </a:ext>
            </a:extLst>
          </p:cNvPr>
          <p:cNvSpPr txBox="1"/>
          <p:nvPr/>
        </p:nvSpPr>
        <p:spPr>
          <a:xfrm>
            <a:off x="5653134" y="3301987"/>
            <a:ext cx="91569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  <a:latin typeface="+mj-lt"/>
              </a:rPr>
              <a:t>Location</a:t>
            </a: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70076ECA-3141-496C-A432-BCA8792FB8D0}"/>
              </a:ext>
            </a:extLst>
          </p:cNvPr>
          <p:cNvCxnSpPr/>
          <p:nvPr/>
        </p:nvCxnSpPr>
        <p:spPr>
          <a:xfrm>
            <a:off x="5653134" y="3535243"/>
            <a:ext cx="2517086" cy="0"/>
          </a:xfrm>
          <a:prstGeom prst="line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B5E5D6A4-695A-4572-B6DC-268BE9DD6229}"/>
              </a:ext>
            </a:extLst>
          </p:cNvPr>
          <p:cNvSpPr txBox="1"/>
          <p:nvPr/>
        </p:nvSpPr>
        <p:spPr>
          <a:xfrm>
            <a:off x="6794296" y="3301987"/>
            <a:ext cx="1374086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900" dirty="0">
                <a:solidFill>
                  <a:schemeClr val="bg2"/>
                </a:solidFill>
              </a:rPr>
              <a:t>London, England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AD4612D5-CD5A-4744-BF85-6F4BB8633A7F}"/>
              </a:ext>
            </a:extLst>
          </p:cNvPr>
          <p:cNvSpPr txBox="1"/>
          <p:nvPr/>
        </p:nvSpPr>
        <p:spPr>
          <a:xfrm>
            <a:off x="5763200" y="3691766"/>
            <a:ext cx="2324160" cy="64139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>
                <a:solidFill>
                  <a:schemeClr val="bg2"/>
                </a:solidFill>
              </a:rPr>
              <a:t>A wonderful serenity has taken possession of my entire soul, like these sweet mornings of spring which I enjoy with my heart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7F14E738-1240-4225-9638-12F9BB8B7A97}"/>
              </a:ext>
            </a:extLst>
          </p:cNvPr>
          <p:cNvSpPr txBox="1"/>
          <p:nvPr/>
        </p:nvSpPr>
        <p:spPr>
          <a:xfrm>
            <a:off x="5653134" y="2390293"/>
            <a:ext cx="91569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  <a:latin typeface="+mj-lt"/>
              </a:rPr>
              <a:t>Website</a:t>
            </a: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95AF22B3-7B2B-4047-996A-41BE4DF29B2B}"/>
              </a:ext>
            </a:extLst>
          </p:cNvPr>
          <p:cNvCxnSpPr/>
          <p:nvPr/>
        </p:nvCxnSpPr>
        <p:spPr>
          <a:xfrm>
            <a:off x="5653134" y="2623549"/>
            <a:ext cx="2517086" cy="0"/>
          </a:xfrm>
          <a:prstGeom prst="line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458213A7-0413-4CE2-871E-400E5F8AA5D1}"/>
              </a:ext>
            </a:extLst>
          </p:cNvPr>
          <p:cNvSpPr txBox="1"/>
          <p:nvPr/>
        </p:nvSpPr>
        <p:spPr>
          <a:xfrm>
            <a:off x="6794296" y="2390293"/>
            <a:ext cx="1374086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900" dirty="0">
                <a:solidFill>
                  <a:schemeClr val="bg2"/>
                </a:solidFill>
              </a:rPr>
              <a:t>www.website.com</a:t>
            </a:r>
          </a:p>
        </p:txBody>
      </p:sp>
    </p:spTree>
    <p:extLst>
      <p:ext uri="{BB962C8B-B14F-4D97-AF65-F5344CB8AC3E}">
        <p14:creationId xmlns:p14="http://schemas.microsoft.com/office/powerpoint/2010/main" val="7057592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500"/>
                            </p:stCondLst>
                            <p:childTnLst>
                              <p:par>
                                <p:cTn id="4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000"/>
                            </p:stCondLst>
                            <p:childTnLst>
                              <p:par>
                                <p:cTn id="4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500"/>
                            </p:stCondLst>
                            <p:childTnLst>
                              <p:par>
                                <p:cTn id="5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000"/>
                            </p:stCondLst>
                            <p:childTnLst>
                              <p:par>
                                <p:cTn id="5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500"/>
                            </p:stCondLst>
                            <p:childTnLst>
                              <p:par>
                                <p:cTn id="5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" grpId="0" animBg="1"/>
      <p:bldP spid="13" grpId="0" animBg="1"/>
      <p:bldP spid="14" grpId="0"/>
      <p:bldP spid="15" grpId="0"/>
      <p:bldP spid="28" grpId="0"/>
      <p:bldP spid="3" grpId="0"/>
      <p:bldP spid="16" grpId="0"/>
      <p:bldP spid="18" grpId="0"/>
      <p:bldP spid="19" grpId="0"/>
      <p:bldP spid="21" grpId="0"/>
      <p:bldP spid="22" grpId="0"/>
      <p:bldP spid="23" grpId="0"/>
      <p:bldP spid="2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9" name="PpHolder1">
            <a:extLst>
              <a:ext uri="{FF2B5EF4-FFF2-40B4-BE49-F238E27FC236}">
                <a16:creationId xmlns:a16="http://schemas.microsoft.com/office/drawing/2014/main" id="{9CEEFDF0-AA83-4C16-B6B5-D55DF8C0035E}"/>
              </a:ext>
            </a:extLst>
          </p:cNvPr>
          <p:cNvPicPr>
            <a:picLocks/>
          </p:cNvPicPr>
          <p:nvPr/>
        </p:nvPicPr>
        <p:blipFill>
          <a:blip r:embed="rId2"/>
          <a:srcRect b="60000"/>
          <a:stretch>
            <a:fillRect/>
          </a:stretch>
        </p:blipFill>
        <p:spPr>
          <a:xfrm>
            <a:off x="0" y="1"/>
            <a:ext cx="9144000" cy="2743204"/>
          </a:xfrm>
          <a:custGeom>
            <a:avLst/>
            <a:gdLst>
              <a:gd name="connsiteX0" fmla="*/ 0 w 9144000"/>
              <a:gd name="connsiteY0" fmla="*/ 0 h 2743204"/>
              <a:gd name="connsiteX1" fmla="*/ 9144000 w 9144000"/>
              <a:gd name="connsiteY1" fmla="*/ 0 h 2743204"/>
              <a:gd name="connsiteX2" fmla="*/ 9144000 w 9144000"/>
              <a:gd name="connsiteY2" fmla="*/ 2743204 h 2743204"/>
              <a:gd name="connsiteX3" fmla="*/ 0 w 9144000"/>
              <a:gd name="connsiteY3" fmla="*/ 2743204 h 27432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0" h="2743204">
                <a:moveTo>
                  <a:pt x="0" y="0"/>
                </a:moveTo>
                <a:lnTo>
                  <a:pt x="9144000" y="0"/>
                </a:lnTo>
                <a:lnTo>
                  <a:pt x="9144000" y="2743204"/>
                </a:lnTo>
                <a:lnTo>
                  <a:pt x="0" y="2743204"/>
                </a:lnTo>
                <a:close/>
              </a:path>
            </a:pathLst>
          </a:custGeom>
        </p:spPr>
      </p:pic>
      <p:sp>
        <p:nvSpPr>
          <p:cNvPr id="42" name="Rectangle 1">
            <a:extLst>
              <a:ext uri="{FF2B5EF4-FFF2-40B4-BE49-F238E27FC236}">
                <a16:creationId xmlns:a16="http://schemas.microsoft.com/office/drawing/2014/main" id="{BDCA8BE6-4DFB-4BF6-9D40-FA2BB17FBACB}"/>
              </a:ext>
            </a:extLst>
          </p:cNvPr>
          <p:cNvSpPr/>
          <p:nvPr/>
        </p:nvSpPr>
        <p:spPr>
          <a:xfrm>
            <a:off x="0" y="0"/>
            <a:ext cx="9144000" cy="2743201"/>
          </a:xfrm>
          <a:custGeom>
            <a:avLst/>
            <a:gdLst>
              <a:gd name="connsiteX0" fmla="*/ 0 w 12192000"/>
              <a:gd name="connsiteY0" fmla="*/ 0 h 5856669"/>
              <a:gd name="connsiteX1" fmla="*/ 12192000 w 12192000"/>
              <a:gd name="connsiteY1" fmla="*/ 0 h 5856669"/>
              <a:gd name="connsiteX2" fmla="*/ 12192000 w 12192000"/>
              <a:gd name="connsiteY2" fmla="*/ 5856669 h 5856669"/>
              <a:gd name="connsiteX3" fmla="*/ 0 w 12192000"/>
              <a:gd name="connsiteY3" fmla="*/ 5856669 h 58566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5856669">
                <a:moveTo>
                  <a:pt x="0" y="0"/>
                </a:moveTo>
                <a:lnTo>
                  <a:pt x="12192000" y="0"/>
                </a:lnTo>
                <a:lnTo>
                  <a:pt x="12192000" y="5856669"/>
                </a:lnTo>
                <a:lnTo>
                  <a:pt x="0" y="5856669"/>
                </a:lnTo>
                <a:close/>
              </a:path>
            </a:pathLst>
          </a:custGeom>
          <a:gradFill>
            <a:gsLst>
              <a:gs pos="0">
                <a:schemeClr val="tx2">
                  <a:alpha val="70000"/>
                </a:schemeClr>
              </a:gs>
              <a:gs pos="100000">
                <a:schemeClr val="tx2">
                  <a:lumMod val="50000"/>
                  <a:alpha val="85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grpSp>
        <p:nvGrpSpPr>
          <p:cNvPr id="50" name="Graphic 64">
            <a:extLst>
              <a:ext uri="{FF2B5EF4-FFF2-40B4-BE49-F238E27FC236}">
                <a16:creationId xmlns:a16="http://schemas.microsoft.com/office/drawing/2014/main" id="{69CA4228-EB3C-49DD-A884-2C336D3D6C62}"/>
              </a:ext>
            </a:extLst>
          </p:cNvPr>
          <p:cNvGrpSpPr/>
          <p:nvPr/>
        </p:nvGrpSpPr>
        <p:grpSpPr>
          <a:xfrm>
            <a:off x="3223958" y="1022423"/>
            <a:ext cx="2696084" cy="519360"/>
            <a:chOff x="4733924" y="3166776"/>
            <a:chExt cx="2721197" cy="524198"/>
          </a:xfrm>
          <a:solidFill>
            <a:schemeClr val="accent1"/>
          </a:solidFill>
        </p:grpSpPr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361632C3-0EA7-4A75-B4AF-D4FC8EFFDC48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3CD8CF2A-E692-4599-AA75-519754592720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0392D1DF-D0F2-46FC-8241-6E709511B5F4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5B95596F-493F-44EE-813B-7B62DC810A92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5AEB40DE-4087-4C6B-8EBE-DBE9A7DB4013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40316C31-4A32-4386-B600-7CB93A54CAC1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E1A611BC-3DCD-4536-AE30-004B710360E0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C68C674D-C5A3-40AD-B334-9B5CB5DCEB8F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51" name="TextBox 50">
            <a:extLst>
              <a:ext uri="{FF2B5EF4-FFF2-40B4-BE49-F238E27FC236}">
                <a16:creationId xmlns:a16="http://schemas.microsoft.com/office/drawing/2014/main" id="{13F88C60-53D1-4FF7-B905-832405CF5D98}"/>
              </a:ext>
            </a:extLst>
          </p:cNvPr>
          <p:cNvSpPr txBox="1"/>
          <p:nvPr/>
        </p:nvSpPr>
        <p:spPr>
          <a:xfrm>
            <a:off x="2940045" y="1586691"/>
            <a:ext cx="326391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spc="225" dirty="0">
                <a:solidFill>
                  <a:schemeClr val="bg2"/>
                </a:solidFill>
              </a:rPr>
              <a:t>2021 Woman fashion Collection</a:t>
            </a:r>
            <a:endParaRPr lang="en-ID" sz="900" spc="225" dirty="0">
              <a:solidFill>
                <a:schemeClr val="bg2"/>
              </a:solidFill>
            </a:endParaRP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A89707A4-477F-4E61-8EE3-78B5381141CF}"/>
              </a:ext>
            </a:extLst>
          </p:cNvPr>
          <p:cNvSpPr txBox="1"/>
          <p:nvPr/>
        </p:nvSpPr>
        <p:spPr>
          <a:xfrm>
            <a:off x="4212075" y="3827996"/>
            <a:ext cx="1747129" cy="45095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/>
              <a:t>A wonderful serenity has taken possession of my entire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6DA860FD-41D2-444F-8403-7DA049D3B7B5}"/>
              </a:ext>
            </a:extLst>
          </p:cNvPr>
          <p:cNvSpPr txBox="1"/>
          <p:nvPr/>
        </p:nvSpPr>
        <p:spPr>
          <a:xfrm>
            <a:off x="4212075" y="3593779"/>
            <a:ext cx="1430395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500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44017E7A-A5D5-42B2-BD9B-2C10EA7A220A}"/>
              </a:ext>
            </a:extLst>
          </p:cNvPr>
          <p:cNvSpPr txBox="1"/>
          <p:nvPr/>
        </p:nvSpPr>
        <p:spPr>
          <a:xfrm>
            <a:off x="3272411" y="3628403"/>
            <a:ext cx="955277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50" dirty="0">
                <a:solidFill>
                  <a:schemeClr val="accent1"/>
                </a:solidFill>
                <a:latin typeface="+mj-lt"/>
              </a:rPr>
              <a:t>08.00-09.00</a:t>
            </a:r>
            <a:endParaRPr lang="en-ID" sz="105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E0F2B367-5F66-44FE-AE12-A55ECB9A5C45}"/>
              </a:ext>
            </a:extLst>
          </p:cNvPr>
          <p:cNvSpPr txBox="1"/>
          <p:nvPr/>
        </p:nvSpPr>
        <p:spPr>
          <a:xfrm>
            <a:off x="1398624" y="3827996"/>
            <a:ext cx="1747129" cy="45095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/>
              <a:t>A wonderful serenity has taken possession of my entire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F235B3E5-4741-456F-A107-1F1F576179BC}"/>
              </a:ext>
            </a:extLst>
          </p:cNvPr>
          <p:cNvSpPr txBox="1"/>
          <p:nvPr/>
        </p:nvSpPr>
        <p:spPr>
          <a:xfrm>
            <a:off x="1398624" y="3593779"/>
            <a:ext cx="1430395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500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09FA4958-C495-4FC1-A2DC-558513B2484E}"/>
              </a:ext>
            </a:extLst>
          </p:cNvPr>
          <p:cNvSpPr txBox="1"/>
          <p:nvPr/>
        </p:nvSpPr>
        <p:spPr>
          <a:xfrm>
            <a:off x="458959" y="3628403"/>
            <a:ext cx="955277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50" dirty="0">
                <a:solidFill>
                  <a:schemeClr val="accent1"/>
                </a:solidFill>
                <a:latin typeface="+mj-lt"/>
              </a:rPr>
              <a:t>07.00-08.00</a:t>
            </a:r>
            <a:endParaRPr lang="en-ID" sz="105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1C8FA588-ACFE-4798-BCCF-A064DA9B817D}"/>
              </a:ext>
            </a:extLst>
          </p:cNvPr>
          <p:cNvSpPr txBox="1"/>
          <p:nvPr/>
        </p:nvSpPr>
        <p:spPr>
          <a:xfrm>
            <a:off x="7018870" y="3831086"/>
            <a:ext cx="1747129" cy="45095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/>
              <a:t>A wonderful serenity has taken possession of my entire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5948BAE9-D99F-491E-8FF1-E5338D2B0E10}"/>
              </a:ext>
            </a:extLst>
          </p:cNvPr>
          <p:cNvSpPr txBox="1"/>
          <p:nvPr/>
        </p:nvSpPr>
        <p:spPr>
          <a:xfrm>
            <a:off x="7018870" y="3596869"/>
            <a:ext cx="1430395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500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4969F889-F8A4-4169-A4D6-FAC07008A082}"/>
              </a:ext>
            </a:extLst>
          </p:cNvPr>
          <p:cNvSpPr txBox="1"/>
          <p:nvPr/>
        </p:nvSpPr>
        <p:spPr>
          <a:xfrm>
            <a:off x="6079205" y="3631493"/>
            <a:ext cx="955277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50" dirty="0">
                <a:solidFill>
                  <a:schemeClr val="accent1"/>
                </a:solidFill>
                <a:latin typeface="+mj-lt"/>
              </a:rPr>
              <a:t>09.00-10.00</a:t>
            </a:r>
            <a:endParaRPr lang="en-ID" sz="105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53B2C1F2-25BD-46F7-8DE8-2E071FA248C5}"/>
              </a:ext>
            </a:extLst>
          </p:cNvPr>
          <p:cNvSpPr txBox="1"/>
          <p:nvPr/>
        </p:nvSpPr>
        <p:spPr>
          <a:xfrm>
            <a:off x="4212075" y="5065785"/>
            <a:ext cx="1747129" cy="45095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/>
              <a:t>A wonderful serenity has taken possession of my entire</a:t>
            </a: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67406774-7772-42D9-A83D-894B562D1FAB}"/>
              </a:ext>
            </a:extLst>
          </p:cNvPr>
          <p:cNvSpPr txBox="1"/>
          <p:nvPr/>
        </p:nvSpPr>
        <p:spPr>
          <a:xfrm>
            <a:off x="4212075" y="4831567"/>
            <a:ext cx="1430395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500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85E1E4B7-4E7D-4921-92C2-9A10AF04E9B1}"/>
              </a:ext>
            </a:extLst>
          </p:cNvPr>
          <p:cNvSpPr txBox="1"/>
          <p:nvPr/>
        </p:nvSpPr>
        <p:spPr>
          <a:xfrm>
            <a:off x="3272412" y="4866191"/>
            <a:ext cx="913030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50" dirty="0">
                <a:solidFill>
                  <a:schemeClr val="accent1"/>
                </a:solidFill>
                <a:latin typeface="+mj-lt"/>
              </a:rPr>
              <a:t>11.00-12.00</a:t>
            </a:r>
            <a:endParaRPr lang="en-ID" sz="105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3A7F88E8-496A-490E-9059-72063C74F301}"/>
              </a:ext>
            </a:extLst>
          </p:cNvPr>
          <p:cNvSpPr txBox="1"/>
          <p:nvPr/>
        </p:nvSpPr>
        <p:spPr>
          <a:xfrm>
            <a:off x="1398624" y="5065785"/>
            <a:ext cx="1747129" cy="45095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/>
              <a:t>A wonderful serenity has taken possession of my entire</a:t>
            </a: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13444805-8FEB-40BD-96F3-FA22CBE9F619}"/>
              </a:ext>
            </a:extLst>
          </p:cNvPr>
          <p:cNvSpPr txBox="1"/>
          <p:nvPr/>
        </p:nvSpPr>
        <p:spPr>
          <a:xfrm>
            <a:off x="1398624" y="4831567"/>
            <a:ext cx="1430395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500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B6A5016B-E0BC-426D-B983-69027D42F2DB}"/>
              </a:ext>
            </a:extLst>
          </p:cNvPr>
          <p:cNvSpPr txBox="1"/>
          <p:nvPr/>
        </p:nvSpPr>
        <p:spPr>
          <a:xfrm>
            <a:off x="458960" y="4866191"/>
            <a:ext cx="913030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50" dirty="0">
                <a:solidFill>
                  <a:schemeClr val="accent1"/>
                </a:solidFill>
                <a:latin typeface="+mj-lt"/>
              </a:rPr>
              <a:t>10.00-11.00</a:t>
            </a:r>
            <a:endParaRPr lang="en-ID" sz="105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F4823175-E587-4E87-A1C2-99AF1B644549}"/>
              </a:ext>
            </a:extLst>
          </p:cNvPr>
          <p:cNvSpPr txBox="1"/>
          <p:nvPr/>
        </p:nvSpPr>
        <p:spPr>
          <a:xfrm>
            <a:off x="7018870" y="5068875"/>
            <a:ext cx="1747129" cy="45095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/>
              <a:t>A wonderful serenity has taken possession of my entire</a:t>
            </a: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BF681E94-BCE2-4B84-B202-017A06D016EE}"/>
              </a:ext>
            </a:extLst>
          </p:cNvPr>
          <p:cNvSpPr txBox="1"/>
          <p:nvPr/>
        </p:nvSpPr>
        <p:spPr>
          <a:xfrm>
            <a:off x="7018870" y="4834657"/>
            <a:ext cx="1430395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500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F40B64EC-4856-4927-8510-40DE122B963A}"/>
              </a:ext>
            </a:extLst>
          </p:cNvPr>
          <p:cNvSpPr txBox="1"/>
          <p:nvPr/>
        </p:nvSpPr>
        <p:spPr>
          <a:xfrm>
            <a:off x="6079206" y="4869281"/>
            <a:ext cx="913030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50" dirty="0">
                <a:solidFill>
                  <a:schemeClr val="accent1"/>
                </a:solidFill>
                <a:latin typeface="+mj-lt"/>
              </a:rPr>
              <a:t>12.00-13.00</a:t>
            </a:r>
            <a:endParaRPr lang="en-ID" sz="1050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145" name="Group 144">
            <a:extLst>
              <a:ext uri="{FF2B5EF4-FFF2-40B4-BE49-F238E27FC236}">
                <a16:creationId xmlns:a16="http://schemas.microsoft.com/office/drawing/2014/main" id="{F472B6EF-8B60-4C99-9A87-DAC8096839ED}"/>
              </a:ext>
            </a:extLst>
          </p:cNvPr>
          <p:cNvGrpSpPr/>
          <p:nvPr/>
        </p:nvGrpSpPr>
        <p:grpSpPr>
          <a:xfrm>
            <a:off x="4226834" y="2630043"/>
            <a:ext cx="690332" cy="226314"/>
            <a:chOff x="5635779" y="1131019"/>
            <a:chExt cx="920442" cy="301752"/>
          </a:xfrm>
        </p:grpSpPr>
        <p:sp>
          <p:nvSpPr>
            <p:cNvPr id="146" name="Diamond 145">
              <a:extLst>
                <a:ext uri="{FF2B5EF4-FFF2-40B4-BE49-F238E27FC236}">
                  <a16:creationId xmlns:a16="http://schemas.microsoft.com/office/drawing/2014/main" id="{493E7EB5-D2E8-4C32-BF97-12EE0897E371}"/>
                </a:ext>
              </a:extLst>
            </p:cNvPr>
            <p:cNvSpPr/>
            <p:nvPr/>
          </p:nvSpPr>
          <p:spPr>
            <a:xfrm>
              <a:off x="5947250" y="1131019"/>
              <a:ext cx="297501" cy="301752"/>
            </a:xfrm>
            <a:prstGeom prst="diamond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ID" sz="1350"/>
            </a:p>
          </p:txBody>
        </p:sp>
        <p:grpSp>
          <p:nvGrpSpPr>
            <p:cNvPr id="147" name="Group 146">
              <a:extLst>
                <a:ext uri="{FF2B5EF4-FFF2-40B4-BE49-F238E27FC236}">
                  <a16:creationId xmlns:a16="http://schemas.microsoft.com/office/drawing/2014/main" id="{9B24326E-34C3-46B1-8F9B-796EE5A1E4AD}"/>
                </a:ext>
              </a:extLst>
            </p:cNvPr>
            <p:cNvGrpSpPr/>
            <p:nvPr/>
          </p:nvGrpSpPr>
          <p:grpSpPr>
            <a:xfrm>
              <a:off x="5635779" y="1193998"/>
              <a:ext cx="920442" cy="175796"/>
              <a:chOff x="5656252" y="1193998"/>
              <a:chExt cx="920442" cy="175796"/>
            </a:xfrm>
          </p:grpSpPr>
          <p:sp>
            <p:nvSpPr>
              <p:cNvPr id="148" name="Rectangle 101">
                <a:extLst>
                  <a:ext uri="{FF2B5EF4-FFF2-40B4-BE49-F238E27FC236}">
                    <a16:creationId xmlns:a16="http://schemas.microsoft.com/office/drawing/2014/main" id="{EEEB3B9D-54F3-4497-87A4-13ED5158BFC1}"/>
                  </a:ext>
                </a:extLst>
              </p:cNvPr>
              <p:cNvSpPr/>
              <p:nvPr/>
            </p:nvSpPr>
            <p:spPr>
              <a:xfrm rot="10800000" flipV="1">
                <a:off x="6406485" y="1193998"/>
                <a:ext cx="170209" cy="175796"/>
              </a:xfrm>
              <a:prstGeom prst="diamond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149" name="Rectangle 102">
                <a:extLst>
                  <a:ext uri="{FF2B5EF4-FFF2-40B4-BE49-F238E27FC236}">
                    <a16:creationId xmlns:a16="http://schemas.microsoft.com/office/drawing/2014/main" id="{D76244F5-4D50-46BF-8C60-A9E745D2A8B5}"/>
                  </a:ext>
                </a:extLst>
              </p:cNvPr>
              <p:cNvSpPr/>
              <p:nvPr/>
            </p:nvSpPr>
            <p:spPr>
              <a:xfrm rot="10800000" flipV="1">
                <a:off x="5656252" y="1193998"/>
                <a:ext cx="170209" cy="175796"/>
              </a:xfrm>
              <a:prstGeom prst="diamond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ID" sz="1350"/>
              </a:p>
            </p:txBody>
          </p:sp>
        </p:grpSp>
      </p:grpSp>
      <p:sp>
        <p:nvSpPr>
          <p:cNvPr id="47" name="Diamond 100">
            <a:extLst>
              <a:ext uri="{FF2B5EF4-FFF2-40B4-BE49-F238E27FC236}">
                <a16:creationId xmlns:a16="http://schemas.microsoft.com/office/drawing/2014/main" id="{E54FD8AC-00F1-4D64-B539-437597A588FC}"/>
              </a:ext>
            </a:extLst>
          </p:cNvPr>
          <p:cNvSpPr/>
          <p:nvPr/>
        </p:nvSpPr>
        <p:spPr>
          <a:xfrm>
            <a:off x="8492069" y="5205223"/>
            <a:ext cx="651932" cy="1652777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sp>
        <p:nvSpPr>
          <p:cNvPr id="48" name="Freeform 9">
            <a:extLst>
              <a:ext uri="{FF2B5EF4-FFF2-40B4-BE49-F238E27FC236}">
                <a16:creationId xmlns:a16="http://schemas.microsoft.com/office/drawing/2014/main" id="{C6815BD9-6202-4176-BB52-19E4DB968246}"/>
              </a:ext>
            </a:extLst>
          </p:cNvPr>
          <p:cNvSpPr>
            <a:spLocks/>
          </p:cNvSpPr>
          <p:nvPr/>
        </p:nvSpPr>
        <p:spPr bwMode="auto">
          <a:xfrm>
            <a:off x="8649530" y="1313828"/>
            <a:ext cx="116469" cy="115544"/>
          </a:xfrm>
          <a:custGeom>
            <a:avLst/>
            <a:gdLst>
              <a:gd name="T0" fmla="*/ 208 w 210"/>
              <a:gd name="T1" fmla="*/ 111 h 208"/>
              <a:gd name="T2" fmla="*/ 208 w 210"/>
              <a:gd name="T3" fmla="*/ 110 h 208"/>
              <a:gd name="T4" fmla="*/ 209 w 210"/>
              <a:gd name="T5" fmla="*/ 109 h 208"/>
              <a:gd name="T6" fmla="*/ 209 w 210"/>
              <a:gd name="T7" fmla="*/ 108 h 208"/>
              <a:gd name="T8" fmla="*/ 209 w 210"/>
              <a:gd name="T9" fmla="*/ 107 h 208"/>
              <a:gd name="T10" fmla="*/ 209 w 210"/>
              <a:gd name="T11" fmla="*/ 102 h 208"/>
              <a:gd name="T12" fmla="*/ 209 w 210"/>
              <a:gd name="T13" fmla="*/ 101 h 208"/>
              <a:gd name="T14" fmla="*/ 209 w 210"/>
              <a:gd name="T15" fmla="*/ 100 h 208"/>
              <a:gd name="T16" fmla="*/ 208 w 210"/>
              <a:gd name="T17" fmla="*/ 99 h 208"/>
              <a:gd name="T18" fmla="*/ 208 w 210"/>
              <a:gd name="T19" fmla="*/ 98 h 208"/>
              <a:gd name="T20" fmla="*/ 206 w 210"/>
              <a:gd name="T21" fmla="*/ 96 h 208"/>
              <a:gd name="T22" fmla="*/ 114 w 210"/>
              <a:gd name="T23" fmla="*/ 5 h 208"/>
              <a:gd name="T24" fmla="*/ 97 w 210"/>
              <a:gd name="T25" fmla="*/ 5 h 208"/>
              <a:gd name="T26" fmla="*/ 97 w 210"/>
              <a:gd name="T27" fmla="*/ 22 h 208"/>
              <a:gd name="T28" fmla="*/ 169 w 210"/>
              <a:gd name="T29" fmla="*/ 93 h 208"/>
              <a:gd name="T30" fmla="*/ 12 w 210"/>
              <a:gd name="T31" fmla="*/ 93 h 208"/>
              <a:gd name="T32" fmla="*/ 0 w 210"/>
              <a:gd name="T33" fmla="*/ 105 h 208"/>
              <a:gd name="T34" fmla="*/ 12 w 210"/>
              <a:gd name="T35" fmla="*/ 117 h 208"/>
              <a:gd name="T36" fmla="*/ 169 w 210"/>
              <a:gd name="T37" fmla="*/ 117 h 208"/>
              <a:gd name="T38" fmla="*/ 97 w 210"/>
              <a:gd name="T39" fmla="*/ 188 h 208"/>
              <a:gd name="T40" fmla="*/ 97 w 210"/>
              <a:gd name="T41" fmla="*/ 205 h 208"/>
              <a:gd name="T42" fmla="*/ 106 w 210"/>
              <a:gd name="T43" fmla="*/ 208 h 208"/>
              <a:gd name="T44" fmla="*/ 114 w 210"/>
              <a:gd name="T45" fmla="*/ 205 h 208"/>
              <a:gd name="T46" fmla="*/ 206 w 210"/>
              <a:gd name="T47" fmla="*/ 113 h 208"/>
              <a:gd name="T48" fmla="*/ 206 w 210"/>
              <a:gd name="T49" fmla="*/ 113 h 208"/>
              <a:gd name="T50" fmla="*/ 208 w 210"/>
              <a:gd name="T51" fmla="*/ 111 h 2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210" h="208">
                <a:moveTo>
                  <a:pt x="208" y="111"/>
                </a:moveTo>
                <a:cubicBezTo>
                  <a:pt x="208" y="111"/>
                  <a:pt x="208" y="111"/>
                  <a:pt x="208" y="110"/>
                </a:cubicBezTo>
                <a:cubicBezTo>
                  <a:pt x="208" y="110"/>
                  <a:pt x="208" y="110"/>
                  <a:pt x="209" y="109"/>
                </a:cubicBezTo>
                <a:cubicBezTo>
                  <a:pt x="209" y="109"/>
                  <a:pt x="209" y="108"/>
                  <a:pt x="209" y="108"/>
                </a:cubicBezTo>
                <a:cubicBezTo>
                  <a:pt x="209" y="108"/>
                  <a:pt x="209" y="107"/>
                  <a:pt x="209" y="107"/>
                </a:cubicBezTo>
                <a:cubicBezTo>
                  <a:pt x="210" y="105"/>
                  <a:pt x="210" y="104"/>
                  <a:pt x="209" y="102"/>
                </a:cubicBezTo>
                <a:cubicBezTo>
                  <a:pt x="209" y="102"/>
                  <a:pt x="209" y="102"/>
                  <a:pt x="209" y="101"/>
                </a:cubicBezTo>
                <a:cubicBezTo>
                  <a:pt x="209" y="101"/>
                  <a:pt x="209" y="100"/>
                  <a:pt x="209" y="100"/>
                </a:cubicBezTo>
                <a:cubicBezTo>
                  <a:pt x="208" y="100"/>
                  <a:pt x="208" y="99"/>
                  <a:pt x="208" y="99"/>
                </a:cubicBezTo>
                <a:cubicBezTo>
                  <a:pt x="208" y="99"/>
                  <a:pt x="208" y="98"/>
                  <a:pt x="208" y="98"/>
                </a:cubicBezTo>
                <a:cubicBezTo>
                  <a:pt x="207" y="97"/>
                  <a:pt x="207" y="97"/>
                  <a:pt x="206" y="96"/>
                </a:cubicBezTo>
                <a:cubicBezTo>
                  <a:pt x="114" y="5"/>
                  <a:pt x="114" y="5"/>
                  <a:pt x="114" y="5"/>
                </a:cubicBezTo>
                <a:cubicBezTo>
                  <a:pt x="110" y="0"/>
                  <a:pt x="102" y="0"/>
                  <a:pt x="97" y="5"/>
                </a:cubicBezTo>
                <a:cubicBezTo>
                  <a:pt x="93" y="9"/>
                  <a:pt x="93" y="17"/>
                  <a:pt x="97" y="22"/>
                </a:cubicBezTo>
                <a:cubicBezTo>
                  <a:pt x="169" y="93"/>
                  <a:pt x="169" y="93"/>
                  <a:pt x="169" y="93"/>
                </a:cubicBezTo>
                <a:cubicBezTo>
                  <a:pt x="12" y="93"/>
                  <a:pt x="12" y="93"/>
                  <a:pt x="12" y="93"/>
                </a:cubicBezTo>
                <a:cubicBezTo>
                  <a:pt x="6" y="93"/>
                  <a:pt x="0" y="98"/>
                  <a:pt x="0" y="105"/>
                </a:cubicBezTo>
                <a:cubicBezTo>
                  <a:pt x="0" y="111"/>
                  <a:pt x="6" y="117"/>
                  <a:pt x="12" y="117"/>
                </a:cubicBezTo>
                <a:cubicBezTo>
                  <a:pt x="169" y="117"/>
                  <a:pt x="169" y="117"/>
                  <a:pt x="169" y="117"/>
                </a:cubicBezTo>
                <a:cubicBezTo>
                  <a:pt x="97" y="188"/>
                  <a:pt x="97" y="188"/>
                  <a:pt x="97" y="188"/>
                </a:cubicBezTo>
                <a:cubicBezTo>
                  <a:pt x="93" y="192"/>
                  <a:pt x="93" y="200"/>
                  <a:pt x="97" y="205"/>
                </a:cubicBezTo>
                <a:cubicBezTo>
                  <a:pt x="100" y="207"/>
                  <a:pt x="103" y="208"/>
                  <a:pt x="106" y="208"/>
                </a:cubicBezTo>
                <a:cubicBezTo>
                  <a:pt x="109" y="208"/>
                  <a:pt x="112" y="207"/>
                  <a:pt x="114" y="205"/>
                </a:cubicBezTo>
                <a:cubicBezTo>
                  <a:pt x="206" y="113"/>
                  <a:pt x="206" y="113"/>
                  <a:pt x="206" y="113"/>
                </a:cubicBezTo>
                <a:cubicBezTo>
                  <a:pt x="206" y="113"/>
                  <a:pt x="206" y="113"/>
                  <a:pt x="206" y="113"/>
                </a:cubicBezTo>
                <a:cubicBezTo>
                  <a:pt x="207" y="113"/>
                  <a:pt x="207" y="112"/>
                  <a:pt x="208" y="11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EE653E36-F91E-4028-9778-2BA6954355D0}"/>
              </a:ext>
            </a:extLst>
          </p:cNvPr>
          <p:cNvSpPr txBox="1"/>
          <p:nvPr/>
        </p:nvSpPr>
        <p:spPr>
          <a:xfrm>
            <a:off x="7984590" y="1267726"/>
            <a:ext cx="685800" cy="20774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50" dirty="0">
                <a:solidFill>
                  <a:schemeClr val="bg2"/>
                </a:solidFill>
              </a:rPr>
              <a:t>Next Slides</a:t>
            </a:r>
          </a:p>
        </p:txBody>
      </p:sp>
      <p:sp>
        <p:nvSpPr>
          <p:cNvPr id="63" name="Freeform 9">
            <a:extLst>
              <a:ext uri="{FF2B5EF4-FFF2-40B4-BE49-F238E27FC236}">
                <a16:creationId xmlns:a16="http://schemas.microsoft.com/office/drawing/2014/main" id="{2192FC43-EAAF-4DD7-8E6E-13E10CABAD6F}"/>
              </a:ext>
            </a:extLst>
          </p:cNvPr>
          <p:cNvSpPr>
            <a:spLocks/>
          </p:cNvSpPr>
          <p:nvPr/>
        </p:nvSpPr>
        <p:spPr bwMode="auto">
          <a:xfrm flipH="1">
            <a:off x="378002" y="1313828"/>
            <a:ext cx="116469" cy="115544"/>
          </a:xfrm>
          <a:custGeom>
            <a:avLst/>
            <a:gdLst>
              <a:gd name="T0" fmla="*/ 208 w 210"/>
              <a:gd name="T1" fmla="*/ 111 h 208"/>
              <a:gd name="T2" fmla="*/ 208 w 210"/>
              <a:gd name="T3" fmla="*/ 110 h 208"/>
              <a:gd name="T4" fmla="*/ 209 w 210"/>
              <a:gd name="T5" fmla="*/ 109 h 208"/>
              <a:gd name="T6" fmla="*/ 209 w 210"/>
              <a:gd name="T7" fmla="*/ 108 h 208"/>
              <a:gd name="T8" fmla="*/ 209 w 210"/>
              <a:gd name="T9" fmla="*/ 107 h 208"/>
              <a:gd name="T10" fmla="*/ 209 w 210"/>
              <a:gd name="T11" fmla="*/ 102 h 208"/>
              <a:gd name="T12" fmla="*/ 209 w 210"/>
              <a:gd name="T13" fmla="*/ 101 h 208"/>
              <a:gd name="T14" fmla="*/ 209 w 210"/>
              <a:gd name="T15" fmla="*/ 100 h 208"/>
              <a:gd name="T16" fmla="*/ 208 w 210"/>
              <a:gd name="T17" fmla="*/ 99 h 208"/>
              <a:gd name="T18" fmla="*/ 208 w 210"/>
              <a:gd name="T19" fmla="*/ 98 h 208"/>
              <a:gd name="T20" fmla="*/ 206 w 210"/>
              <a:gd name="T21" fmla="*/ 96 h 208"/>
              <a:gd name="T22" fmla="*/ 114 w 210"/>
              <a:gd name="T23" fmla="*/ 5 h 208"/>
              <a:gd name="T24" fmla="*/ 97 w 210"/>
              <a:gd name="T25" fmla="*/ 5 h 208"/>
              <a:gd name="T26" fmla="*/ 97 w 210"/>
              <a:gd name="T27" fmla="*/ 22 h 208"/>
              <a:gd name="T28" fmla="*/ 169 w 210"/>
              <a:gd name="T29" fmla="*/ 93 h 208"/>
              <a:gd name="T30" fmla="*/ 12 w 210"/>
              <a:gd name="T31" fmla="*/ 93 h 208"/>
              <a:gd name="T32" fmla="*/ 0 w 210"/>
              <a:gd name="T33" fmla="*/ 105 h 208"/>
              <a:gd name="T34" fmla="*/ 12 w 210"/>
              <a:gd name="T35" fmla="*/ 117 h 208"/>
              <a:gd name="T36" fmla="*/ 169 w 210"/>
              <a:gd name="T37" fmla="*/ 117 h 208"/>
              <a:gd name="T38" fmla="*/ 97 w 210"/>
              <a:gd name="T39" fmla="*/ 188 h 208"/>
              <a:gd name="T40" fmla="*/ 97 w 210"/>
              <a:gd name="T41" fmla="*/ 205 h 208"/>
              <a:gd name="T42" fmla="*/ 106 w 210"/>
              <a:gd name="T43" fmla="*/ 208 h 208"/>
              <a:gd name="T44" fmla="*/ 114 w 210"/>
              <a:gd name="T45" fmla="*/ 205 h 208"/>
              <a:gd name="T46" fmla="*/ 206 w 210"/>
              <a:gd name="T47" fmla="*/ 113 h 208"/>
              <a:gd name="T48" fmla="*/ 206 w 210"/>
              <a:gd name="T49" fmla="*/ 113 h 208"/>
              <a:gd name="T50" fmla="*/ 208 w 210"/>
              <a:gd name="T51" fmla="*/ 111 h 2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210" h="208">
                <a:moveTo>
                  <a:pt x="208" y="111"/>
                </a:moveTo>
                <a:cubicBezTo>
                  <a:pt x="208" y="111"/>
                  <a:pt x="208" y="111"/>
                  <a:pt x="208" y="110"/>
                </a:cubicBezTo>
                <a:cubicBezTo>
                  <a:pt x="208" y="110"/>
                  <a:pt x="208" y="110"/>
                  <a:pt x="209" y="109"/>
                </a:cubicBezTo>
                <a:cubicBezTo>
                  <a:pt x="209" y="109"/>
                  <a:pt x="209" y="108"/>
                  <a:pt x="209" y="108"/>
                </a:cubicBezTo>
                <a:cubicBezTo>
                  <a:pt x="209" y="108"/>
                  <a:pt x="209" y="107"/>
                  <a:pt x="209" y="107"/>
                </a:cubicBezTo>
                <a:cubicBezTo>
                  <a:pt x="210" y="105"/>
                  <a:pt x="210" y="104"/>
                  <a:pt x="209" y="102"/>
                </a:cubicBezTo>
                <a:cubicBezTo>
                  <a:pt x="209" y="102"/>
                  <a:pt x="209" y="102"/>
                  <a:pt x="209" y="101"/>
                </a:cubicBezTo>
                <a:cubicBezTo>
                  <a:pt x="209" y="101"/>
                  <a:pt x="209" y="100"/>
                  <a:pt x="209" y="100"/>
                </a:cubicBezTo>
                <a:cubicBezTo>
                  <a:pt x="208" y="100"/>
                  <a:pt x="208" y="99"/>
                  <a:pt x="208" y="99"/>
                </a:cubicBezTo>
                <a:cubicBezTo>
                  <a:pt x="208" y="99"/>
                  <a:pt x="208" y="98"/>
                  <a:pt x="208" y="98"/>
                </a:cubicBezTo>
                <a:cubicBezTo>
                  <a:pt x="207" y="97"/>
                  <a:pt x="207" y="97"/>
                  <a:pt x="206" y="96"/>
                </a:cubicBezTo>
                <a:cubicBezTo>
                  <a:pt x="114" y="5"/>
                  <a:pt x="114" y="5"/>
                  <a:pt x="114" y="5"/>
                </a:cubicBezTo>
                <a:cubicBezTo>
                  <a:pt x="110" y="0"/>
                  <a:pt x="102" y="0"/>
                  <a:pt x="97" y="5"/>
                </a:cubicBezTo>
                <a:cubicBezTo>
                  <a:pt x="93" y="9"/>
                  <a:pt x="93" y="17"/>
                  <a:pt x="97" y="22"/>
                </a:cubicBezTo>
                <a:cubicBezTo>
                  <a:pt x="169" y="93"/>
                  <a:pt x="169" y="93"/>
                  <a:pt x="169" y="93"/>
                </a:cubicBezTo>
                <a:cubicBezTo>
                  <a:pt x="12" y="93"/>
                  <a:pt x="12" y="93"/>
                  <a:pt x="12" y="93"/>
                </a:cubicBezTo>
                <a:cubicBezTo>
                  <a:pt x="6" y="93"/>
                  <a:pt x="0" y="98"/>
                  <a:pt x="0" y="105"/>
                </a:cubicBezTo>
                <a:cubicBezTo>
                  <a:pt x="0" y="111"/>
                  <a:pt x="6" y="117"/>
                  <a:pt x="12" y="117"/>
                </a:cubicBezTo>
                <a:cubicBezTo>
                  <a:pt x="169" y="117"/>
                  <a:pt x="169" y="117"/>
                  <a:pt x="169" y="117"/>
                </a:cubicBezTo>
                <a:cubicBezTo>
                  <a:pt x="97" y="188"/>
                  <a:pt x="97" y="188"/>
                  <a:pt x="97" y="188"/>
                </a:cubicBezTo>
                <a:cubicBezTo>
                  <a:pt x="93" y="192"/>
                  <a:pt x="93" y="200"/>
                  <a:pt x="97" y="205"/>
                </a:cubicBezTo>
                <a:cubicBezTo>
                  <a:pt x="100" y="207"/>
                  <a:pt x="103" y="208"/>
                  <a:pt x="106" y="208"/>
                </a:cubicBezTo>
                <a:cubicBezTo>
                  <a:pt x="109" y="208"/>
                  <a:pt x="112" y="207"/>
                  <a:pt x="114" y="205"/>
                </a:cubicBezTo>
                <a:cubicBezTo>
                  <a:pt x="206" y="113"/>
                  <a:pt x="206" y="113"/>
                  <a:pt x="206" y="113"/>
                </a:cubicBezTo>
                <a:cubicBezTo>
                  <a:pt x="206" y="113"/>
                  <a:pt x="206" y="113"/>
                  <a:pt x="206" y="113"/>
                </a:cubicBezTo>
                <a:cubicBezTo>
                  <a:pt x="207" y="113"/>
                  <a:pt x="207" y="112"/>
                  <a:pt x="208" y="11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DDE7C080-B9DA-4670-8053-35AE4C877C73}"/>
              </a:ext>
            </a:extLst>
          </p:cNvPr>
          <p:cNvSpPr txBox="1"/>
          <p:nvPr/>
        </p:nvSpPr>
        <p:spPr>
          <a:xfrm flipH="1">
            <a:off x="515556" y="1267726"/>
            <a:ext cx="685800" cy="20774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50" dirty="0" err="1">
                <a:solidFill>
                  <a:schemeClr val="bg2"/>
                </a:solidFill>
              </a:rPr>
              <a:t>Prev</a:t>
            </a:r>
            <a:r>
              <a:rPr lang="en-US" sz="750" dirty="0">
                <a:solidFill>
                  <a:schemeClr val="bg2"/>
                </a:solidFill>
              </a:rPr>
              <a:t> Slides</a:t>
            </a:r>
          </a:p>
        </p:txBody>
      </p:sp>
    </p:spTree>
    <p:extLst>
      <p:ext uri="{BB962C8B-B14F-4D97-AF65-F5344CB8AC3E}">
        <p14:creationId xmlns:p14="http://schemas.microsoft.com/office/powerpoint/2010/main" val="2916547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6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0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7" dur="5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4000"/>
                            </p:stCondLst>
                            <p:childTnLst>
                              <p:par>
                                <p:cTn id="5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4500"/>
                            </p:stCondLst>
                            <p:childTnLst>
                              <p:par>
                                <p:cTn id="7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8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4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 animBg="1"/>
      <p:bldP spid="51" grpId="0"/>
      <p:bldP spid="60" grpId="0"/>
      <p:bldP spid="61" grpId="0"/>
      <p:bldP spid="62" grpId="0"/>
      <p:bldP spid="66" grpId="0"/>
      <p:bldP spid="67" grpId="0"/>
      <p:bldP spid="68" grpId="0"/>
      <p:bldP spid="70" grpId="0"/>
      <p:bldP spid="71" grpId="0"/>
      <p:bldP spid="72" grpId="0"/>
      <p:bldP spid="84" grpId="0"/>
      <p:bldP spid="85" grpId="0"/>
      <p:bldP spid="86" grpId="0"/>
      <p:bldP spid="81" grpId="0"/>
      <p:bldP spid="82" grpId="0"/>
      <p:bldP spid="83" grpId="0"/>
      <p:bldP spid="78" grpId="0"/>
      <p:bldP spid="79" grpId="0"/>
      <p:bldP spid="80" grpId="0"/>
      <p:bldP spid="47" grpId="0" animBg="1"/>
      <p:bldP spid="48" grpId="0" animBg="1"/>
      <p:bldP spid="49" grpId="0"/>
      <p:bldP spid="63" grpId="0" animBg="1"/>
      <p:bldP spid="64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pHolder1">
            <a:extLst>
              <a:ext uri="{FF2B5EF4-FFF2-40B4-BE49-F238E27FC236}">
                <a16:creationId xmlns:a16="http://schemas.microsoft.com/office/drawing/2014/main" id="{309F3D0C-AB0C-4C57-98F3-9990D11FBEFE}"/>
              </a:ext>
            </a:extLst>
          </p:cNvPr>
          <p:cNvPicPr>
            <a:picLocks/>
          </p:cNvPicPr>
          <p:nvPr/>
        </p:nvPicPr>
        <p:blipFill>
          <a:blip r:embed="rId2"/>
          <a:srcRect l="9987" r="9987" b="43368"/>
          <a:stretch>
            <a:fillRect/>
          </a:stretch>
        </p:blipFill>
        <p:spPr>
          <a:xfrm>
            <a:off x="913215" y="0"/>
            <a:ext cx="7317581" cy="3883842"/>
          </a:xfrm>
          <a:custGeom>
            <a:avLst/>
            <a:gdLst>
              <a:gd name="connsiteX0" fmla="*/ 0 w 7317581"/>
              <a:gd name="connsiteY0" fmla="*/ 0 h 3883842"/>
              <a:gd name="connsiteX1" fmla="*/ 7317581 w 7317581"/>
              <a:gd name="connsiteY1" fmla="*/ 0 h 3883842"/>
              <a:gd name="connsiteX2" fmla="*/ 7317581 w 7317581"/>
              <a:gd name="connsiteY2" fmla="*/ 3883842 h 3883842"/>
              <a:gd name="connsiteX3" fmla="*/ 0 w 7317581"/>
              <a:gd name="connsiteY3" fmla="*/ 3883842 h 38838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17581" h="3883842">
                <a:moveTo>
                  <a:pt x="0" y="0"/>
                </a:moveTo>
                <a:lnTo>
                  <a:pt x="7317581" y="0"/>
                </a:lnTo>
                <a:lnTo>
                  <a:pt x="7317581" y="3883842"/>
                </a:lnTo>
                <a:lnTo>
                  <a:pt x="0" y="3883842"/>
                </a:lnTo>
                <a:close/>
              </a:path>
            </a:pathLst>
          </a:custGeom>
        </p:spPr>
      </p:pic>
      <p:sp>
        <p:nvSpPr>
          <p:cNvPr id="90" name="Diamond 100">
            <a:extLst>
              <a:ext uri="{FF2B5EF4-FFF2-40B4-BE49-F238E27FC236}">
                <a16:creationId xmlns:a16="http://schemas.microsoft.com/office/drawing/2014/main" id="{DB89A132-79F4-49DA-BADA-D964DA8C6FC7}"/>
              </a:ext>
            </a:extLst>
          </p:cNvPr>
          <p:cNvSpPr/>
          <p:nvPr/>
        </p:nvSpPr>
        <p:spPr>
          <a:xfrm>
            <a:off x="8492069" y="5205223"/>
            <a:ext cx="651932" cy="1652777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B7944F18-F72E-45D8-91C4-DDC3FEDB3B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Thank You</a:t>
            </a:r>
            <a:endParaRPr lang="en-ID" dirty="0"/>
          </a:p>
        </p:txBody>
      </p:sp>
      <p:sp>
        <p:nvSpPr>
          <p:cNvPr id="18" name="Diamond 18">
            <a:extLst>
              <a:ext uri="{FF2B5EF4-FFF2-40B4-BE49-F238E27FC236}">
                <a16:creationId xmlns:a16="http://schemas.microsoft.com/office/drawing/2014/main" id="{6079519D-9A64-4E1F-9F17-B2465A5330BE}"/>
              </a:ext>
            </a:extLst>
          </p:cNvPr>
          <p:cNvSpPr/>
          <p:nvPr/>
        </p:nvSpPr>
        <p:spPr>
          <a:xfrm>
            <a:off x="1" y="0"/>
            <a:ext cx="2836417" cy="1392876"/>
          </a:xfrm>
          <a:custGeom>
            <a:avLst/>
            <a:gdLst>
              <a:gd name="connsiteX0" fmla="*/ 0 w 3781889"/>
              <a:gd name="connsiteY0" fmla="*/ 0 h 1857168"/>
              <a:gd name="connsiteX1" fmla="*/ 3554690 w 3781889"/>
              <a:gd name="connsiteY1" fmla="*/ 0 h 1857168"/>
              <a:gd name="connsiteX2" fmla="*/ 3781889 w 3781889"/>
              <a:gd name="connsiteY2" fmla="*/ 983571 h 1857168"/>
              <a:gd name="connsiteX3" fmla="*/ 0 w 3781889"/>
              <a:gd name="connsiteY3" fmla="*/ 1857168 h 18571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81889" h="1857168">
                <a:moveTo>
                  <a:pt x="0" y="0"/>
                </a:moveTo>
                <a:lnTo>
                  <a:pt x="3554690" y="0"/>
                </a:lnTo>
                <a:lnTo>
                  <a:pt x="3781889" y="983571"/>
                </a:lnTo>
                <a:lnTo>
                  <a:pt x="0" y="185716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2D5369B7-D56C-486E-838F-88C5575F8D68}"/>
              </a:ext>
            </a:extLst>
          </p:cNvPr>
          <p:cNvGrpSpPr/>
          <p:nvPr/>
        </p:nvGrpSpPr>
        <p:grpSpPr>
          <a:xfrm>
            <a:off x="4226834" y="6467336"/>
            <a:ext cx="690332" cy="226314"/>
            <a:chOff x="5635779" y="1131019"/>
            <a:chExt cx="920442" cy="301752"/>
          </a:xfrm>
        </p:grpSpPr>
        <p:sp>
          <p:nvSpPr>
            <p:cNvPr id="30" name="Diamond 29">
              <a:extLst>
                <a:ext uri="{FF2B5EF4-FFF2-40B4-BE49-F238E27FC236}">
                  <a16:creationId xmlns:a16="http://schemas.microsoft.com/office/drawing/2014/main" id="{9C1805AB-1C4A-46E0-907F-2C2495B667A5}"/>
                </a:ext>
              </a:extLst>
            </p:cNvPr>
            <p:cNvSpPr/>
            <p:nvPr/>
          </p:nvSpPr>
          <p:spPr>
            <a:xfrm>
              <a:off x="5947250" y="1131019"/>
              <a:ext cx="297501" cy="301752"/>
            </a:xfrm>
            <a:prstGeom prst="diamond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ID" sz="1350"/>
            </a:p>
          </p:txBody>
        </p:sp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id="{EE485A5A-221A-4A6E-B42C-95124EF716F1}"/>
                </a:ext>
              </a:extLst>
            </p:cNvPr>
            <p:cNvGrpSpPr/>
            <p:nvPr/>
          </p:nvGrpSpPr>
          <p:grpSpPr>
            <a:xfrm>
              <a:off x="5635779" y="1193998"/>
              <a:ext cx="920442" cy="175796"/>
              <a:chOff x="5656252" y="1193998"/>
              <a:chExt cx="920442" cy="175796"/>
            </a:xfrm>
          </p:grpSpPr>
          <p:sp>
            <p:nvSpPr>
              <p:cNvPr id="32" name="Rectangle 101">
                <a:extLst>
                  <a:ext uri="{FF2B5EF4-FFF2-40B4-BE49-F238E27FC236}">
                    <a16:creationId xmlns:a16="http://schemas.microsoft.com/office/drawing/2014/main" id="{7F6AC5C3-9C68-44AB-B06F-99E8B165B5FE}"/>
                  </a:ext>
                </a:extLst>
              </p:cNvPr>
              <p:cNvSpPr/>
              <p:nvPr/>
            </p:nvSpPr>
            <p:spPr>
              <a:xfrm rot="10800000" flipV="1">
                <a:off x="6406485" y="1193998"/>
                <a:ext cx="170209" cy="175796"/>
              </a:xfrm>
              <a:prstGeom prst="diamond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33" name="Rectangle 102">
                <a:extLst>
                  <a:ext uri="{FF2B5EF4-FFF2-40B4-BE49-F238E27FC236}">
                    <a16:creationId xmlns:a16="http://schemas.microsoft.com/office/drawing/2014/main" id="{8EDF98FA-8AE2-4B93-9495-042BD46CF134}"/>
                  </a:ext>
                </a:extLst>
              </p:cNvPr>
              <p:cNvSpPr/>
              <p:nvPr/>
            </p:nvSpPr>
            <p:spPr>
              <a:xfrm rot="10800000" flipV="1">
                <a:off x="5656252" y="1193998"/>
                <a:ext cx="170209" cy="175796"/>
              </a:xfrm>
              <a:prstGeom prst="diamond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ID" sz="1350"/>
              </a:p>
            </p:txBody>
          </p:sp>
        </p:grpSp>
      </p:grpSp>
      <p:sp>
        <p:nvSpPr>
          <p:cNvPr id="37" name="TextBox 36">
            <a:extLst>
              <a:ext uri="{FF2B5EF4-FFF2-40B4-BE49-F238E27FC236}">
                <a16:creationId xmlns:a16="http://schemas.microsoft.com/office/drawing/2014/main" id="{3C387DE1-4206-433F-A152-9D410892B7F8}"/>
              </a:ext>
            </a:extLst>
          </p:cNvPr>
          <p:cNvSpPr txBox="1"/>
          <p:nvPr/>
        </p:nvSpPr>
        <p:spPr>
          <a:xfrm>
            <a:off x="3131599" y="5096548"/>
            <a:ext cx="2880804" cy="45095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825" dirty="0"/>
              <a:t>A wonderful serenity has taken possession of my entire soul, like these sweet mornings of spring which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00E330B1-549C-43BE-922E-2DE6C280C730}"/>
              </a:ext>
            </a:extLst>
          </p:cNvPr>
          <p:cNvSpPr txBox="1"/>
          <p:nvPr/>
        </p:nvSpPr>
        <p:spPr>
          <a:xfrm>
            <a:off x="3406141" y="5550986"/>
            <a:ext cx="2331720" cy="20774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750" spc="225" dirty="0">
                <a:solidFill>
                  <a:schemeClr val="accent1"/>
                </a:solidFill>
              </a:rPr>
              <a:t>www.yourwebsithere.com</a:t>
            </a:r>
            <a:endParaRPr lang="en-ID" sz="750" spc="225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54515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" grpId="0" animBg="1"/>
      <p:bldP spid="8" grpId="0"/>
      <p:bldP spid="18" grpId="0" animBg="1"/>
      <p:bldP spid="37" grpId="0"/>
      <p:bldP spid="3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1" name="Graphic 64">
            <a:extLst>
              <a:ext uri="{FF2B5EF4-FFF2-40B4-BE49-F238E27FC236}">
                <a16:creationId xmlns:a16="http://schemas.microsoft.com/office/drawing/2014/main" id="{B52704BA-6CF4-42F7-ACA8-55934BC78594}"/>
              </a:ext>
            </a:extLst>
          </p:cNvPr>
          <p:cNvGrpSpPr/>
          <p:nvPr/>
        </p:nvGrpSpPr>
        <p:grpSpPr>
          <a:xfrm>
            <a:off x="1519412" y="1174870"/>
            <a:ext cx="627512" cy="120881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92D3B8FE-F29A-4B4A-8A56-885A7F21ECAE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07D33D3A-A0C2-4273-9DE7-EBF98B06B10A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D3FE3F6F-FAA2-4355-ADCD-06B4C00C18AE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A37C0475-F3A6-4FEB-86B9-D82160F55367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C4E36442-E29C-469F-9EDC-09DBF227736A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A169BA74-34DD-4D99-8D4D-131524DA19CE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408B129A-9A47-42C0-A458-EC7F66B438C3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407BEEA8-8831-4421-BFE4-24AAF91157D3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118" name="Diamond 79">
            <a:extLst>
              <a:ext uri="{FF2B5EF4-FFF2-40B4-BE49-F238E27FC236}">
                <a16:creationId xmlns:a16="http://schemas.microsoft.com/office/drawing/2014/main" id="{40D981E7-9D68-4FEB-8818-99D25F3F532B}"/>
              </a:ext>
            </a:extLst>
          </p:cNvPr>
          <p:cNvSpPr/>
          <p:nvPr/>
        </p:nvSpPr>
        <p:spPr>
          <a:xfrm>
            <a:off x="1" y="377274"/>
            <a:ext cx="650969" cy="1180010"/>
          </a:xfrm>
          <a:custGeom>
            <a:avLst/>
            <a:gdLst>
              <a:gd name="connsiteX0" fmla="*/ 507417 w 867959"/>
              <a:gd name="connsiteY0" fmla="*/ 0 h 1573346"/>
              <a:gd name="connsiteX1" fmla="*/ 867959 w 867959"/>
              <a:gd name="connsiteY1" fmla="*/ 1341484 h 1573346"/>
              <a:gd name="connsiteX2" fmla="*/ 0 w 867959"/>
              <a:gd name="connsiteY2" fmla="*/ 1573346 h 1573346"/>
              <a:gd name="connsiteX3" fmla="*/ 0 w 867959"/>
              <a:gd name="connsiteY3" fmla="*/ 135549 h 15733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7959" h="1573346">
                <a:moveTo>
                  <a:pt x="507417" y="0"/>
                </a:moveTo>
                <a:lnTo>
                  <a:pt x="867959" y="1341484"/>
                </a:lnTo>
                <a:lnTo>
                  <a:pt x="0" y="1573346"/>
                </a:lnTo>
                <a:lnTo>
                  <a:pt x="0" y="135549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pic>
        <p:nvPicPr>
          <p:cNvPr id="34" name="PpHolder3">
            <a:extLst>
              <a:ext uri="{FF2B5EF4-FFF2-40B4-BE49-F238E27FC236}">
                <a16:creationId xmlns:a16="http://schemas.microsoft.com/office/drawing/2014/main" id="{E745DE16-C70C-4BAF-B24D-35907C05894E}"/>
              </a:ext>
            </a:extLst>
          </p:cNvPr>
          <p:cNvPicPr>
            <a:picLocks/>
          </p:cNvPicPr>
          <p:nvPr/>
        </p:nvPicPr>
        <p:blipFill>
          <a:blip r:embed="rId2"/>
          <a:srcRect l="57573" t="8316" b="26442"/>
          <a:stretch>
            <a:fillRect/>
          </a:stretch>
        </p:blipFill>
        <p:spPr>
          <a:xfrm>
            <a:off x="5264458" y="570278"/>
            <a:ext cx="3879542" cy="4474346"/>
          </a:xfrm>
          <a:custGeom>
            <a:avLst/>
            <a:gdLst>
              <a:gd name="connsiteX0" fmla="*/ 0 w 3879542"/>
              <a:gd name="connsiteY0" fmla="*/ 0 h 4474346"/>
              <a:gd name="connsiteX1" fmla="*/ 3879542 w 3879542"/>
              <a:gd name="connsiteY1" fmla="*/ 0 h 4474346"/>
              <a:gd name="connsiteX2" fmla="*/ 3879542 w 3879542"/>
              <a:gd name="connsiteY2" fmla="*/ 4474346 h 4474346"/>
              <a:gd name="connsiteX3" fmla="*/ 0 w 3879542"/>
              <a:gd name="connsiteY3" fmla="*/ 4474346 h 44743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79542" h="4474346">
                <a:moveTo>
                  <a:pt x="0" y="0"/>
                </a:moveTo>
                <a:lnTo>
                  <a:pt x="3879542" y="0"/>
                </a:lnTo>
                <a:lnTo>
                  <a:pt x="3879542" y="4474346"/>
                </a:lnTo>
                <a:lnTo>
                  <a:pt x="0" y="4474346"/>
                </a:lnTo>
                <a:close/>
              </a:path>
            </a:pathLst>
          </a:custGeom>
        </p:spPr>
      </p:pic>
      <p:sp>
        <p:nvSpPr>
          <p:cNvPr id="14" name="Title 13">
            <a:extLst>
              <a:ext uri="{FF2B5EF4-FFF2-40B4-BE49-F238E27FC236}">
                <a16:creationId xmlns:a16="http://schemas.microsoft.com/office/drawing/2014/main" id="{61627130-0D88-41DC-A0A4-2BD39B0F97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/>
              <a:t>Luxurious &amp; Fashionable Items</a:t>
            </a:r>
          </a:p>
        </p:txBody>
      </p:sp>
      <p:sp>
        <p:nvSpPr>
          <p:cNvPr id="115" name="Diamond 90">
            <a:extLst>
              <a:ext uri="{FF2B5EF4-FFF2-40B4-BE49-F238E27FC236}">
                <a16:creationId xmlns:a16="http://schemas.microsoft.com/office/drawing/2014/main" id="{B4CE401F-4DE9-4E46-B3E1-54028D9A7C3E}"/>
              </a:ext>
            </a:extLst>
          </p:cNvPr>
          <p:cNvSpPr/>
          <p:nvPr/>
        </p:nvSpPr>
        <p:spPr>
          <a:xfrm>
            <a:off x="4202051" y="2947386"/>
            <a:ext cx="4125789" cy="3918942"/>
          </a:xfrm>
          <a:custGeom>
            <a:avLst/>
            <a:gdLst>
              <a:gd name="connsiteX0" fmla="*/ 3747426 w 4291384"/>
              <a:gd name="connsiteY0" fmla="*/ 0 h 4076235"/>
              <a:gd name="connsiteX1" fmla="*/ 4291384 w 4291384"/>
              <a:gd name="connsiteY1" fmla="*/ 3757754 h 4076235"/>
              <a:gd name="connsiteX2" fmla="*/ 2338263 w 4291384"/>
              <a:gd name="connsiteY2" fmla="*/ 4076235 h 4076235"/>
              <a:gd name="connsiteX3" fmla="*/ 501604 w 4291384"/>
              <a:gd name="connsiteY3" fmla="*/ 4076235 h 4076235"/>
              <a:gd name="connsiteX4" fmla="*/ 0 w 4291384"/>
              <a:gd name="connsiteY4" fmla="*/ 611064 h 40762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91384" h="4076235">
                <a:moveTo>
                  <a:pt x="3747426" y="0"/>
                </a:moveTo>
                <a:lnTo>
                  <a:pt x="4291384" y="3757754"/>
                </a:lnTo>
                <a:lnTo>
                  <a:pt x="2338263" y="4076235"/>
                </a:lnTo>
                <a:lnTo>
                  <a:pt x="501604" y="4076235"/>
                </a:lnTo>
                <a:lnTo>
                  <a:pt x="0" y="611064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92" name="Rectangle 91">
            <a:extLst>
              <a:ext uri="{FF2B5EF4-FFF2-40B4-BE49-F238E27FC236}">
                <a16:creationId xmlns:a16="http://schemas.microsoft.com/office/drawing/2014/main" id="{B4BF8FAC-3111-4E85-B2B3-B79B3C2CEEBB}"/>
              </a:ext>
            </a:extLst>
          </p:cNvPr>
          <p:cNvSpPr/>
          <p:nvPr/>
        </p:nvSpPr>
        <p:spPr>
          <a:xfrm>
            <a:off x="3886200" y="3769314"/>
            <a:ext cx="2743210" cy="2814858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317500" rotWithShape="0">
              <a:scrgbClr r="0" g="0" b="0">
                <a:alpha val="20000"/>
              </a:sc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20" name="TextBox 119">
            <a:extLst>
              <a:ext uri="{FF2B5EF4-FFF2-40B4-BE49-F238E27FC236}">
                <a16:creationId xmlns:a16="http://schemas.microsoft.com/office/drawing/2014/main" id="{C4D538F3-6F03-4F0E-86E7-5A9403BFD29E}"/>
              </a:ext>
            </a:extLst>
          </p:cNvPr>
          <p:cNvSpPr txBox="1"/>
          <p:nvPr/>
        </p:nvSpPr>
        <p:spPr>
          <a:xfrm>
            <a:off x="4354562" y="4812595"/>
            <a:ext cx="2001849" cy="110671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2"/>
                </a:solidFill>
              </a:rPr>
              <a:t>A wonderful serenity has taken possession of my entire soul, like these sweet mornings of spring which I enjoy with my wonderful my whole heart sense</a:t>
            </a:r>
          </a:p>
        </p:txBody>
      </p:sp>
      <p:sp>
        <p:nvSpPr>
          <p:cNvPr id="121" name="TextBox 120">
            <a:extLst>
              <a:ext uri="{FF2B5EF4-FFF2-40B4-BE49-F238E27FC236}">
                <a16:creationId xmlns:a16="http://schemas.microsoft.com/office/drawing/2014/main" id="{99708E1E-A79E-4946-9530-DC99AE5C39A9}"/>
              </a:ext>
            </a:extLst>
          </p:cNvPr>
          <p:cNvSpPr txBox="1"/>
          <p:nvPr/>
        </p:nvSpPr>
        <p:spPr>
          <a:xfrm>
            <a:off x="4354562" y="4559877"/>
            <a:ext cx="1899705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500" dirty="0">
                <a:solidFill>
                  <a:schemeClr val="accent1"/>
                </a:solidFill>
                <a:latin typeface="+mj-lt"/>
              </a:rPr>
              <a:t>Description</a:t>
            </a:r>
          </a:p>
        </p:txBody>
      </p:sp>
      <p:pic>
        <p:nvPicPr>
          <p:cNvPr id="31" name="PpHolder9">
            <a:extLst>
              <a:ext uri="{FF2B5EF4-FFF2-40B4-BE49-F238E27FC236}">
                <a16:creationId xmlns:a16="http://schemas.microsoft.com/office/drawing/2014/main" id="{37C3820E-19ED-4A0B-A8E8-75B700207965}"/>
              </a:ext>
            </a:extLst>
          </p:cNvPr>
          <p:cNvPicPr>
            <a:picLocks/>
          </p:cNvPicPr>
          <p:nvPr/>
        </p:nvPicPr>
        <p:blipFill>
          <a:blip r:embed="rId2"/>
          <a:srcRect l="2994" t="54962" r="57500" b="3993"/>
          <a:stretch>
            <a:fillRect/>
          </a:stretch>
        </p:blipFill>
        <p:spPr>
          <a:xfrm>
            <a:off x="273739" y="3769315"/>
            <a:ext cx="3612464" cy="2814859"/>
          </a:xfrm>
          <a:custGeom>
            <a:avLst/>
            <a:gdLst>
              <a:gd name="connsiteX0" fmla="*/ 0 w 3612464"/>
              <a:gd name="connsiteY0" fmla="*/ 0 h 2814859"/>
              <a:gd name="connsiteX1" fmla="*/ 3612464 w 3612464"/>
              <a:gd name="connsiteY1" fmla="*/ 0 h 2814859"/>
              <a:gd name="connsiteX2" fmla="*/ 3612464 w 3612464"/>
              <a:gd name="connsiteY2" fmla="*/ 2814859 h 2814859"/>
              <a:gd name="connsiteX3" fmla="*/ 0 w 3612464"/>
              <a:gd name="connsiteY3" fmla="*/ 2814859 h 28148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12464" h="2814859">
                <a:moveTo>
                  <a:pt x="0" y="0"/>
                </a:moveTo>
                <a:lnTo>
                  <a:pt x="3612464" y="0"/>
                </a:lnTo>
                <a:lnTo>
                  <a:pt x="3612464" y="2814859"/>
                </a:lnTo>
                <a:lnTo>
                  <a:pt x="0" y="2814859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12630593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8" grpId="0" animBg="1"/>
      <p:bldP spid="14" grpId="0"/>
      <p:bldP spid="115" grpId="0" animBg="1"/>
      <p:bldP spid="92" grpId="0" animBg="1"/>
      <p:bldP spid="120" grpId="0"/>
      <p:bldP spid="12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Diamond 115">
            <a:extLst>
              <a:ext uri="{FF2B5EF4-FFF2-40B4-BE49-F238E27FC236}">
                <a16:creationId xmlns:a16="http://schemas.microsoft.com/office/drawing/2014/main" id="{42216FBD-AC1E-467E-AF6E-B3268392967F}"/>
              </a:ext>
            </a:extLst>
          </p:cNvPr>
          <p:cNvSpPr/>
          <p:nvPr/>
        </p:nvSpPr>
        <p:spPr>
          <a:xfrm rot="331878">
            <a:off x="3246754" y="2804693"/>
            <a:ext cx="2317385" cy="2313932"/>
          </a:xfrm>
          <a:prstGeom prst="diamond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pic>
        <p:nvPicPr>
          <p:cNvPr id="43" name="PpHolder2">
            <a:extLst>
              <a:ext uri="{FF2B5EF4-FFF2-40B4-BE49-F238E27FC236}">
                <a16:creationId xmlns:a16="http://schemas.microsoft.com/office/drawing/2014/main" id="{A7D523BD-847E-4667-92CE-CFC826E9DBFD}"/>
              </a:ext>
            </a:extLst>
          </p:cNvPr>
          <p:cNvPicPr>
            <a:picLocks/>
          </p:cNvPicPr>
          <p:nvPr/>
        </p:nvPicPr>
        <p:blipFill>
          <a:blip r:embed="rId2"/>
          <a:srcRect l="7517" t="11586" r="52508" b="22711"/>
          <a:stretch>
            <a:fillRect/>
          </a:stretch>
        </p:blipFill>
        <p:spPr>
          <a:xfrm>
            <a:off x="687370" y="794547"/>
            <a:ext cx="3655317" cy="4505920"/>
          </a:xfrm>
          <a:custGeom>
            <a:avLst/>
            <a:gdLst>
              <a:gd name="connsiteX0" fmla="*/ 0 w 3655317"/>
              <a:gd name="connsiteY0" fmla="*/ 0 h 4505920"/>
              <a:gd name="connsiteX1" fmla="*/ 3655317 w 3655317"/>
              <a:gd name="connsiteY1" fmla="*/ 0 h 4505920"/>
              <a:gd name="connsiteX2" fmla="*/ 3655317 w 3655317"/>
              <a:gd name="connsiteY2" fmla="*/ 4505920 h 4505920"/>
              <a:gd name="connsiteX3" fmla="*/ 0 w 3655317"/>
              <a:gd name="connsiteY3" fmla="*/ 4505920 h 45059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55317" h="4505920">
                <a:moveTo>
                  <a:pt x="0" y="0"/>
                </a:moveTo>
                <a:lnTo>
                  <a:pt x="3655317" y="0"/>
                </a:lnTo>
                <a:lnTo>
                  <a:pt x="3655317" y="4505920"/>
                </a:lnTo>
                <a:lnTo>
                  <a:pt x="0" y="4505920"/>
                </a:lnTo>
                <a:close/>
              </a:path>
            </a:pathLst>
          </a:custGeom>
        </p:spPr>
      </p:pic>
      <p:sp>
        <p:nvSpPr>
          <p:cNvPr id="14" name="Title 13">
            <a:extLst>
              <a:ext uri="{FF2B5EF4-FFF2-40B4-BE49-F238E27FC236}">
                <a16:creationId xmlns:a16="http://schemas.microsoft.com/office/drawing/2014/main" id="{EDE2E024-6107-48A4-9619-C53F0DEC14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Story About Collection</a:t>
            </a:r>
            <a:endParaRPr lang="en-ID" dirty="0"/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6C8F7694-A200-4FA2-A160-10B84C7AE26B}"/>
              </a:ext>
            </a:extLst>
          </p:cNvPr>
          <p:cNvSpPr txBox="1"/>
          <p:nvPr/>
        </p:nvSpPr>
        <p:spPr>
          <a:xfrm>
            <a:off x="5880258" y="2214139"/>
            <a:ext cx="2529635" cy="110671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wonderful my whole heart the exquisite sense of mere tranquil existence, that I neglect</a:t>
            </a:r>
          </a:p>
        </p:txBody>
      </p:sp>
      <p:grpSp>
        <p:nvGrpSpPr>
          <p:cNvPr id="91" name="Graphic 64">
            <a:extLst>
              <a:ext uri="{FF2B5EF4-FFF2-40B4-BE49-F238E27FC236}">
                <a16:creationId xmlns:a16="http://schemas.microsoft.com/office/drawing/2014/main" id="{CC16CB9B-C682-4046-A10F-66AE7B645520}"/>
              </a:ext>
            </a:extLst>
          </p:cNvPr>
          <p:cNvGrpSpPr/>
          <p:nvPr/>
        </p:nvGrpSpPr>
        <p:grpSpPr>
          <a:xfrm>
            <a:off x="273738" y="341143"/>
            <a:ext cx="627512" cy="120881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A5C3CDEC-712F-4604-94D2-A1E6C83B25BE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15BC9055-032E-46DD-B293-F863EA5EE5DC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4" name="Freeform: Shape 93">
              <a:extLst>
                <a:ext uri="{FF2B5EF4-FFF2-40B4-BE49-F238E27FC236}">
                  <a16:creationId xmlns:a16="http://schemas.microsoft.com/office/drawing/2014/main" id="{6A0521A4-991F-44C2-91F0-3F988D538BF2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BE4F14A5-2E26-416E-BBF1-6292B0BBC4EB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953EC7F7-A34C-4E8E-84FC-42EC94ED439D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7" name="Freeform: Shape 96">
              <a:extLst>
                <a:ext uri="{FF2B5EF4-FFF2-40B4-BE49-F238E27FC236}">
                  <a16:creationId xmlns:a16="http://schemas.microsoft.com/office/drawing/2014/main" id="{0F918A25-36A2-4F3C-9617-FB31B2B29D81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8" name="Freeform: Shape 97">
              <a:extLst>
                <a:ext uri="{FF2B5EF4-FFF2-40B4-BE49-F238E27FC236}">
                  <a16:creationId xmlns:a16="http://schemas.microsoft.com/office/drawing/2014/main" id="{D82E7C2F-651B-409E-9500-68BD1D694E69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9" name="Freeform: Shape 98">
              <a:extLst>
                <a:ext uri="{FF2B5EF4-FFF2-40B4-BE49-F238E27FC236}">
                  <a16:creationId xmlns:a16="http://schemas.microsoft.com/office/drawing/2014/main" id="{698DCE4B-9974-459A-B36A-42861ABE036C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100" name="Diamond 79">
            <a:extLst>
              <a:ext uri="{FF2B5EF4-FFF2-40B4-BE49-F238E27FC236}">
                <a16:creationId xmlns:a16="http://schemas.microsoft.com/office/drawing/2014/main" id="{E2D6E942-6686-4C3F-9D67-0979478B9592}"/>
              </a:ext>
            </a:extLst>
          </p:cNvPr>
          <p:cNvSpPr/>
          <p:nvPr/>
        </p:nvSpPr>
        <p:spPr>
          <a:xfrm>
            <a:off x="1" y="288427"/>
            <a:ext cx="111563" cy="226314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 sz="1350"/>
          </a:p>
        </p:txBody>
      </p:sp>
      <p:sp>
        <p:nvSpPr>
          <p:cNvPr id="109" name="Rectangle 108">
            <a:extLst>
              <a:ext uri="{FF2B5EF4-FFF2-40B4-BE49-F238E27FC236}">
                <a16:creationId xmlns:a16="http://schemas.microsoft.com/office/drawing/2014/main" id="{453F0ED7-5E93-49A3-933F-CB6065FBC759}"/>
              </a:ext>
            </a:extLst>
          </p:cNvPr>
          <p:cNvSpPr/>
          <p:nvPr/>
        </p:nvSpPr>
        <p:spPr>
          <a:xfrm>
            <a:off x="4168066" y="4409009"/>
            <a:ext cx="3605525" cy="1592426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317500" rotWithShape="0">
              <a:scrgbClr r="0" g="0" b="0">
                <a:alpha val="20000"/>
              </a:sc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13" name="TextBox 112">
            <a:extLst>
              <a:ext uri="{FF2B5EF4-FFF2-40B4-BE49-F238E27FC236}">
                <a16:creationId xmlns:a16="http://schemas.microsoft.com/office/drawing/2014/main" id="{35C3379B-948B-40D0-95F2-40CA4B999261}"/>
              </a:ext>
            </a:extLst>
          </p:cNvPr>
          <p:cNvSpPr txBox="1"/>
          <p:nvPr/>
        </p:nvSpPr>
        <p:spPr>
          <a:xfrm>
            <a:off x="1026544" y="5509456"/>
            <a:ext cx="1430395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dirty="0">
                <a:solidFill>
                  <a:schemeClr val="accent1"/>
                </a:solidFill>
                <a:latin typeface="+mj-lt"/>
              </a:rPr>
              <a:t>3.125</a:t>
            </a:r>
            <a:endParaRPr lang="en-ID" sz="30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14" name="TextBox 113">
            <a:extLst>
              <a:ext uri="{FF2B5EF4-FFF2-40B4-BE49-F238E27FC236}">
                <a16:creationId xmlns:a16="http://schemas.microsoft.com/office/drawing/2014/main" id="{F74B76AF-94F3-4787-8EAC-F92C1069E1AA}"/>
              </a:ext>
            </a:extLst>
          </p:cNvPr>
          <p:cNvSpPr txBox="1"/>
          <p:nvPr/>
        </p:nvSpPr>
        <p:spPr>
          <a:xfrm>
            <a:off x="1026544" y="5973890"/>
            <a:ext cx="1430395" cy="2192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25" dirty="0"/>
              <a:t>Description</a:t>
            </a:r>
            <a:endParaRPr lang="en-ID" sz="825" dirty="0"/>
          </a:p>
        </p:txBody>
      </p:sp>
      <p:sp>
        <p:nvSpPr>
          <p:cNvPr id="128" name="TextBox 127">
            <a:extLst>
              <a:ext uri="{FF2B5EF4-FFF2-40B4-BE49-F238E27FC236}">
                <a16:creationId xmlns:a16="http://schemas.microsoft.com/office/drawing/2014/main" id="{92ACAEAB-2C02-4FA7-A68B-E8AD6D534EE4}"/>
              </a:ext>
            </a:extLst>
          </p:cNvPr>
          <p:cNvSpPr txBox="1"/>
          <p:nvPr/>
        </p:nvSpPr>
        <p:spPr>
          <a:xfrm>
            <a:off x="5501155" y="4988400"/>
            <a:ext cx="2146913" cy="69121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2"/>
                </a:solidFill>
              </a:rPr>
              <a:t>A wonderful serenity has possession of my entire soul, like these morning of spring which I enjoy with</a:t>
            </a:r>
          </a:p>
        </p:txBody>
      </p:sp>
      <p:sp>
        <p:nvSpPr>
          <p:cNvPr id="129" name="TextBox 128">
            <a:extLst>
              <a:ext uri="{FF2B5EF4-FFF2-40B4-BE49-F238E27FC236}">
                <a16:creationId xmlns:a16="http://schemas.microsoft.com/office/drawing/2014/main" id="{298FA143-41C7-4AF8-9EDC-A9252B1DAF0A}"/>
              </a:ext>
            </a:extLst>
          </p:cNvPr>
          <p:cNvSpPr txBox="1"/>
          <p:nvPr/>
        </p:nvSpPr>
        <p:spPr>
          <a:xfrm>
            <a:off x="5501156" y="4742341"/>
            <a:ext cx="1899705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500" dirty="0">
                <a:solidFill>
                  <a:schemeClr val="accent1"/>
                </a:solidFill>
                <a:latin typeface="+mj-lt"/>
              </a:rPr>
              <a:t>Description</a:t>
            </a:r>
          </a:p>
        </p:txBody>
      </p:sp>
      <p:pic>
        <p:nvPicPr>
          <p:cNvPr id="40" name="PpHolder12">
            <a:extLst>
              <a:ext uri="{FF2B5EF4-FFF2-40B4-BE49-F238E27FC236}">
                <a16:creationId xmlns:a16="http://schemas.microsoft.com/office/drawing/2014/main" id="{55475234-B40A-4344-AB60-7FACA76F214C}"/>
              </a:ext>
            </a:extLst>
          </p:cNvPr>
          <p:cNvPicPr>
            <a:picLocks/>
          </p:cNvPicPr>
          <p:nvPr/>
        </p:nvPicPr>
        <p:blipFill>
          <a:blip r:embed="rId2"/>
          <a:srcRect l="27505" t="64290" r="45000" b="12490"/>
          <a:stretch>
            <a:fillRect/>
          </a:stretch>
        </p:blipFill>
        <p:spPr>
          <a:xfrm>
            <a:off x="2515024" y="4409010"/>
            <a:ext cx="2514176" cy="1592426"/>
          </a:xfrm>
          <a:custGeom>
            <a:avLst/>
            <a:gdLst>
              <a:gd name="connsiteX0" fmla="*/ 0 w 2514176"/>
              <a:gd name="connsiteY0" fmla="*/ 0 h 1592426"/>
              <a:gd name="connsiteX1" fmla="*/ 2514176 w 2514176"/>
              <a:gd name="connsiteY1" fmla="*/ 0 h 1592426"/>
              <a:gd name="connsiteX2" fmla="*/ 2514176 w 2514176"/>
              <a:gd name="connsiteY2" fmla="*/ 1592426 h 1592426"/>
              <a:gd name="connsiteX3" fmla="*/ 0 w 2514176"/>
              <a:gd name="connsiteY3" fmla="*/ 1592426 h 15924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14176" h="1592426">
                <a:moveTo>
                  <a:pt x="0" y="0"/>
                </a:moveTo>
                <a:lnTo>
                  <a:pt x="2514176" y="0"/>
                </a:lnTo>
                <a:lnTo>
                  <a:pt x="2514176" y="1592426"/>
                </a:lnTo>
                <a:lnTo>
                  <a:pt x="0" y="1592426"/>
                </a:lnTo>
                <a:close/>
              </a:path>
            </a:pathLst>
          </a:custGeom>
        </p:spPr>
      </p:pic>
      <p:sp>
        <p:nvSpPr>
          <p:cNvPr id="124" name="Diamond 123">
            <a:extLst>
              <a:ext uri="{FF2B5EF4-FFF2-40B4-BE49-F238E27FC236}">
                <a16:creationId xmlns:a16="http://schemas.microsoft.com/office/drawing/2014/main" id="{D0C6602B-D67F-4B65-8FA5-D28003054D2F}"/>
              </a:ext>
            </a:extLst>
          </p:cNvPr>
          <p:cNvSpPr/>
          <p:nvPr/>
        </p:nvSpPr>
        <p:spPr>
          <a:xfrm>
            <a:off x="4801320" y="4978909"/>
            <a:ext cx="452628" cy="452628"/>
          </a:xfrm>
          <a:prstGeom prst="diamond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 sz="1350"/>
          </a:p>
        </p:txBody>
      </p:sp>
      <p:grpSp>
        <p:nvGrpSpPr>
          <p:cNvPr id="127" name="Group 126">
            <a:extLst>
              <a:ext uri="{FF2B5EF4-FFF2-40B4-BE49-F238E27FC236}">
                <a16:creationId xmlns:a16="http://schemas.microsoft.com/office/drawing/2014/main" id="{C962F65A-FFFF-4D33-9C26-4EA75BB7DA5B}"/>
              </a:ext>
            </a:extLst>
          </p:cNvPr>
          <p:cNvGrpSpPr/>
          <p:nvPr/>
        </p:nvGrpSpPr>
        <p:grpSpPr>
          <a:xfrm>
            <a:off x="4950105" y="5109979"/>
            <a:ext cx="155059" cy="190488"/>
            <a:chOff x="7580081" y="4237943"/>
            <a:chExt cx="566001" cy="695325"/>
          </a:xfrm>
          <a:solidFill>
            <a:schemeClr val="bg2"/>
          </a:solidFill>
        </p:grpSpPr>
        <p:sp>
          <p:nvSpPr>
            <p:cNvPr id="125" name="Freeform: Shape 124">
              <a:extLst>
                <a:ext uri="{FF2B5EF4-FFF2-40B4-BE49-F238E27FC236}">
                  <a16:creationId xmlns:a16="http://schemas.microsoft.com/office/drawing/2014/main" id="{5C4E8C5B-14D1-48D2-93E5-0943E232923D}"/>
                </a:ext>
              </a:extLst>
            </p:cNvPr>
            <p:cNvSpPr/>
            <p:nvPr/>
          </p:nvSpPr>
          <p:spPr>
            <a:xfrm>
              <a:off x="7580081" y="4381771"/>
              <a:ext cx="566001" cy="551497"/>
            </a:xfrm>
            <a:custGeom>
              <a:avLst/>
              <a:gdLst>
                <a:gd name="connsiteX0" fmla="*/ 377321 w 566001"/>
                <a:gd name="connsiteY0" fmla="*/ 953 h 551497"/>
                <a:gd name="connsiteX1" fmla="*/ 335411 w 566001"/>
                <a:gd name="connsiteY1" fmla="*/ 48578 h 551497"/>
                <a:gd name="connsiteX2" fmla="*/ 440186 w 566001"/>
                <a:gd name="connsiteY2" fmla="*/ 106680 h 551497"/>
                <a:gd name="connsiteX3" fmla="*/ 508765 w 566001"/>
                <a:gd name="connsiteY3" fmla="*/ 262890 h 551497"/>
                <a:gd name="connsiteX4" fmla="*/ 445901 w 566001"/>
                <a:gd name="connsiteY4" fmla="*/ 424815 h 551497"/>
                <a:gd name="connsiteX5" fmla="*/ 287786 w 566001"/>
                <a:gd name="connsiteY5" fmla="*/ 495300 h 551497"/>
                <a:gd name="connsiteX6" fmla="*/ 282071 w 566001"/>
                <a:gd name="connsiteY6" fmla="*/ 495300 h 551497"/>
                <a:gd name="connsiteX7" fmla="*/ 123956 w 566001"/>
                <a:gd name="connsiteY7" fmla="*/ 430530 h 551497"/>
                <a:gd name="connsiteX8" fmla="*/ 55376 w 566001"/>
                <a:gd name="connsiteY8" fmla="*/ 274320 h 551497"/>
                <a:gd name="connsiteX9" fmla="*/ 229683 w 566001"/>
                <a:gd name="connsiteY9" fmla="*/ 47625 h 551497"/>
                <a:gd name="connsiteX10" fmla="*/ 188725 w 566001"/>
                <a:gd name="connsiteY10" fmla="*/ 0 h 551497"/>
                <a:gd name="connsiteX11" fmla="*/ 130 w 566001"/>
                <a:gd name="connsiteY11" fmla="*/ 274320 h 551497"/>
                <a:gd name="connsiteX12" fmla="*/ 283023 w 566001"/>
                <a:gd name="connsiteY12" fmla="*/ 551498 h 551497"/>
                <a:gd name="connsiteX13" fmla="*/ 289691 w 566001"/>
                <a:gd name="connsiteY13" fmla="*/ 551498 h 551497"/>
                <a:gd name="connsiteX14" fmla="*/ 565916 w 566001"/>
                <a:gd name="connsiteY14" fmla="*/ 260985 h 551497"/>
                <a:gd name="connsiteX15" fmla="*/ 377321 w 566001"/>
                <a:gd name="connsiteY15" fmla="*/ 953 h 5514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66001" h="551497">
                  <a:moveTo>
                    <a:pt x="377321" y="953"/>
                  </a:moveTo>
                  <a:lnTo>
                    <a:pt x="335411" y="48578"/>
                  </a:lnTo>
                  <a:cubicBezTo>
                    <a:pt x="374463" y="58103"/>
                    <a:pt x="410658" y="77153"/>
                    <a:pt x="440186" y="106680"/>
                  </a:cubicBezTo>
                  <a:cubicBezTo>
                    <a:pt x="483048" y="148590"/>
                    <a:pt x="506861" y="203835"/>
                    <a:pt x="508765" y="262890"/>
                  </a:cubicBezTo>
                  <a:cubicBezTo>
                    <a:pt x="509718" y="322898"/>
                    <a:pt x="487811" y="381000"/>
                    <a:pt x="445901" y="424815"/>
                  </a:cubicBezTo>
                  <a:cubicBezTo>
                    <a:pt x="403991" y="468630"/>
                    <a:pt x="347793" y="493395"/>
                    <a:pt x="287786" y="495300"/>
                  </a:cubicBezTo>
                  <a:cubicBezTo>
                    <a:pt x="285881" y="495300"/>
                    <a:pt x="283976" y="495300"/>
                    <a:pt x="282071" y="495300"/>
                  </a:cubicBezTo>
                  <a:cubicBezTo>
                    <a:pt x="223016" y="495300"/>
                    <a:pt x="166818" y="472440"/>
                    <a:pt x="123956" y="430530"/>
                  </a:cubicBezTo>
                  <a:cubicBezTo>
                    <a:pt x="81093" y="388620"/>
                    <a:pt x="57280" y="333375"/>
                    <a:pt x="55376" y="274320"/>
                  </a:cubicBezTo>
                  <a:cubicBezTo>
                    <a:pt x="54423" y="164783"/>
                    <a:pt x="128718" y="72390"/>
                    <a:pt x="229683" y="47625"/>
                  </a:cubicBezTo>
                  <a:lnTo>
                    <a:pt x="188725" y="0"/>
                  </a:lnTo>
                  <a:cubicBezTo>
                    <a:pt x="76331" y="40005"/>
                    <a:pt x="-3680" y="148590"/>
                    <a:pt x="130" y="274320"/>
                  </a:cubicBezTo>
                  <a:cubicBezTo>
                    <a:pt x="2988" y="428625"/>
                    <a:pt x="129671" y="551498"/>
                    <a:pt x="283023" y="551498"/>
                  </a:cubicBezTo>
                  <a:cubicBezTo>
                    <a:pt x="284928" y="551498"/>
                    <a:pt x="287786" y="551498"/>
                    <a:pt x="289691" y="551498"/>
                  </a:cubicBezTo>
                  <a:cubicBezTo>
                    <a:pt x="445901" y="547688"/>
                    <a:pt x="569726" y="418148"/>
                    <a:pt x="565916" y="260985"/>
                  </a:cubicBezTo>
                  <a:cubicBezTo>
                    <a:pt x="563058" y="140017"/>
                    <a:pt x="484953" y="39053"/>
                    <a:pt x="377321" y="95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6" name="Freeform: Shape 125">
              <a:extLst>
                <a:ext uri="{FF2B5EF4-FFF2-40B4-BE49-F238E27FC236}">
                  <a16:creationId xmlns:a16="http://schemas.microsoft.com/office/drawing/2014/main" id="{00971104-5E7E-4E5B-A261-677C71C6FBE9}"/>
                </a:ext>
              </a:extLst>
            </p:cNvPr>
            <p:cNvSpPr/>
            <p:nvPr/>
          </p:nvSpPr>
          <p:spPr>
            <a:xfrm>
              <a:off x="7739280" y="4237943"/>
              <a:ext cx="247650" cy="194309"/>
            </a:xfrm>
            <a:custGeom>
              <a:avLst/>
              <a:gdLst>
                <a:gd name="connsiteX0" fmla="*/ 247650 w 247650"/>
                <a:gd name="connsiteY0" fmla="*/ 53340 h 194309"/>
                <a:gd name="connsiteX1" fmla="*/ 199073 w 247650"/>
                <a:gd name="connsiteY1" fmla="*/ 0 h 194309"/>
                <a:gd name="connsiteX2" fmla="*/ 48577 w 247650"/>
                <a:gd name="connsiteY2" fmla="*/ 0 h 194309"/>
                <a:gd name="connsiteX3" fmla="*/ 0 w 247650"/>
                <a:gd name="connsiteY3" fmla="*/ 53340 h 194309"/>
                <a:gd name="connsiteX4" fmla="*/ 123825 w 247650"/>
                <a:gd name="connsiteY4" fmla="*/ 194310 h 1943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7650" h="194309">
                  <a:moveTo>
                    <a:pt x="247650" y="53340"/>
                  </a:moveTo>
                  <a:lnTo>
                    <a:pt x="199073" y="0"/>
                  </a:lnTo>
                  <a:lnTo>
                    <a:pt x="48577" y="0"/>
                  </a:lnTo>
                  <a:lnTo>
                    <a:pt x="0" y="53340"/>
                  </a:lnTo>
                  <a:lnTo>
                    <a:pt x="123825" y="19431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27" name="Diamond 100">
            <a:extLst>
              <a:ext uri="{FF2B5EF4-FFF2-40B4-BE49-F238E27FC236}">
                <a16:creationId xmlns:a16="http://schemas.microsoft.com/office/drawing/2014/main" id="{1EAA459C-01E0-4886-8653-075BD6A917B1}"/>
              </a:ext>
            </a:extLst>
          </p:cNvPr>
          <p:cNvSpPr/>
          <p:nvPr/>
        </p:nvSpPr>
        <p:spPr>
          <a:xfrm>
            <a:off x="8492069" y="5205223"/>
            <a:ext cx="651932" cy="1652777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</p:spTree>
    <p:extLst>
      <p:ext uri="{BB962C8B-B14F-4D97-AF65-F5344CB8AC3E}">
        <p14:creationId xmlns:p14="http://schemas.microsoft.com/office/powerpoint/2010/main" val="9023635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5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0"/>
                            </p:stCondLst>
                            <p:childTnLst>
                              <p:par>
                                <p:cTn id="4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5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00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6" grpId="0" animBg="1"/>
      <p:bldP spid="14" grpId="0"/>
      <p:bldP spid="85" grpId="0"/>
      <p:bldP spid="100" grpId="0" animBg="1"/>
      <p:bldP spid="109" grpId="0" animBg="1"/>
      <p:bldP spid="113" grpId="0"/>
      <p:bldP spid="114" grpId="0"/>
      <p:bldP spid="128" grpId="0"/>
      <p:bldP spid="129" grpId="0"/>
      <p:bldP spid="124" grpId="0" animBg="1"/>
      <p:bldP spid="2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8" name="Graphic 64">
            <a:extLst>
              <a:ext uri="{FF2B5EF4-FFF2-40B4-BE49-F238E27FC236}">
                <a16:creationId xmlns:a16="http://schemas.microsoft.com/office/drawing/2014/main" id="{60558BF5-148A-481D-BB48-5625AB4D84E4}"/>
              </a:ext>
            </a:extLst>
          </p:cNvPr>
          <p:cNvGrpSpPr/>
          <p:nvPr/>
        </p:nvGrpSpPr>
        <p:grpSpPr>
          <a:xfrm>
            <a:off x="273738" y="343548"/>
            <a:ext cx="627512" cy="120881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016470AB-5D10-48FA-83D1-A0CB7F7E4003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BAF3F60B-9B3D-4543-9D7E-8C11860BDD9D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8861F08A-FC50-4136-BFC8-7F2C153DC365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E19E5DC2-B988-4620-81B7-097F2416B422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AF768853-88BC-4D4A-A738-F34D2F04AA1B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4" name="Freeform: Shape 93">
              <a:extLst>
                <a:ext uri="{FF2B5EF4-FFF2-40B4-BE49-F238E27FC236}">
                  <a16:creationId xmlns:a16="http://schemas.microsoft.com/office/drawing/2014/main" id="{F4F411B5-812D-4F80-92EC-C886F61AC450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FAC62B38-A983-460D-A082-B4F7A074EB10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1CA6221F-C07E-4091-BBF6-ECC32C4D2470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97" name="Diamond 79">
            <a:extLst>
              <a:ext uri="{FF2B5EF4-FFF2-40B4-BE49-F238E27FC236}">
                <a16:creationId xmlns:a16="http://schemas.microsoft.com/office/drawing/2014/main" id="{ED0C948D-930A-49E8-BA1C-D5135C3207E2}"/>
              </a:ext>
            </a:extLst>
          </p:cNvPr>
          <p:cNvSpPr/>
          <p:nvPr/>
        </p:nvSpPr>
        <p:spPr>
          <a:xfrm>
            <a:off x="1" y="290832"/>
            <a:ext cx="111563" cy="226314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 sz="1350"/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C67CFAB5-53B3-4A3A-B36A-7F1FB427AD54}"/>
              </a:ext>
            </a:extLst>
          </p:cNvPr>
          <p:cNvSpPr txBox="1"/>
          <p:nvPr/>
        </p:nvSpPr>
        <p:spPr>
          <a:xfrm>
            <a:off x="1026462" y="3108430"/>
            <a:ext cx="3372818" cy="69121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wonderful my whole heart the exquisite sense</a:t>
            </a:r>
          </a:p>
        </p:txBody>
      </p:sp>
      <p:sp>
        <p:nvSpPr>
          <p:cNvPr id="105" name="Diamond 104">
            <a:extLst>
              <a:ext uri="{FF2B5EF4-FFF2-40B4-BE49-F238E27FC236}">
                <a16:creationId xmlns:a16="http://schemas.microsoft.com/office/drawing/2014/main" id="{983DE4E9-8B88-4754-A98B-FBE958878E38}"/>
              </a:ext>
            </a:extLst>
          </p:cNvPr>
          <p:cNvSpPr/>
          <p:nvPr/>
        </p:nvSpPr>
        <p:spPr>
          <a:xfrm>
            <a:off x="1100241" y="3899745"/>
            <a:ext cx="128000" cy="128000"/>
          </a:xfrm>
          <a:prstGeom prst="diamond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 sz="1350"/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959FA1FE-04C3-43AC-A6CC-5ACEF4F72ADA}"/>
              </a:ext>
            </a:extLst>
          </p:cNvPr>
          <p:cNvSpPr txBox="1"/>
          <p:nvPr/>
        </p:nvSpPr>
        <p:spPr>
          <a:xfrm>
            <a:off x="1319272" y="3859871"/>
            <a:ext cx="2948940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A wonderful serenity has taken possession entire</a:t>
            </a:r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DFFB6E6A-E00C-458E-A554-DA7A48EF2F23}"/>
              </a:ext>
            </a:extLst>
          </p:cNvPr>
          <p:cNvSpPr txBox="1"/>
          <p:nvPr/>
        </p:nvSpPr>
        <p:spPr>
          <a:xfrm>
            <a:off x="1319271" y="4107889"/>
            <a:ext cx="3009949" cy="48346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I am so happy, my dear friend, so absorbed exquisite sense of mere tranquil existence, that I neglect</a:t>
            </a:r>
          </a:p>
        </p:txBody>
      </p:sp>
      <p:sp>
        <p:nvSpPr>
          <p:cNvPr id="108" name="Diamond 107">
            <a:extLst>
              <a:ext uri="{FF2B5EF4-FFF2-40B4-BE49-F238E27FC236}">
                <a16:creationId xmlns:a16="http://schemas.microsoft.com/office/drawing/2014/main" id="{927D86A1-CFCC-4B69-A83E-AE19E5052A45}"/>
              </a:ext>
            </a:extLst>
          </p:cNvPr>
          <p:cNvSpPr/>
          <p:nvPr/>
        </p:nvSpPr>
        <p:spPr>
          <a:xfrm>
            <a:off x="1100241" y="4214896"/>
            <a:ext cx="128000" cy="128000"/>
          </a:xfrm>
          <a:prstGeom prst="diamond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 sz="1350"/>
          </a:p>
        </p:txBody>
      </p:sp>
      <p:sp>
        <p:nvSpPr>
          <p:cNvPr id="109" name="Diamond 108">
            <a:extLst>
              <a:ext uri="{FF2B5EF4-FFF2-40B4-BE49-F238E27FC236}">
                <a16:creationId xmlns:a16="http://schemas.microsoft.com/office/drawing/2014/main" id="{E4FB3E97-CF42-4457-AC37-901CD9B7A815}"/>
              </a:ext>
            </a:extLst>
          </p:cNvPr>
          <p:cNvSpPr/>
          <p:nvPr/>
        </p:nvSpPr>
        <p:spPr>
          <a:xfrm>
            <a:off x="1100886" y="4684270"/>
            <a:ext cx="128000" cy="128000"/>
          </a:xfrm>
          <a:prstGeom prst="diamond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 sz="1350"/>
          </a:p>
        </p:txBody>
      </p:sp>
      <p:sp>
        <p:nvSpPr>
          <p:cNvPr id="110" name="TextBox 109">
            <a:extLst>
              <a:ext uri="{FF2B5EF4-FFF2-40B4-BE49-F238E27FC236}">
                <a16:creationId xmlns:a16="http://schemas.microsoft.com/office/drawing/2014/main" id="{B85C5A4E-3042-4B93-A59E-8DF4DF8F9A00}"/>
              </a:ext>
            </a:extLst>
          </p:cNvPr>
          <p:cNvSpPr txBox="1"/>
          <p:nvPr/>
        </p:nvSpPr>
        <p:spPr>
          <a:xfrm>
            <a:off x="1319917" y="4644395"/>
            <a:ext cx="2948940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A wonderful serenity has taken possession entire</a:t>
            </a:r>
          </a:p>
        </p:txBody>
      </p:sp>
      <p:sp>
        <p:nvSpPr>
          <p:cNvPr id="111" name="Diamond 100">
            <a:extLst>
              <a:ext uri="{FF2B5EF4-FFF2-40B4-BE49-F238E27FC236}">
                <a16:creationId xmlns:a16="http://schemas.microsoft.com/office/drawing/2014/main" id="{C9F48A9C-D059-4702-9EEA-6DF15CA36253}"/>
              </a:ext>
            </a:extLst>
          </p:cNvPr>
          <p:cNvSpPr/>
          <p:nvPr/>
        </p:nvSpPr>
        <p:spPr>
          <a:xfrm flipH="1">
            <a:off x="1" y="5205223"/>
            <a:ext cx="651932" cy="1652777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sp>
        <p:nvSpPr>
          <p:cNvPr id="114" name="Diamond 113">
            <a:extLst>
              <a:ext uri="{FF2B5EF4-FFF2-40B4-BE49-F238E27FC236}">
                <a16:creationId xmlns:a16="http://schemas.microsoft.com/office/drawing/2014/main" id="{E6E53551-3829-4F66-89FD-D23D7682F706}"/>
              </a:ext>
            </a:extLst>
          </p:cNvPr>
          <p:cNvSpPr/>
          <p:nvPr/>
        </p:nvSpPr>
        <p:spPr>
          <a:xfrm rot="21323471">
            <a:off x="7059226" y="745541"/>
            <a:ext cx="1577813" cy="1575461"/>
          </a:xfrm>
          <a:prstGeom prst="diamond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15" name="TextBox 114">
            <a:extLst>
              <a:ext uri="{FF2B5EF4-FFF2-40B4-BE49-F238E27FC236}">
                <a16:creationId xmlns:a16="http://schemas.microsoft.com/office/drawing/2014/main" id="{140E2AE1-C77F-4927-AC11-84836DFF05BA}"/>
              </a:ext>
            </a:extLst>
          </p:cNvPr>
          <p:cNvSpPr txBox="1"/>
          <p:nvPr/>
        </p:nvSpPr>
        <p:spPr>
          <a:xfrm>
            <a:off x="5925184" y="820032"/>
            <a:ext cx="143039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spc="225" dirty="0">
                <a:solidFill>
                  <a:schemeClr val="accent1"/>
                </a:solidFill>
                <a:latin typeface="+mj-lt"/>
              </a:rPr>
              <a:t>Best Seller</a:t>
            </a:r>
            <a:endParaRPr lang="en-ID" sz="1050" spc="225" dirty="0">
              <a:solidFill>
                <a:schemeClr val="accent1"/>
              </a:solidFill>
              <a:latin typeface="+mj-lt"/>
            </a:endParaRPr>
          </a:p>
        </p:txBody>
      </p:sp>
      <p:pic>
        <p:nvPicPr>
          <p:cNvPr id="34" name="PpHolder13">
            <a:extLst>
              <a:ext uri="{FF2B5EF4-FFF2-40B4-BE49-F238E27FC236}">
                <a16:creationId xmlns:a16="http://schemas.microsoft.com/office/drawing/2014/main" id="{9101C49F-0DAD-4AD8-A6CD-E0865A2D1892}"/>
              </a:ext>
            </a:extLst>
          </p:cNvPr>
          <p:cNvPicPr>
            <a:picLocks/>
          </p:cNvPicPr>
          <p:nvPr/>
        </p:nvPicPr>
        <p:blipFill>
          <a:blip r:embed="rId2"/>
          <a:srcRect l="57614" t="18521" r="12373" b="21735"/>
          <a:stretch>
            <a:fillRect/>
          </a:stretch>
        </p:blipFill>
        <p:spPr>
          <a:xfrm>
            <a:off x="5268188" y="1270164"/>
            <a:ext cx="2744390" cy="4097222"/>
          </a:xfrm>
          <a:custGeom>
            <a:avLst/>
            <a:gdLst>
              <a:gd name="connsiteX0" fmla="*/ 0 w 2744390"/>
              <a:gd name="connsiteY0" fmla="*/ 0 h 4097222"/>
              <a:gd name="connsiteX1" fmla="*/ 2744390 w 2744390"/>
              <a:gd name="connsiteY1" fmla="*/ 0 h 4097222"/>
              <a:gd name="connsiteX2" fmla="*/ 2744390 w 2744390"/>
              <a:gd name="connsiteY2" fmla="*/ 4097222 h 4097222"/>
              <a:gd name="connsiteX3" fmla="*/ 0 w 2744390"/>
              <a:gd name="connsiteY3" fmla="*/ 4097222 h 40972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44390" h="4097222">
                <a:moveTo>
                  <a:pt x="0" y="0"/>
                </a:moveTo>
                <a:lnTo>
                  <a:pt x="2744390" y="0"/>
                </a:lnTo>
                <a:lnTo>
                  <a:pt x="2744390" y="4097222"/>
                </a:lnTo>
                <a:lnTo>
                  <a:pt x="0" y="4097222"/>
                </a:lnTo>
                <a:close/>
              </a:path>
            </a:pathLst>
          </a:custGeom>
        </p:spPr>
      </p:pic>
      <p:sp>
        <p:nvSpPr>
          <p:cNvPr id="4" name="Title 3">
            <a:extLst>
              <a:ext uri="{FF2B5EF4-FFF2-40B4-BE49-F238E27FC236}">
                <a16:creationId xmlns:a16="http://schemas.microsoft.com/office/drawing/2014/main" id="{97DBA9D4-C018-4986-A0A8-BE128BB6D3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Our Purpose For Every Quality</a:t>
            </a:r>
            <a:endParaRPr lang="en-ID" dirty="0"/>
          </a:p>
        </p:txBody>
      </p:sp>
      <p:sp>
        <p:nvSpPr>
          <p:cNvPr id="117" name="TextBox 116">
            <a:extLst>
              <a:ext uri="{FF2B5EF4-FFF2-40B4-BE49-F238E27FC236}">
                <a16:creationId xmlns:a16="http://schemas.microsoft.com/office/drawing/2014/main" id="{0A2A408F-B567-4F14-B03A-6F89234B321C}"/>
              </a:ext>
            </a:extLst>
          </p:cNvPr>
          <p:cNvSpPr txBox="1"/>
          <p:nvPr/>
        </p:nvSpPr>
        <p:spPr>
          <a:xfrm>
            <a:off x="4449244" y="4220169"/>
            <a:ext cx="4382273" cy="15651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70000"/>
              </a:lnSpc>
            </a:pPr>
            <a:r>
              <a:rPr lang="en-US" sz="6600" dirty="0">
                <a:ln w="12700">
                  <a:solidFill>
                    <a:schemeClr val="accent1"/>
                  </a:solidFill>
                </a:ln>
                <a:noFill/>
                <a:latin typeface="+mj-lt"/>
              </a:rPr>
              <a:t>Fashion &amp; Design</a:t>
            </a:r>
            <a:endParaRPr lang="en-ID" sz="6600" dirty="0">
              <a:ln w="12700">
                <a:solidFill>
                  <a:schemeClr val="accent1"/>
                </a:solidFill>
              </a:ln>
              <a:noFill/>
              <a:latin typeface="+mj-lt"/>
            </a:endParaRPr>
          </a:p>
        </p:txBody>
      </p:sp>
      <p:sp>
        <p:nvSpPr>
          <p:cNvPr id="118" name="TextBox 117">
            <a:extLst>
              <a:ext uri="{FF2B5EF4-FFF2-40B4-BE49-F238E27FC236}">
                <a16:creationId xmlns:a16="http://schemas.microsoft.com/office/drawing/2014/main" id="{6873BDFD-5FAC-4F74-B0A6-2FA08E0D1444}"/>
              </a:ext>
            </a:extLst>
          </p:cNvPr>
          <p:cNvSpPr txBox="1"/>
          <p:nvPr/>
        </p:nvSpPr>
        <p:spPr>
          <a:xfrm>
            <a:off x="5474521" y="5840837"/>
            <a:ext cx="2331720" cy="20774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750" spc="225" dirty="0">
                <a:solidFill>
                  <a:schemeClr val="accent1"/>
                </a:solidFill>
              </a:rPr>
              <a:t>www.yourwebsithere.com</a:t>
            </a:r>
            <a:endParaRPr lang="en-ID" sz="750" spc="225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73679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500"/>
                            </p:stCondLst>
                            <p:childTnLst>
                              <p:par>
                                <p:cTn id="5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000"/>
                            </p:stCondLst>
                            <p:childTnLst>
                              <p:par>
                                <p:cTn id="5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500"/>
                            </p:stCondLst>
                            <p:childTnLst>
                              <p:par>
                                <p:cTn id="5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1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000"/>
                            </p:stCondLst>
                            <p:childTnLst>
                              <p:par>
                                <p:cTn id="6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7" grpId="0" animBg="1"/>
      <p:bldP spid="104" grpId="0"/>
      <p:bldP spid="105" grpId="0" animBg="1"/>
      <p:bldP spid="106" grpId="0"/>
      <p:bldP spid="107" grpId="0"/>
      <p:bldP spid="108" grpId="0" animBg="1"/>
      <p:bldP spid="109" grpId="0" animBg="1"/>
      <p:bldP spid="110" grpId="0"/>
      <p:bldP spid="111" grpId="0" animBg="1"/>
      <p:bldP spid="114" grpId="0" animBg="1"/>
      <p:bldP spid="115" grpId="0"/>
      <p:bldP spid="4" grpId="0"/>
      <p:bldP spid="117" grpId="0"/>
      <p:bldP spid="11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Diamond 100">
            <a:extLst>
              <a:ext uri="{FF2B5EF4-FFF2-40B4-BE49-F238E27FC236}">
                <a16:creationId xmlns:a16="http://schemas.microsoft.com/office/drawing/2014/main" id="{921120F3-7238-4B9E-9488-5D21AD68ED71}"/>
              </a:ext>
            </a:extLst>
          </p:cNvPr>
          <p:cNvSpPr/>
          <p:nvPr/>
        </p:nvSpPr>
        <p:spPr>
          <a:xfrm flipH="1">
            <a:off x="0" y="257452"/>
            <a:ext cx="2614586" cy="6600548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grpSp>
        <p:nvGrpSpPr>
          <p:cNvPr id="81" name="Graphic 64">
            <a:extLst>
              <a:ext uri="{FF2B5EF4-FFF2-40B4-BE49-F238E27FC236}">
                <a16:creationId xmlns:a16="http://schemas.microsoft.com/office/drawing/2014/main" id="{BE9F36DC-5A60-4E4C-B1A5-4A67E3E417A2}"/>
              </a:ext>
            </a:extLst>
          </p:cNvPr>
          <p:cNvGrpSpPr/>
          <p:nvPr/>
        </p:nvGrpSpPr>
        <p:grpSpPr>
          <a:xfrm>
            <a:off x="273738" y="341143"/>
            <a:ext cx="627512" cy="120881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07C16E61-7902-4F55-9F15-B4BDF4D5517C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5FAAA52A-87BA-445B-808C-FE43C76C48DE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03D90527-E8EC-4DC2-877A-ABFA6908E74E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319441CD-BE22-409A-BD32-D6ED3092D021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B80EDDBD-EC94-4D5D-8C95-EA403E18EF08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B89BE74A-8FBF-4659-923A-BA958DD35227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16BF76F5-8058-4A4E-BF4F-08A29BF954DC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B54BE42E-9980-49F0-8571-7B3257612D43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pic>
        <p:nvPicPr>
          <p:cNvPr id="31" name="PpHolder3">
            <a:extLst>
              <a:ext uri="{FF2B5EF4-FFF2-40B4-BE49-F238E27FC236}">
                <a16:creationId xmlns:a16="http://schemas.microsoft.com/office/drawing/2014/main" id="{07C702E9-4D5E-435E-9737-860442A9BD26}"/>
              </a:ext>
            </a:extLst>
          </p:cNvPr>
          <p:cNvPicPr>
            <a:picLocks/>
          </p:cNvPicPr>
          <p:nvPr/>
        </p:nvPicPr>
        <p:blipFill>
          <a:blip r:embed="rId2"/>
          <a:srcRect l="62500" t="15533" b="15533"/>
          <a:stretch>
            <a:fillRect/>
          </a:stretch>
        </p:blipFill>
        <p:spPr>
          <a:xfrm>
            <a:off x="5715002" y="1065229"/>
            <a:ext cx="3428998" cy="4727542"/>
          </a:xfrm>
          <a:custGeom>
            <a:avLst/>
            <a:gdLst>
              <a:gd name="connsiteX0" fmla="*/ 0 w 3428998"/>
              <a:gd name="connsiteY0" fmla="*/ 0 h 4727542"/>
              <a:gd name="connsiteX1" fmla="*/ 3428998 w 3428998"/>
              <a:gd name="connsiteY1" fmla="*/ 0 h 4727542"/>
              <a:gd name="connsiteX2" fmla="*/ 3428998 w 3428998"/>
              <a:gd name="connsiteY2" fmla="*/ 4727542 h 4727542"/>
              <a:gd name="connsiteX3" fmla="*/ 0 w 3428998"/>
              <a:gd name="connsiteY3" fmla="*/ 4727542 h 47275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28998" h="4727542">
                <a:moveTo>
                  <a:pt x="0" y="0"/>
                </a:moveTo>
                <a:lnTo>
                  <a:pt x="3428998" y="0"/>
                </a:lnTo>
                <a:lnTo>
                  <a:pt x="3428998" y="4727542"/>
                </a:lnTo>
                <a:lnTo>
                  <a:pt x="0" y="4727542"/>
                </a:lnTo>
                <a:close/>
              </a:path>
            </a:pathLst>
          </a:custGeom>
        </p:spPr>
      </p:pic>
      <p:sp>
        <p:nvSpPr>
          <p:cNvPr id="7" name="Title 6">
            <a:extLst>
              <a:ext uri="{FF2B5EF4-FFF2-40B4-BE49-F238E27FC236}">
                <a16:creationId xmlns:a16="http://schemas.microsoft.com/office/drawing/2014/main" id="{FFDC5AC8-5841-418B-8C47-BC3803108A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History Timeline</a:t>
            </a:r>
            <a:endParaRPr lang="en-ID" dirty="0"/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355F098D-EC33-4675-83DF-069199D81852}"/>
              </a:ext>
            </a:extLst>
          </p:cNvPr>
          <p:cNvSpPr txBox="1"/>
          <p:nvPr/>
        </p:nvSpPr>
        <p:spPr>
          <a:xfrm>
            <a:off x="3003814" y="2349604"/>
            <a:ext cx="1971357" cy="69121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spring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02A2B6D1-276B-4B33-89F2-5B3BF2CF751D}"/>
              </a:ext>
            </a:extLst>
          </p:cNvPr>
          <p:cNvSpPr txBox="1"/>
          <p:nvPr/>
        </p:nvSpPr>
        <p:spPr>
          <a:xfrm>
            <a:off x="3003814" y="3393304"/>
            <a:ext cx="2025386" cy="172996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possession of my entire soul, like these sweet mornings spring which I enjoy with my whole heart I am alone feel the charm of existence in this spot </a:t>
            </a:r>
          </a:p>
          <a:p>
            <a:pPr>
              <a:lnSpc>
                <a:spcPct val="150000"/>
              </a:lnSpc>
            </a:pPr>
            <a:endParaRPr lang="en-US" sz="900" dirty="0"/>
          </a:p>
          <a:p>
            <a:pPr>
              <a:lnSpc>
                <a:spcPct val="150000"/>
              </a:lnSpc>
            </a:pPr>
            <a:r>
              <a:rPr lang="en-US" sz="900" dirty="0"/>
              <a:t>I am so happy, my dear absorbed in the exquisite sense tranquil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3C74657E-E25F-4A46-9B67-3A4F53BB34E9}"/>
              </a:ext>
            </a:extLst>
          </p:cNvPr>
          <p:cNvSpPr txBox="1"/>
          <p:nvPr/>
        </p:nvSpPr>
        <p:spPr>
          <a:xfrm>
            <a:off x="3003814" y="3187672"/>
            <a:ext cx="181878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dirty="0">
                <a:solidFill>
                  <a:schemeClr val="accent1"/>
                </a:solidFill>
                <a:latin typeface="+mj-lt"/>
              </a:rPr>
              <a:t>Detail information</a:t>
            </a:r>
            <a:endParaRPr lang="en-ID" sz="135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9FEAEDD9-5FAA-4CC2-9D01-161BF2ED5A18}"/>
              </a:ext>
            </a:extLst>
          </p:cNvPr>
          <p:cNvSpPr txBox="1"/>
          <p:nvPr/>
        </p:nvSpPr>
        <p:spPr>
          <a:xfrm>
            <a:off x="1538135" y="2399365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dirty="0">
                <a:solidFill>
                  <a:schemeClr val="accent1"/>
                </a:solidFill>
                <a:latin typeface="+mj-lt"/>
              </a:rPr>
              <a:t>2012 –2014</a:t>
            </a:r>
            <a:endParaRPr lang="en-ID" sz="135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982D3B84-4B38-4504-BCD8-24FA5F8EFB8A}"/>
              </a:ext>
            </a:extLst>
          </p:cNvPr>
          <p:cNvSpPr txBox="1"/>
          <p:nvPr/>
        </p:nvSpPr>
        <p:spPr>
          <a:xfrm>
            <a:off x="1538135" y="2642054"/>
            <a:ext cx="1430395" cy="2192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25" dirty="0"/>
              <a:t>Description</a:t>
            </a:r>
            <a:endParaRPr lang="en-ID" sz="825" dirty="0"/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BCB41715-7478-4818-A59C-3CAC746CEB2D}"/>
              </a:ext>
            </a:extLst>
          </p:cNvPr>
          <p:cNvSpPr txBox="1"/>
          <p:nvPr/>
        </p:nvSpPr>
        <p:spPr>
          <a:xfrm>
            <a:off x="5607780" y="508772"/>
            <a:ext cx="219569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dirty="0">
                <a:ln w="12700">
                  <a:solidFill>
                    <a:schemeClr val="accent1"/>
                  </a:solidFill>
                </a:ln>
                <a:noFill/>
                <a:latin typeface="+mj-lt"/>
              </a:rPr>
              <a:t>2012</a:t>
            </a:r>
            <a:endParaRPr lang="en-ID" sz="6600" dirty="0">
              <a:ln w="12700">
                <a:solidFill>
                  <a:schemeClr val="accent1"/>
                </a:solidFill>
              </a:ln>
              <a:noFill/>
              <a:latin typeface="+mj-lt"/>
            </a:endParaRPr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053A420B-D377-4D28-AA18-04D26E8D6E24}"/>
              </a:ext>
            </a:extLst>
          </p:cNvPr>
          <p:cNvSpPr txBox="1"/>
          <p:nvPr/>
        </p:nvSpPr>
        <p:spPr>
          <a:xfrm>
            <a:off x="7365560" y="5241232"/>
            <a:ext cx="219569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dirty="0">
                <a:ln w="12700">
                  <a:solidFill>
                    <a:schemeClr val="accent1"/>
                  </a:solidFill>
                </a:ln>
                <a:noFill/>
                <a:latin typeface="+mj-lt"/>
              </a:rPr>
              <a:t>2014</a:t>
            </a:r>
            <a:endParaRPr lang="en-ID" sz="6600" dirty="0">
              <a:ln w="12700">
                <a:solidFill>
                  <a:schemeClr val="accent1"/>
                </a:solidFill>
              </a:ln>
              <a:noFill/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9644423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" grpId="0" animBg="1"/>
      <p:bldP spid="7" grpId="0"/>
      <p:bldP spid="74" grpId="0"/>
      <p:bldP spid="75" grpId="0"/>
      <p:bldP spid="76" grpId="0"/>
      <p:bldP spid="78" grpId="0"/>
      <p:bldP spid="79" grpId="0"/>
      <p:bldP spid="94" grpId="0"/>
      <p:bldP spid="9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PpHolder1">
            <a:extLst>
              <a:ext uri="{FF2B5EF4-FFF2-40B4-BE49-F238E27FC236}">
                <a16:creationId xmlns:a16="http://schemas.microsoft.com/office/drawing/2014/main" id="{99CAE104-C764-444A-9839-7319DC7D1689}"/>
              </a:ext>
            </a:extLst>
          </p:cNvPr>
          <p:cNvPicPr>
            <a:picLocks/>
          </p:cNvPicPr>
          <p:nvPr/>
        </p:nvPicPr>
        <p:blipFill>
          <a:blip r:embed="rId2"/>
          <a:srcRect t="15533" r="55000" b="15533"/>
          <a:stretch>
            <a:fillRect/>
          </a:stretch>
        </p:blipFill>
        <p:spPr>
          <a:xfrm>
            <a:off x="0" y="1065230"/>
            <a:ext cx="4114800" cy="4727546"/>
          </a:xfrm>
          <a:custGeom>
            <a:avLst/>
            <a:gdLst>
              <a:gd name="connsiteX0" fmla="*/ 0 w 4114800"/>
              <a:gd name="connsiteY0" fmla="*/ 0 h 4727546"/>
              <a:gd name="connsiteX1" fmla="*/ 4114800 w 4114800"/>
              <a:gd name="connsiteY1" fmla="*/ 0 h 4727546"/>
              <a:gd name="connsiteX2" fmla="*/ 4114800 w 4114800"/>
              <a:gd name="connsiteY2" fmla="*/ 4727546 h 4727546"/>
              <a:gd name="connsiteX3" fmla="*/ 0 w 4114800"/>
              <a:gd name="connsiteY3" fmla="*/ 4727546 h 47275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114800" h="4727546">
                <a:moveTo>
                  <a:pt x="0" y="0"/>
                </a:moveTo>
                <a:lnTo>
                  <a:pt x="4114800" y="0"/>
                </a:lnTo>
                <a:lnTo>
                  <a:pt x="4114800" y="4727546"/>
                </a:lnTo>
                <a:lnTo>
                  <a:pt x="0" y="4727546"/>
                </a:lnTo>
                <a:close/>
              </a:path>
            </a:pathLst>
          </a:custGeom>
        </p:spPr>
      </p:pic>
      <p:sp>
        <p:nvSpPr>
          <p:cNvPr id="72" name="TextBox 71">
            <a:extLst>
              <a:ext uri="{FF2B5EF4-FFF2-40B4-BE49-F238E27FC236}">
                <a16:creationId xmlns:a16="http://schemas.microsoft.com/office/drawing/2014/main" id="{E52C4BDD-BF82-4130-B3AB-7DC138ABD4E9}"/>
              </a:ext>
            </a:extLst>
          </p:cNvPr>
          <p:cNvSpPr txBox="1"/>
          <p:nvPr/>
        </p:nvSpPr>
        <p:spPr>
          <a:xfrm>
            <a:off x="-107220" y="514741"/>
            <a:ext cx="219569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dirty="0">
                <a:ln w="12700">
                  <a:solidFill>
                    <a:schemeClr val="accent1"/>
                  </a:solidFill>
                </a:ln>
                <a:noFill/>
                <a:latin typeface="+mj-lt"/>
              </a:rPr>
              <a:t>2014</a:t>
            </a:r>
            <a:endParaRPr lang="en-ID" sz="6600" dirty="0">
              <a:ln w="12700">
                <a:solidFill>
                  <a:schemeClr val="accent1"/>
                </a:solidFill>
              </a:ln>
              <a:noFill/>
              <a:latin typeface="+mj-lt"/>
            </a:endParaRP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73AABC26-AEA6-4EF2-9D29-3F6EE030C1F2}"/>
              </a:ext>
            </a:extLst>
          </p:cNvPr>
          <p:cNvSpPr txBox="1"/>
          <p:nvPr/>
        </p:nvSpPr>
        <p:spPr>
          <a:xfrm>
            <a:off x="2325340" y="5224077"/>
            <a:ext cx="219569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dirty="0">
                <a:ln w="12700">
                  <a:solidFill>
                    <a:schemeClr val="accent1"/>
                  </a:solidFill>
                </a:ln>
                <a:noFill/>
                <a:latin typeface="+mj-lt"/>
              </a:rPr>
              <a:t>2018</a:t>
            </a:r>
            <a:endParaRPr lang="en-ID" sz="6600" dirty="0">
              <a:ln w="12700">
                <a:solidFill>
                  <a:schemeClr val="accent1"/>
                </a:solidFill>
              </a:ln>
              <a:noFill/>
              <a:latin typeface="+mj-lt"/>
            </a:endParaRP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C347B867-E2EC-4187-A39C-91197428CBC5}"/>
              </a:ext>
            </a:extLst>
          </p:cNvPr>
          <p:cNvSpPr txBox="1"/>
          <p:nvPr/>
        </p:nvSpPr>
        <p:spPr>
          <a:xfrm>
            <a:off x="6253711" y="2349604"/>
            <a:ext cx="1971357" cy="69121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spring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2225C258-835D-46F9-BC49-983DEB6DD522}"/>
              </a:ext>
            </a:extLst>
          </p:cNvPr>
          <p:cNvSpPr txBox="1"/>
          <p:nvPr/>
        </p:nvSpPr>
        <p:spPr>
          <a:xfrm>
            <a:off x="6253711" y="3393304"/>
            <a:ext cx="2021609" cy="172996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possession of my entire soul, like these sweet mornings spring which I enjoy with my whole heart I am alone feel the charm of existence in this spot </a:t>
            </a:r>
          </a:p>
          <a:p>
            <a:pPr>
              <a:lnSpc>
                <a:spcPct val="150000"/>
              </a:lnSpc>
            </a:pPr>
            <a:endParaRPr lang="en-US" sz="900" dirty="0"/>
          </a:p>
          <a:p>
            <a:pPr>
              <a:lnSpc>
                <a:spcPct val="150000"/>
              </a:lnSpc>
            </a:pPr>
            <a:r>
              <a:rPr lang="en-US" sz="900" dirty="0"/>
              <a:t>I am so happy, my dear absorbed in the exquisite sense tranquil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E2448502-A4DE-4CE0-A6D0-A95F2C4CAE8A}"/>
              </a:ext>
            </a:extLst>
          </p:cNvPr>
          <p:cNvSpPr txBox="1"/>
          <p:nvPr/>
        </p:nvSpPr>
        <p:spPr>
          <a:xfrm>
            <a:off x="6253711" y="3187672"/>
            <a:ext cx="181878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dirty="0">
                <a:solidFill>
                  <a:schemeClr val="accent1"/>
                </a:solidFill>
                <a:latin typeface="+mj-lt"/>
              </a:rPr>
              <a:t>Detail information</a:t>
            </a:r>
            <a:endParaRPr lang="en-ID" sz="135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865D224B-5971-4F78-990F-372712A8A325}"/>
              </a:ext>
            </a:extLst>
          </p:cNvPr>
          <p:cNvSpPr txBox="1"/>
          <p:nvPr/>
        </p:nvSpPr>
        <p:spPr>
          <a:xfrm>
            <a:off x="4788032" y="2399365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dirty="0">
                <a:solidFill>
                  <a:schemeClr val="accent1"/>
                </a:solidFill>
                <a:latin typeface="+mj-lt"/>
              </a:rPr>
              <a:t>2014 –2018</a:t>
            </a:r>
            <a:endParaRPr lang="en-ID" sz="135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0F754C59-7D8A-4BD6-AAF3-2B2E89708505}"/>
              </a:ext>
            </a:extLst>
          </p:cNvPr>
          <p:cNvSpPr txBox="1"/>
          <p:nvPr/>
        </p:nvSpPr>
        <p:spPr>
          <a:xfrm>
            <a:off x="4788032" y="2642054"/>
            <a:ext cx="1430395" cy="2192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25" dirty="0"/>
              <a:t>Description</a:t>
            </a:r>
            <a:endParaRPr lang="en-ID" sz="825" dirty="0"/>
          </a:p>
        </p:txBody>
      </p:sp>
      <p:grpSp>
        <p:nvGrpSpPr>
          <p:cNvPr id="79" name="Graphic 64">
            <a:extLst>
              <a:ext uri="{FF2B5EF4-FFF2-40B4-BE49-F238E27FC236}">
                <a16:creationId xmlns:a16="http://schemas.microsoft.com/office/drawing/2014/main" id="{03BF90C1-5B01-488F-B044-BC57A1B2ADC2}"/>
              </a:ext>
            </a:extLst>
          </p:cNvPr>
          <p:cNvGrpSpPr/>
          <p:nvPr/>
        </p:nvGrpSpPr>
        <p:grpSpPr>
          <a:xfrm>
            <a:off x="8242752" y="341143"/>
            <a:ext cx="627512" cy="120881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DC323A04-18CA-4151-8251-04FF63501716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CAFA8A9C-6FB0-4074-B4E4-035FE10F0820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BEDEEEE6-4E29-46CC-85E1-08102842F75A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9E4FEEC8-B4FE-4D68-8E1D-4405FCA0BF38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4" name="Freeform: Shape 93">
              <a:extLst>
                <a:ext uri="{FF2B5EF4-FFF2-40B4-BE49-F238E27FC236}">
                  <a16:creationId xmlns:a16="http://schemas.microsoft.com/office/drawing/2014/main" id="{CD2A75CF-035A-4414-8E30-E42B54357ADB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0D14D048-E5D5-4B39-8F5E-455ED47B832E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28FB515A-2125-44AD-B98D-C411227E673E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7" name="Freeform: Shape 96">
              <a:extLst>
                <a:ext uri="{FF2B5EF4-FFF2-40B4-BE49-F238E27FC236}">
                  <a16:creationId xmlns:a16="http://schemas.microsoft.com/office/drawing/2014/main" id="{3467C2B9-1288-4ED7-A306-C43BC0A390B7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98" name="Diamond 79">
            <a:extLst>
              <a:ext uri="{FF2B5EF4-FFF2-40B4-BE49-F238E27FC236}">
                <a16:creationId xmlns:a16="http://schemas.microsoft.com/office/drawing/2014/main" id="{FBDE85CE-9A93-47B0-BC3C-FDEE4FF76EC2}"/>
              </a:ext>
            </a:extLst>
          </p:cNvPr>
          <p:cNvSpPr/>
          <p:nvPr/>
        </p:nvSpPr>
        <p:spPr>
          <a:xfrm flipH="1">
            <a:off x="9032437" y="288427"/>
            <a:ext cx="111563" cy="226314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 sz="1350"/>
          </a:p>
        </p:txBody>
      </p:sp>
      <p:sp>
        <p:nvSpPr>
          <p:cNvPr id="21" name="Diamond 100">
            <a:extLst>
              <a:ext uri="{FF2B5EF4-FFF2-40B4-BE49-F238E27FC236}">
                <a16:creationId xmlns:a16="http://schemas.microsoft.com/office/drawing/2014/main" id="{A4783425-0849-49AD-9204-4443B1BE2860}"/>
              </a:ext>
            </a:extLst>
          </p:cNvPr>
          <p:cNvSpPr/>
          <p:nvPr/>
        </p:nvSpPr>
        <p:spPr>
          <a:xfrm>
            <a:off x="8492069" y="5205223"/>
            <a:ext cx="651932" cy="1652777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</p:spTree>
    <p:extLst>
      <p:ext uri="{BB962C8B-B14F-4D97-AF65-F5344CB8AC3E}">
        <p14:creationId xmlns:p14="http://schemas.microsoft.com/office/powerpoint/2010/main" val="4055118447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" grpId="0"/>
      <p:bldP spid="73" grpId="0"/>
      <p:bldP spid="74" grpId="0"/>
      <p:bldP spid="75" grpId="0"/>
      <p:bldP spid="76" grpId="0"/>
      <p:bldP spid="77" grpId="0"/>
      <p:bldP spid="78" grpId="0"/>
      <p:bldP spid="98" grpId="0" animBg="1"/>
      <p:bldP spid="21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Diamond 102">
            <a:extLst>
              <a:ext uri="{FF2B5EF4-FFF2-40B4-BE49-F238E27FC236}">
                <a16:creationId xmlns:a16="http://schemas.microsoft.com/office/drawing/2014/main" id="{6A91D0CF-3161-4362-B6A3-AACBBE407C0F}"/>
              </a:ext>
            </a:extLst>
          </p:cNvPr>
          <p:cNvSpPr/>
          <p:nvPr/>
        </p:nvSpPr>
        <p:spPr>
          <a:xfrm>
            <a:off x="3195881" y="0"/>
            <a:ext cx="1572711" cy="1299924"/>
          </a:xfrm>
          <a:custGeom>
            <a:avLst/>
            <a:gdLst>
              <a:gd name="connsiteX0" fmla="*/ 708403 w 2096948"/>
              <a:gd name="connsiteY0" fmla="*/ 0 h 1733232"/>
              <a:gd name="connsiteX1" fmla="*/ 1440124 w 2096948"/>
              <a:gd name="connsiteY1" fmla="*/ 0 h 1733232"/>
              <a:gd name="connsiteX2" fmla="*/ 2096948 w 2096948"/>
              <a:gd name="connsiteY2" fmla="*/ 770842 h 1733232"/>
              <a:gd name="connsiteX3" fmla="*/ 964080 w 2096948"/>
              <a:gd name="connsiteY3" fmla="*/ 1733232 h 1733232"/>
              <a:gd name="connsiteX4" fmla="*/ 0 w 2096948"/>
              <a:gd name="connsiteY4" fmla="*/ 601801 h 17332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96948" h="1733232">
                <a:moveTo>
                  <a:pt x="708403" y="0"/>
                </a:moveTo>
                <a:lnTo>
                  <a:pt x="1440124" y="0"/>
                </a:lnTo>
                <a:lnTo>
                  <a:pt x="2096948" y="770842"/>
                </a:lnTo>
                <a:lnTo>
                  <a:pt x="964080" y="1733232"/>
                </a:lnTo>
                <a:lnTo>
                  <a:pt x="0" y="60180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642068C4-AC98-4A65-8A69-7E2E21AE8C9E}"/>
              </a:ext>
            </a:extLst>
          </p:cNvPr>
          <p:cNvSpPr txBox="1"/>
          <p:nvPr/>
        </p:nvSpPr>
        <p:spPr>
          <a:xfrm rot="5400000" flipH="1">
            <a:off x="7433524" y="3313584"/>
            <a:ext cx="1518839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900" spc="225" dirty="0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53BDF373-E55B-45F6-83A3-2D5C98DE9FBA}"/>
              </a:ext>
            </a:extLst>
          </p:cNvPr>
          <p:cNvSpPr txBox="1"/>
          <p:nvPr/>
        </p:nvSpPr>
        <p:spPr>
          <a:xfrm rot="5400000" flipH="1">
            <a:off x="7426937" y="4719788"/>
            <a:ext cx="1518839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900" spc="225" dirty="0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80BE8C76-74BC-4942-A20E-FE36AD7F471E}"/>
              </a:ext>
            </a:extLst>
          </p:cNvPr>
          <p:cNvSpPr txBox="1"/>
          <p:nvPr/>
        </p:nvSpPr>
        <p:spPr>
          <a:xfrm rot="5400000" flipH="1">
            <a:off x="7433524" y="1907379"/>
            <a:ext cx="1518839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900" spc="225" dirty="0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BB52CE9A-99B0-4978-9B02-8D84278C8874}"/>
              </a:ext>
            </a:extLst>
          </p:cNvPr>
          <p:cNvSpPr txBox="1"/>
          <p:nvPr/>
        </p:nvSpPr>
        <p:spPr>
          <a:xfrm>
            <a:off x="760622" y="3645445"/>
            <a:ext cx="2568054" cy="89896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possession of my entire soul, like these sweet mornings spring which I enjoy with my whole heart I am alone feel the charm of existence in this spot </a:t>
            </a:r>
          </a:p>
        </p:txBody>
      </p:sp>
      <p:sp>
        <p:nvSpPr>
          <p:cNvPr id="86" name="Freeform 350">
            <a:extLst>
              <a:ext uri="{FF2B5EF4-FFF2-40B4-BE49-F238E27FC236}">
                <a16:creationId xmlns:a16="http://schemas.microsoft.com/office/drawing/2014/main" id="{93343BD7-2144-4C43-A125-A20B7294A7C1}"/>
              </a:ext>
            </a:extLst>
          </p:cNvPr>
          <p:cNvSpPr>
            <a:spLocks noEditPoints="1"/>
          </p:cNvSpPr>
          <p:nvPr/>
        </p:nvSpPr>
        <p:spPr bwMode="auto">
          <a:xfrm>
            <a:off x="842111" y="4658755"/>
            <a:ext cx="203247" cy="152268"/>
          </a:xfrm>
          <a:custGeom>
            <a:avLst/>
            <a:gdLst>
              <a:gd name="T0" fmla="*/ 105 w 128"/>
              <a:gd name="T1" fmla="*/ 2 h 96"/>
              <a:gd name="T2" fmla="*/ 28 w 128"/>
              <a:gd name="T3" fmla="*/ 0 h 96"/>
              <a:gd name="T4" fmla="*/ 2 w 128"/>
              <a:gd name="T5" fmla="*/ 23 h 96"/>
              <a:gd name="T6" fmla="*/ 2 w 128"/>
              <a:gd name="T7" fmla="*/ 34 h 96"/>
              <a:gd name="T8" fmla="*/ 64 w 128"/>
              <a:gd name="T9" fmla="*/ 96 h 96"/>
              <a:gd name="T10" fmla="*/ 126 w 128"/>
              <a:gd name="T11" fmla="*/ 34 h 96"/>
              <a:gd name="T12" fmla="*/ 126 w 128"/>
              <a:gd name="T13" fmla="*/ 23 h 96"/>
              <a:gd name="T14" fmla="*/ 55 w 128"/>
              <a:gd name="T15" fmla="*/ 28 h 96"/>
              <a:gd name="T16" fmla="*/ 73 w 128"/>
              <a:gd name="T17" fmla="*/ 28 h 96"/>
              <a:gd name="T18" fmla="*/ 78 w 128"/>
              <a:gd name="T19" fmla="*/ 9 h 96"/>
              <a:gd name="T20" fmla="*/ 76 w 128"/>
              <a:gd name="T21" fmla="*/ 25 h 96"/>
              <a:gd name="T22" fmla="*/ 52 w 128"/>
              <a:gd name="T23" fmla="*/ 25 h 96"/>
              <a:gd name="T24" fmla="*/ 50 w 128"/>
              <a:gd name="T25" fmla="*/ 9 h 96"/>
              <a:gd name="T26" fmla="*/ 52 w 128"/>
              <a:gd name="T27" fmla="*/ 25 h 96"/>
              <a:gd name="T28" fmla="*/ 64 w 128"/>
              <a:gd name="T29" fmla="*/ 82 h 96"/>
              <a:gd name="T30" fmla="*/ 74 w 128"/>
              <a:gd name="T31" fmla="*/ 32 h 96"/>
              <a:gd name="T32" fmla="*/ 98 w 128"/>
              <a:gd name="T33" fmla="*/ 32 h 96"/>
              <a:gd name="T34" fmla="*/ 78 w 128"/>
              <a:gd name="T35" fmla="*/ 32 h 96"/>
              <a:gd name="T36" fmla="*/ 89 w 128"/>
              <a:gd name="T37" fmla="*/ 20 h 96"/>
              <a:gd name="T38" fmla="*/ 79 w 128"/>
              <a:gd name="T39" fmla="*/ 28 h 96"/>
              <a:gd name="T40" fmla="*/ 97 w 128"/>
              <a:gd name="T41" fmla="*/ 8 h 96"/>
              <a:gd name="T42" fmla="*/ 83 w 128"/>
              <a:gd name="T43" fmla="*/ 8 h 96"/>
              <a:gd name="T44" fmla="*/ 55 w 128"/>
              <a:gd name="T45" fmla="*/ 8 h 96"/>
              <a:gd name="T46" fmla="*/ 64 w 128"/>
              <a:gd name="T47" fmla="*/ 15 h 96"/>
              <a:gd name="T48" fmla="*/ 31 w 128"/>
              <a:gd name="T49" fmla="*/ 8 h 96"/>
              <a:gd name="T50" fmla="*/ 39 w 128"/>
              <a:gd name="T51" fmla="*/ 14 h 96"/>
              <a:gd name="T52" fmla="*/ 49 w 128"/>
              <a:gd name="T53" fmla="*/ 28 h 96"/>
              <a:gd name="T54" fmla="*/ 39 w 128"/>
              <a:gd name="T55" fmla="*/ 20 h 96"/>
              <a:gd name="T56" fmla="*/ 60 w 128"/>
              <a:gd name="T57" fmla="*/ 81 h 96"/>
              <a:gd name="T58" fmla="*/ 50 w 128"/>
              <a:gd name="T59" fmla="*/ 32 h 96"/>
              <a:gd name="T60" fmla="*/ 11 w 128"/>
              <a:gd name="T61" fmla="*/ 32 h 96"/>
              <a:gd name="T62" fmla="*/ 51 w 128"/>
              <a:gd name="T63" fmla="*/ 74 h 96"/>
              <a:gd name="T64" fmla="*/ 117 w 128"/>
              <a:gd name="T65" fmla="*/ 32 h 96"/>
              <a:gd name="T66" fmla="*/ 102 w 128"/>
              <a:gd name="T67" fmla="*/ 32 h 96"/>
              <a:gd name="T68" fmla="*/ 92 w 128"/>
              <a:gd name="T69" fmla="*/ 17 h 96"/>
              <a:gd name="T70" fmla="*/ 120 w 128"/>
              <a:gd name="T71" fmla="*/ 28 h 96"/>
              <a:gd name="T72" fmla="*/ 27 w 128"/>
              <a:gd name="T73" fmla="*/ 10 h 96"/>
              <a:gd name="T74" fmla="*/ 25 w 128"/>
              <a:gd name="T75" fmla="*/ 28 h 96"/>
              <a:gd name="T76" fmla="*/ 27 w 128"/>
              <a:gd name="T77" fmla="*/ 10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28" h="96">
                <a:moveTo>
                  <a:pt x="126" y="23"/>
                </a:moveTo>
                <a:cubicBezTo>
                  <a:pt x="105" y="2"/>
                  <a:pt x="105" y="2"/>
                  <a:pt x="105" y="2"/>
                </a:cubicBezTo>
                <a:cubicBezTo>
                  <a:pt x="104" y="1"/>
                  <a:pt x="102" y="0"/>
                  <a:pt x="100" y="0"/>
                </a:cubicBezTo>
                <a:cubicBezTo>
                  <a:pt x="28" y="0"/>
                  <a:pt x="28" y="0"/>
                  <a:pt x="28" y="0"/>
                </a:cubicBezTo>
                <a:cubicBezTo>
                  <a:pt x="26" y="0"/>
                  <a:pt x="24" y="1"/>
                  <a:pt x="23" y="2"/>
                </a:cubicBezTo>
                <a:cubicBezTo>
                  <a:pt x="2" y="23"/>
                  <a:pt x="2" y="23"/>
                  <a:pt x="2" y="23"/>
                </a:cubicBezTo>
                <a:cubicBezTo>
                  <a:pt x="1" y="24"/>
                  <a:pt x="0" y="26"/>
                  <a:pt x="0" y="28"/>
                </a:cubicBezTo>
                <a:cubicBezTo>
                  <a:pt x="0" y="30"/>
                  <a:pt x="1" y="32"/>
                  <a:pt x="2" y="34"/>
                </a:cubicBezTo>
                <a:cubicBezTo>
                  <a:pt x="58" y="93"/>
                  <a:pt x="58" y="93"/>
                  <a:pt x="58" y="93"/>
                </a:cubicBezTo>
                <a:cubicBezTo>
                  <a:pt x="60" y="95"/>
                  <a:pt x="62" y="96"/>
                  <a:pt x="64" y="96"/>
                </a:cubicBezTo>
                <a:cubicBezTo>
                  <a:pt x="66" y="96"/>
                  <a:pt x="68" y="95"/>
                  <a:pt x="70" y="93"/>
                </a:cubicBezTo>
                <a:cubicBezTo>
                  <a:pt x="126" y="34"/>
                  <a:pt x="126" y="34"/>
                  <a:pt x="126" y="34"/>
                </a:cubicBezTo>
                <a:cubicBezTo>
                  <a:pt x="127" y="32"/>
                  <a:pt x="128" y="30"/>
                  <a:pt x="128" y="28"/>
                </a:cubicBezTo>
                <a:cubicBezTo>
                  <a:pt x="128" y="26"/>
                  <a:pt x="127" y="24"/>
                  <a:pt x="126" y="23"/>
                </a:cubicBezTo>
                <a:close/>
                <a:moveTo>
                  <a:pt x="73" y="28"/>
                </a:moveTo>
                <a:cubicBezTo>
                  <a:pt x="55" y="28"/>
                  <a:pt x="55" y="28"/>
                  <a:pt x="55" y="28"/>
                </a:cubicBezTo>
                <a:cubicBezTo>
                  <a:pt x="64" y="21"/>
                  <a:pt x="64" y="21"/>
                  <a:pt x="64" y="21"/>
                </a:cubicBezTo>
                <a:lnTo>
                  <a:pt x="73" y="28"/>
                </a:lnTo>
                <a:close/>
                <a:moveTo>
                  <a:pt x="67" y="18"/>
                </a:moveTo>
                <a:cubicBezTo>
                  <a:pt x="78" y="9"/>
                  <a:pt x="78" y="9"/>
                  <a:pt x="78" y="9"/>
                </a:cubicBezTo>
                <a:cubicBezTo>
                  <a:pt x="86" y="17"/>
                  <a:pt x="86" y="17"/>
                  <a:pt x="86" y="17"/>
                </a:cubicBezTo>
                <a:cubicBezTo>
                  <a:pt x="76" y="25"/>
                  <a:pt x="76" y="25"/>
                  <a:pt x="76" y="25"/>
                </a:cubicBezTo>
                <a:lnTo>
                  <a:pt x="67" y="18"/>
                </a:lnTo>
                <a:close/>
                <a:moveTo>
                  <a:pt x="52" y="25"/>
                </a:moveTo>
                <a:cubicBezTo>
                  <a:pt x="42" y="17"/>
                  <a:pt x="42" y="17"/>
                  <a:pt x="42" y="17"/>
                </a:cubicBezTo>
                <a:cubicBezTo>
                  <a:pt x="50" y="9"/>
                  <a:pt x="50" y="9"/>
                  <a:pt x="50" y="9"/>
                </a:cubicBezTo>
                <a:cubicBezTo>
                  <a:pt x="61" y="18"/>
                  <a:pt x="61" y="18"/>
                  <a:pt x="61" y="18"/>
                </a:cubicBezTo>
                <a:lnTo>
                  <a:pt x="52" y="25"/>
                </a:lnTo>
                <a:close/>
                <a:moveTo>
                  <a:pt x="74" y="32"/>
                </a:moveTo>
                <a:cubicBezTo>
                  <a:pt x="64" y="82"/>
                  <a:pt x="64" y="82"/>
                  <a:pt x="64" y="82"/>
                </a:cubicBezTo>
                <a:cubicBezTo>
                  <a:pt x="54" y="32"/>
                  <a:pt x="54" y="32"/>
                  <a:pt x="54" y="32"/>
                </a:cubicBezTo>
                <a:lnTo>
                  <a:pt x="74" y="32"/>
                </a:lnTo>
                <a:close/>
                <a:moveTo>
                  <a:pt x="78" y="32"/>
                </a:moveTo>
                <a:cubicBezTo>
                  <a:pt x="98" y="32"/>
                  <a:pt x="98" y="32"/>
                  <a:pt x="98" y="32"/>
                </a:cubicBezTo>
                <a:cubicBezTo>
                  <a:pt x="68" y="81"/>
                  <a:pt x="68" y="81"/>
                  <a:pt x="68" y="81"/>
                </a:cubicBezTo>
                <a:lnTo>
                  <a:pt x="78" y="32"/>
                </a:lnTo>
                <a:close/>
                <a:moveTo>
                  <a:pt x="79" y="28"/>
                </a:moveTo>
                <a:cubicBezTo>
                  <a:pt x="89" y="20"/>
                  <a:pt x="89" y="20"/>
                  <a:pt x="89" y="20"/>
                </a:cubicBezTo>
                <a:cubicBezTo>
                  <a:pt x="97" y="28"/>
                  <a:pt x="97" y="28"/>
                  <a:pt x="97" y="28"/>
                </a:cubicBezTo>
                <a:lnTo>
                  <a:pt x="79" y="28"/>
                </a:lnTo>
                <a:close/>
                <a:moveTo>
                  <a:pt x="83" y="8"/>
                </a:moveTo>
                <a:cubicBezTo>
                  <a:pt x="97" y="8"/>
                  <a:pt x="97" y="8"/>
                  <a:pt x="97" y="8"/>
                </a:cubicBezTo>
                <a:cubicBezTo>
                  <a:pt x="89" y="14"/>
                  <a:pt x="89" y="14"/>
                  <a:pt x="89" y="14"/>
                </a:cubicBezTo>
                <a:lnTo>
                  <a:pt x="83" y="8"/>
                </a:lnTo>
                <a:close/>
                <a:moveTo>
                  <a:pt x="64" y="15"/>
                </a:moveTo>
                <a:cubicBezTo>
                  <a:pt x="55" y="8"/>
                  <a:pt x="55" y="8"/>
                  <a:pt x="55" y="8"/>
                </a:cubicBezTo>
                <a:cubicBezTo>
                  <a:pt x="73" y="8"/>
                  <a:pt x="73" y="8"/>
                  <a:pt x="73" y="8"/>
                </a:cubicBezTo>
                <a:lnTo>
                  <a:pt x="64" y="15"/>
                </a:lnTo>
                <a:close/>
                <a:moveTo>
                  <a:pt x="39" y="14"/>
                </a:moveTo>
                <a:cubicBezTo>
                  <a:pt x="31" y="8"/>
                  <a:pt x="31" y="8"/>
                  <a:pt x="31" y="8"/>
                </a:cubicBezTo>
                <a:cubicBezTo>
                  <a:pt x="45" y="8"/>
                  <a:pt x="45" y="8"/>
                  <a:pt x="45" y="8"/>
                </a:cubicBezTo>
                <a:lnTo>
                  <a:pt x="39" y="14"/>
                </a:lnTo>
                <a:close/>
                <a:moveTo>
                  <a:pt x="39" y="20"/>
                </a:moveTo>
                <a:cubicBezTo>
                  <a:pt x="49" y="28"/>
                  <a:pt x="49" y="28"/>
                  <a:pt x="49" y="28"/>
                </a:cubicBezTo>
                <a:cubicBezTo>
                  <a:pt x="31" y="28"/>
                  <a:pt x="31" y="28"/>
                  <a:pt x="31" y="28"/>
                </a:cubicBezTo>
                <a:lnTo>
                  <a:pt x="39" y="20"/>
                </a:lnTo>
                <a:close/>
                <a:moveTo>
                  <a:pt x="50" y="32"/>
                </a:moveTo>
                <a:cubicBezTo>
                  <a:pt x="60" y="81"/>
                  <a:pt x="60" y="81"/>
                  <a:pt x="60" y="81"/>
                </a:cubicBezTo>
                <a:cubicBezTo>
                  <a:pt x="30" y="32"/>
                  <a:pt x="30" y="32"/>
                  <a:pt x="30" y="32"/>
                </a:cubicBezTo>
                <a:lnTo>
                  <a:pt x="50" y="32"/>
                </a:lnTo>
                <a:close/>
                <a:moveTo>
                  <a:pt x="51" y="74"/>
                </a:moveTo>
                <a:cubicBezTo>
                  <a:pt x="11" y="32"/>
                  <a:pt x="11" y="32"/>
                  <a:pt x="11" y="32"/>
                </a:cubicBezTo>
                <a:cubicBezTo>
                  <a:pt x="26" y="32"/>
                  <a:pt x="26" y="32"/>
                  <a:pt x="26" y="32"/>
                </a:cubicBezTo>
                <a:lnTo>
                  <a:pt x="51" y="74"/>
                </a:lnTo>
                <a:close/>
                <a:moveTo>
                  <a:pt x="102" y="32"/>
                </a:moveTo>
                <a:cubicBezTo>
                  <a:pt x="117" y="32"/>
                  <a:pt x="117" y="32"/>
                  <a:pt x="117" y="32"/>
                </a:cubicBezTo>
                <a:cubicBezTo>
                  <a:pt x="77" y="74"/>
                  <a:pt x="77" y="74"/>
                  <a:pt x="77" y="74"/>
                </a:cubicBezTo>
                <a:lnTo>
                  <a:pt x="102" y="32"/>
                </a:lnTo>
                <a:close/>
                <a:moveTo>
                  <a:pt x="103" y="28"/>
                </a:moveTo>
                <a:cubicBezTo>
                  <a:pt x="92" y="17"/>
                  <a:pt x="92" y="17"/>
                  <a:pt x="92" y="17"/>
                </a:cubicBezTo>
                <a:cubicBezTo>
                  <a:pt x="101" y="10"/>
                  <a:pt x="101" y="10"/>
                  <a:pt x="101" y="10"/>
                </a:cubicBezTo>
                <a:cubicBezTo>
                  <a:pt x="120" y="28"/>
                  <a:pt x="120" y="28"/>
                  <a:pt x="120" y="28"/>
                </a:cubicBezTo>
                <a:lnTo>
                  <a:pt x="103" y="28"/>
                </a:lnTo>
                <a:close/>
                <a:moveTo>
                  <a:pt x="27" y="10"/>
                </a:moveTo>
                <a:cubicBezTo>
                  <a:pt x="36" y="17"/>
                  <a:pt x="36" y="17"/>
                  <a:pt x="36" y="17"/>
                </a:cubicBezTo>
                <a:cubicBezTo>
                  <a:pt x="25" y="28"/>
                  <a:pt x="25" y="28"/>
                  <a:pt x="25" y="28"/>
                </a:cubicBezTo>
                <a:cubicBezTo>
                  <a:pt x="8" y="28"/>
                  <a:pt x="8" y="28"/>
                  <a:pt x="8" y="28"/>
                </a:cubicBezTo>
                <a:lnTo>
                  <a:pt x="27" y="1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D098FE48-1CE4-4893-81DD-300CE7F090E5}"/>
              </a:ext>
            </a:extLst>
          </p:cNvPr>
          <p:cNvSpPr txBox="1"/>
          <p:nvPr/>
        </p:nvSpPr>
        <p:spPr>
          <a:xfrm>
            <a:off x="1108180" y="4631015"/>
            <a:ext cx="822960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Description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9872EB93-35A0-439E-809D-147999EB6155}"/>
              </a:ext>
            </a:extLst>
          </p:cNvPr>
          <p:cNvSpPr txBox="1"/>
          <p:nvPr/>
        </p:nvSpPr>
        <p:spPr>
          <a:xfrm>
            <a:off x="2275503" y="4632650"/>
            <a:ext cx="1104502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Description</a:t>
            </a:r>
          </a:p>
        </p:txBody>
      </p:sp>
      <p:sp>
        <p:nvSpPr>
          <p:cNvPr id="79" name="Freeform 5">
            <a:extLst>
              <a:ext uri="{FF2B5EF4-FFF2-40B4-BE49-F238E27FC236}">
                <a16:creationId xmlns:a16="http://schemas.microsoft.com/office/drawing/2014/main" id="{DE2ECF83-5CD9-42DF-AD44-1829C147B2D1}"/>
              </a:ext>
            </a:extLst>
          </p:cNvPr>
          <p:cNvSpPr>
            <a:spLocks noEditPoints="1"/>
          </p:cNvSpPr>
          <p:nvPr/>
        </p:nvSpPr>
        <p:spPr bwMode="auto">
          <a:xfrm>
            <a:off x="2048502" y="4998312"/>
            <a:ext cx="163448" cy="163448"/>
          </a:xfrm>
          <a:custGeom>
            <a:avLst/>
            <a:gdLst>
              <a:gd name="T0" fmla="*/ 0 w 124"/>
              <a:gd name="T1" fmla="*/ 62 h 124"/>
              <a:gd name="T2" fmla="*/ 124 w 124"/>
              <a:gd name="T3" fmla="*/ 62 h 124"/>
              <a:gd name="T4" fmla="*/ 116 w 124"/>
              <a:gd name="T5" fmla="*/ 60 h 124"/>
              <a:gd name="T6" fmla="*/ 87 w 124"/>
              <a:gd name="T7" fmla="*/ 35 h 124"/>
              <a:gd name="T8" fmla="*/ 116 w 124"/>
              <a:gd name="T9" fmla="*/ 60 h 124"/>
              <a:gd name="T10" fmla="*/ 43 w 124"/>
              <a:gd name="T11" fmla="*/ 95 h 124"/>
              <a:gd name="T12" fmla="*/ 60 w 124"/>
              <a:gd name="T13" fmla="*/ 116 h 124"/>
              <a:gd name="T14" fmla="*/ 64 w 124"/>
              <a:gd name="T15" fmla="*/ 8 h 124"/>
              <a:gd name="T16" fmla="*/ 64 w 124"/>
              <a:gd name="T17" fmla="*/ 36 h 124"/>
              <a:gd name="T18" fmla="*/ 64 w 124"/>
              <a:gd name="T19" fmla="*/ 8 h 124"/>
              <a:gd name="T20" fmla="*/ 100 w 124"/>
              <a:gd name="T21" fmla="*/ 23 h 124"/>
              <a:gd name="T22" fmla="*/ 71 w 124"/>
              <a:gd name="T23" fmla="*/ 9 h 124"/>
              <a:gd name="T24" fmla="*/ 60 w 124"/>
              <a:gd name="T25" fmla="*/ 36 h 124"/>
              <a:gd name="T26" fmla="*/ 60 w 124"/>
              <a:gd name="T27" fmla="*/ 8 h 124"/>
              <a:gd name="T28" fmla="*/ 38 w 124"/>
              <a:gd name="T29" fmla="*/ 31 h 124"/>
              <a:gd name="T30" fmla="*/ 53 w 124"/>
              <a:gd name="T31" fmla="*/ 9 h 124"/>
              <a:gd name="T32" fmla="*/ 40 w 124"/>
              <a:gd name="T33" fmla="*/ 36 h 124"/>
              <a:gd name="T34" fmla="*/ 60 w 124"/>
              <a:gd name="T35" fmla="*/ 60 h 124"/>
              <a:gd name="T36" fmla="*/ 40 w 124"/>
              <a:gd name="T37" fmla="*/ 36 h 124"/>
              <a:gd name="T38" fmla="*/ 60 w 124"/>
              <a:gd name="T39" fmla="*/ 88 h 124"/>
              <a:gd name="T40" fmla="*/ 36 w 124"/>
              <a:gd name="T41" fmla="*/ 64 h 124"/>
              <a:gd name="T42" fmla="*/ 53 w 124"/>
              <a:gd name="T43" fmla="*/ 115 h 124"/>
              <a:gd name="T44" fmla="*/ 40 w 124"/>
              <a:gd name="T45" fmla="*/ 96 h 124"/>
              <a:gd name="T46" fmla="*/ 64 w 124"/>
              <a:gd name="T47" fmla="*/ 116 h 124"/>
              <a:gd name="T48" fmla="*/ 81 w 124"/>
              <a:gd name="T49" fmla="*/ 95 h 124"/>
              <a:gd name="T50" fmla="*/ 64 w 124"/>
              <a:gd name="T51" fmla="*/ 116 h 124"/>
              <a:gd name="T52" fmla="*/ 97 w 124"/>
              <a:gd name="T53" fmla="*/ 103 h 124"/>
              <a:gd name="T54" fmla="*/ 84 w 124"/>
              <a:gd name="T55" fmla="*/ 96 h 124"/>
              <a:gd name="T56" fmla="*/ 64 w 124"/>
              <a:gd name="T57" fmla="*/ 88 h 124"/>
              <a:gd name="T58" fmla="*/ 88 w 124"/>
              <a:gd name="T59" fmla="*/ 64 h 124"/>
              <a:gd name="T60" fmla="*/ 64 w 124"/>
              <a:gd name="T61" fmla="*/ 60 h 124"/>
              <a:gd name="T62" fmla="*/ 84 w 124"/>
              <a:gd name="T63" fmla="*/ 36 h 124"/>
              <a:gd name="T64" fmla="*/ 64 w 124"/>
              <a:gd name="T65" fmla="*/ 60 h 124"/>
              <a:gd name="T66" fmla="*/ 37 w 124"/>
              <a:gd name="T67" fmla="*/ 35 h 124"/>
              <a:gd name="T68" fmla="*/ 8 w 124"/>
              <a:gd name="T69" fmla="*/ 60 h 124"/>
              <a:gd name="T70" fmla="*/ 8 w 124"/>
              <a:gd name="T71" fmla="*/ 64 h 124"/>
              <a:gd name="T72" fmla="*/ 38 w 124"/>
              <a:gd name="T73" fmla="*/ 93 h 124"/>
              <a:gd name="T74" fmla="*/ 8 w 124"/>
              <a:gd name="T75" fmla="*/ 64 h 124"/>
              <a:gd name="T76" fmla="*/ 86 w 124"/>
              <a:gd name="T77" fmla="*/ 93 h 124"/>
              <a:gd name="T78" fmla="*/ 116 w 124"/>
              <a:gd name="T79" fmla="*/ 64 h 1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24" h="124">
                <a:moveTo>
                  <a:pt x="62" y="0"/>
                </a:moveTo>
                <a:cubicBezTo>
                  <a:pt x="28" y="0"/>
                  <a:pt x="0" y="28"/>
                  <a:pt x="0" y="62"/>
                </a:cubicBezTo>
                <a:cubicBezTo>
                  <a:pt x="0" y="96"/>
                  <a:pt x="28" y="124"/>
                  <a:pt x="62" y="124"/>
                </a:cubicBezTo>
                <a:cubicBezTo>
                  <a:pt x="96" y="124"/>
                  <a:pt x="124" y="96"/>
                  <a:pt x="124" y="62"/>
                </a:cubicBezTo>
                <a:cubicBezTo>
                  <a:pt x="124" y="28"/>
                  <a:pt x="96" y="0"/>
                  <a:pt x="62" y="0"/>
                </a:cubicBezTo>
                <a:close/>
                <a:moveTo>
                  <a:pt x="116" y="60"/>
                </a:moveTo>
                <a:cubicBezTo>
                  <a:pt x="92" y="60"/>
                  <a:pt x="92" y="60"/>
                  <a:pt x="92" y="60"/>
                </a:cubicBezTo>
                <a:cubicBezTo>
                  <a:pt x="92" y="51"/>
                  <a:pt x="90" y="43"/>
                  <a:pt x="87" y="35"/>
                </a:cubicBezTo>
                <a:cubicBezTo>
                  <a:pt x="93" y="33"/>
                  <a:pt x="98" y="30"/>
                  <a:pt x="102" y="26"/>
                </a:cubicBezTo>
                <a:cubicBezTo>
                  <a:pt x="110" y="35"/>
                  <a:pt x="115" y="47"/>
                  <a:pt x="116" y="60"/>
                </a:cubicBezTo>
                <a:close/>
                <a:moveTo>
                  <a:pt x="60" y="116"/>
                </a:moveTo>
                <a:cubicBezTo>
                  <a:pt x="53" y="110"/>
                  <a:pt x="48" y="103"/>
                  <a:pt x="43" y="95"/>
                </a:cubicBezTo>
                <a:cubicBezTo>
                  <a:pt x="49" y="93"/>
                  <a:pt x="54" y="92"/>
                  <a:pt x="60" y="92"/>
                </a:cubicBezTo>
                <a:cubicBezTo>
                  <a:pt x="60" y="116"/>
                  <a:pt x="60" y="116"/>
                  <a:pt x="60" y="116"/>
                </a:cubicBezTo>
                <a:cubicBezTo>
                  <a:pt x="60" y="116"/>
                  <a:pt x="60" y="116"/>
                  <a:pt x="60" y="116"/>
                </a:cubicBezTo>
                <a:close/>
                <a:moveTo>
                  <a:pt x="64" y="8"/>
                </a:moveTo>
                <a:cubicBezTo>
                  <a:pt x="72" y="14"/>
                  <a:pt x="78" y="23"/>
                  <a:pt x="82" y="33"/>
                </a:cubicBezTo>
                <a:cubicBezTo>
                  <a:pt x="76" y="35"/>
                  <a:pt x="70" y="36"/>
                  <a:pt x="64" y="36"/>
                </a:cubicBezTo>
                <a:cubicBezTo>
                  <a:pt x="64" y="8"/>
                  <a:pt x="64" y="8"/>
                  <a:pt x="64" y="8"/>
                </a:cubicBezTo>
                <a:cubicBezTo>
                  <a:pt x="64" y="8"/>
                  <a:pt x="64" y="8"/>
                  <a:pt x="64" y="8"/>
                </a:cubicBezTo>
                <a:close/>
                <a:moveTo>
                  <a:pt x="71" y="9"/>
                </a:moveTo>
                <a:cubicBezTo>
                  <a:pt x="82" y="11"/>
                  <a:pt x="92" y="16"/>
                  <a:pt x="100" y="23"/>
                </a:cubicBezTo>
                <a:cubicBezTo>
                  <a:pt x="95" y="26"/>
                  <a:pt x="91" y="29"/>
                  <a:pt x="86" y="31"/>
                </a:cubicBezTo>
                <a:cubicBezTo>
                  <a:pt x="82" y="23"/>
                  <a:pt x="77" y="15"/>
                  <a:pt x="71" y="9"/>
                </a:cubicBezTo>
                <a:close/>
                <a:moveTo>
                  <a:pt x="60" y="8"/>
                </a:moveTo>
                <a:cubicBezTo>
                  <a:pt x="60" y="36"/>
                  <a:pt x="60" y="36"/>
                  <a:pt x="60" y="36"/>
                </a:cubicBezTo>
                <a:cubicBezTo>
                  <a:pt x="54" y="36"/>
                  <a:pt x="48" y="35"/>
                  <a:pt x="42" y="33"/>
                </a:cubicBezTo>
                <a:cubicBezTo>
                  <a:pt x="46" y="23"/>
                  <a:pt x="52" y="14"/>
                  <a:pt x="60" y="8"/>
                </a:cubicBezTo>
                <a:cubicBezTo>
                  <a:pt x="60" y="8"/>
                  <a:pt x="60" y="8"/>
                  <a:pt x="60" y="8"/>
                </a:cubicBezTo>
                <a:close/>
                <a:moveTo>
                  <a:pt x="38" y="31"/>
                </a:moveTo>
                <a:cubicBezTo>
                  <a:pt x="33" y="29"/>
                  <a:pt x="29" y="26"/>
                  <a:pt x="24" y="23"/>
                </a:cubicBezTo>
                <a:cubicBezTo>
                  <a:pt x="32" y="16"/>
                  <a:pt x="42" y="11"/>
                  <a:pt x="53" y="9"/>
                </a:cubicBezTo>
                <a:cubicBezTo>
                  <a:pt x="47" y="15"/>
                  <a:pt x="42" y="23"/>
                  <a:pt x="38" y="31"/>
                </a:cubicBezTo>
                <a:close/>
                <a:moveTo>
                  <a:pt x="40" y="36"/>
                </a:moveTo>
                <a:cubicBezTo>
                  <a:pt x="47" y="38"/>
                  <a:pt x="53" y="40"/>
                  <a:pt x="60" y="40"/>
                </a:cubicBezTo>
                <a:cubicBezTo>
                  <a:pt x="60" y="60"/>
                  <a:pt x="60" y="60"/>
                  <a:pt x="60" y="60"/>
                </a:cubicBezTo>
                <a:cubicBezTo>
                  <a:pt x="36" y="60"/>
                  <a:pt x="36" y="60"/>
                  <a:pt x="36" y="60"/>
                </a:cubicBezTo>
                <a:cubicBezTo>
                  <a:pt x="36" y="52"/>
                  <a:pt x="38" y="44"/>
                  <a:pt x="40" y="36"/>
                </a:cubicBezTo>
                <a:close/>
                <a:moveTo>
                  <a:pt x="60" y="64"/>
                </a:moveTo>
                <a:cubicBezTo>
                  <a:pt x="60" y="88"/>
                  <a:pt x="60" y="88"/>
                  <a:pt x="60" y="88"/>
                </a:cubicBezTo>
                <a:cubicBezTo>
                  <a:pt x="54" y="88"/>
                  <a:pt x="48" y="89"/>
                  <a:pt x="42" y="91"/>
                </a:cubicBezTo>
                <a:cubicBezTo>
                  <a:pt x="38" y="83"/>
                  <a:pt x="36" y="74"/>
                  <a:pt x="36" y="64"/>
                </a:cubicBezTo>
                <a:lnTo>
                  <a:pt x="60" y="64"/>
                </a:lnTo>
                <a:close/>
                <a:moveTo>
                  <a:pt x="53" y="115"/>
                </a:moveTo>
                <a:cubicBezTo>
                  <a:pt x="43" y="114"/>
                  <a:pt x="34" y="109"/>
                  <a:pt x="27" y="103"/>
                </a:cubicBezTo>
                <a:cubicBezTo>
                  <a:pt x="31" y="100"/>
                  <a:pt x="35" y="98"/>
                  <a:pt x="40" y="96"/>
                </a:cubicBezTo>
                <a:cubicBezTo>
                  <a:pt x="43" y="103"/>
                  <a:pt x="48" y="110"/>
                  <a:pt x="53" y="115"/>
                </a:cubicBezTo>
                <a:close/>
                <a:moveTo>
                  <a:pt x="64" y="116"/>
                </a:moveTo>
                <a:cubicBezTo>
                  <a:pt x="64" y="92"/>
                  <a:pt x="64" y="92"/>
                  <a:pt x="64" y="92"/>
                </a:cubicBezTo>
                <a:cubicBezTo>
                  <a:pt x="70" y="92"/>
                  <a:pt x="75" y="93"/>
                  <a:pt x="81" y="95"/>
                </a:cubicBezTo>
                <a:cubicBezTo>
                  <a:pt x="76" y="103"/>
                  <a:pt x="71" y="110"/>
                  <a:pt x="64" y="116"/>
                </a:cubicBezTo>
                <a:cubicBezTo>
                  <a:pt x="64" y="116"/>
                  <a:pt x="64" y="116"/>
                  <a:pt x="64" y="116"/>
                </a:cubicBezTo>
                <a:close/>
                <a:moveTo>
                  <a:pt x="84" y="96"/>
                </a:moveTo>
                <a:cubicBezTo>
                  <a:pt x="89" y="98"/>
                  <a:pt x="93" y="100"/>
                  <a:pt x="97" y="103"/>
                </a:cubicBezTo>
                <a:cubicBezTo>
                  <a:pt x="90" y="109"/>
                  <a:pt x="81" y="114"/>
                  <a:pt x="71" y="115"/>
                </a:cubicBezTo>
                <a:cubicBezTo>
                  <a:pt x="76" y="110"/>
                  <a:pt x="81" y="103"/>
                  <a:pt x="84" y="96"/>
                </a:cubicBezTo>
                <a:close/>
                <a:moveTo>
                  <a:pt x="82" y="91"/>
                </a:moveTo>
                <a:cubicBezTo>
                  <a:pt x="76" y="89"/>
                  <a:pt x="70" y="88"/>
                  <a:pt x="64" y="88"/>
                </a:cubicBezTo>
                <a:cubicBezTo>
                  <a:pt x="64" y="64"/>
                  <a:pt x="64" y="64"/>
                  <a:pt x="64" y="64"/>
                </a:cubicBezTo>
                <a:cubicBezTo>
                  <a:pt x="88" y="64"/>
                  <a:pt x="88" y="64"/>
                  <a:pt x="88" y="64"/>
                </a:cubicBezTo>
                <a:cubicBezTo>
                  <a:pt x="88" y="74"/>
                  <a:pt x="86" y="83"/>
                  <a:pt x="82" y="91"/>
                </a:cubicBezTo>
                <a:close/>
                <a:moveTo>
                  <a:pt x="64" y="60"/>
                </a:moveTo>
                <a:cubicBezTo>
                  <a:pt x="64" y="40"/>
                  <a:pt x="64" y="40"/>
                  <a:pt x="64" y="40"/>
                </a:cubicBezTo>
                <a:cubicBezTo>
                  <a:pt x="71" y="40"/>
                  <a:pt x="77" y="38"/>
                  <a:pt x="84" y="36"/>
                </a:cubicBezTo>
                <a:cubicBezTo>
                  <a:pt x="86" y="44"/>
                  <a:pt x="88" y="52"/>
                  <a:pt x="88" y="60"/>
                </a:cubicBezTo>
                <a:lnTo>
                  <a:pt x="64" y="60"/>
                </a:lnTo>
                <a:close/>
                <a:moveTo>
                  <a:pt x="22" y="26"/>
                </a:moveTo>
                <a:cubicBezTo>
                  <a:pt x="26" y="30"/>
                  <a:pt x="31" y="33"/>
                  <a:pt x="37" y="35"/>
                </a:cubicBezTo>
                <a:cubicBezTo>
                  <a:pt x="34" y="43"/>
                  <a:pt x="32" y="51"/>
                  <a:pt x="32" y="60"/>
                </a:cubicBezTo>
                <a:cubicBezTo>
                  <a:pt x="8" y="60"/>
                  <a:pt x="8" y="60"/>
                  <a:pt x="8" y="60"/>
                </a:cubicBezTo>
                <a:cubicBezTo>
                  <a:pt x="9" y="47"/>
                  <a:pt x="14" y="35"/>
                  <a:pt x="22" y="26"/>
                </a:cubicBezTo>
                <a:close/>
                <a:moveTo>
                  <a:pt x="8" y="64"/>
                </a:moveTo>
                <a:cubicBezTo>
                  <a:pt x="32" y="64"/>
                  <a:pt x="32" y="64"/>
                  <a:pt x="32" y="64"/>
                </a:cubicBezTo>
                <a:cubicBezTo>
                  <a:pt x="32" y="74"/>
                  <a:pt x="34" y="84"/>
                  <a:pt x="38" y="93"/>
                </a:cubicBezTo>
                <a:cubicBezTo>
                  <a:pt x="33" y="95"/>
                  <a:pt x="28" y="97"/>
                  <a:pt x="24" y="100"/>
                </a:cubicBezTo>
                <a:cubicBezTo>
                  <a:pt x="15" y="91"/>
                  <a:pt x="9" y="78"/>
                  <a:pt x="8" y="64"/>
                </a:cubicBezTo>
                <a:close/>
                <a:moveTo>
                  <a:pt x="100" y="100"/>
                </a:moveTo>
                <a:cubicBezTo>
                  <a:pt x="96" y="97"/>
                  <a:pt x="91" y="95"/>
                  <a:pt x="86" y="93"/>
                </a:cubicBezTo>
                <a:cubicBezTo>
                  <a:pt x="90" y="84"/>
                  <a:pt x="92" y="74"/>
                  <a:pt x="92" y="64"/>
                </a:cubicBezTo>
                <a:cubicBezTo>
                  <a:pt x="116" y="64"/>
                  <a:pt x="116" y="64"/>
                  <a:pt x="116" y="64"/>
                </a:cubicBezTo>
                <a:cubicBezTo>
                  <a:pt x="115" y="78"/>
                  <a:pt x="109" y="91"/>
                  <a:pt x="100" y="10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sp>
        <p:nvSpPr>
          <p:cNvPr id="100" name="TextBox 99">
            <a:extLst>
              <a:ext uri="{FF2B5EF4-FFF2-40B4-BE49-F238E27FC236}">
                <a16:creationId xmlns:a16="http://schemas.microsoft.com/office/drawing/2014/main" id="{96E876FC-7F19-42C2-AD0B-37B485E15A6F}"/>
              </a:ext>
            </a:extLst>
          </p:cNvPr>
          <p:cNvSpPr txBox="1"/>
          <p:nvPr/>
        </p:nvSpPr>
        <p:spPr>
          <a:xfrm>
            <a:off x="1108180" y="4976162"/>
            <a:ext cx="822960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Description</a:t>
            </a:r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77AC955F-A7DD-4057-91FE-DD5669A2C0FE}"/>
              </a:ext>
            </a:extLst>
          </p:cNvPr>
          <p:cNvSpPr txBox="1"/>
          <p:nvPr/>
        </p:nvSpPr>
        <p:spPr>
          <a:xfrm>
            <a:off x="2275503" y="4977797"/>
            <a:ext cx="1104502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Description</a:t>
            </a:r>
          </a:p>
        </p:txBody>
      </p:sp>
      <p:pic>
        <p:nvPicPr>
          <p:cNvPr id="48" name="PpHolder12">
            <a:extLst>
              <a:ext uri="{FF2B5EF4-FFF2-40B4-BE49-F238E27FC236}">
                <a16:creationId xmlns:a16="http://schemas.microsoft.com/office/drawing/2014/main" id="{EF30F63B-CED1-44A2-9539-E969CC71F758}"/>
              </a:ext>
            </a:extLst>
          </p:cNvPr>
          <p:cNvPicPr>
            <a:picLocks/>
          </p:cNvPicPr>
          <p:nvPr/>
        </p:nvPicPr>
        <p:blipFill>
          <a:blip r:embed="rId2"/>
          <a:srcRect l="42500" t="5009" r="17487" b="5009"/>
          <a:stretch>
            <a:fillRect/>
          </a:stretch>
        </p:blipFill>
        <p:spPr>
          <a:xfrm>
            <a:off x="3886202" y="343548"/>
            <a:ext cx="3658790" cy="6170906"/>
          </a:xfrm>
          <a:custGeom>
            <a:avLst/>
            <a:gdLst>
              <a:gd name="connsiteX0" fmla="*/ 0 w 3658790"/>
              <a:gd name="connsiteY0" fmla="*/ 0 h 6170906"/>
              <a:gd name="connsiteX1" fmla="*/ 3658790 w 3658790"/>
              <a:gd name="connsiteY1" fmla="*/ 0 h 6170906"/>
              <a:gd name="connsiteX2" fmla="*/ 3658790 w 3658790"/>
              <a:gd name="connsiteY2" fmla="*/ 6170906 h 6170906"/>
              <a:gd name="connsiteX3" fmla="*/ 0 w 3658790"/>
              <a:gd name="connsiteY3" fmla="*/ 6170906 h 61709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58790" h="6170906">
                <a:moveTo>
                  <a:pt x="0" y="0"/>
                </a:moveTo>
                <a:lnTo>
                  <a:pt x="3658790" y="0"/>
                </a:lnTo>
                <a:lnTo>
                  <a:pt x="3658790" y="6170906"/>
                </a:lnTo>
                <a:lnTo>
                  <a:pt x="0" y="6170906"/>
                </a:lnTo>
                <a:close/>
              </a:path>
            </a:pathLst>
          </a:custGeom>
        </p:spPr>
      </p:pic>
      <p:sp>
        <p:nvSpPr>
          <p:cNvPr id="19" name="Title 18">
            <a:extLst>
              <a:ext uri="{FF2B5EF4-FFF2-40B4-BE49-F238E27FC236}">
                <a16:creationId xmlns:a16="http://schemas.microsoft.com/office/drawing/2014/main" id="{2A43765C-0DC3-4118-AB3E-3933E63474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/>
              <a:t>Luxurious &amp; Fashionable Services</a:t>
            </a:r>
          </a:p>
        </p:txBody>
      </p:sp>
      <p:grpSp>
        <p:nvGrpSpPr>
          <p:cNvPr id="108" name="Group 107">
            <a:extLst>
              <a:ext uri="{FF2B5EF4-FFF2-40B4-BE49-F238E27FC236}">
                <a16:creationId xmlns:a16="http://schemas.microsoft.com/office/drawing/2014/main" id="{C4600287-FDA4-47D4-ACFC-A7D30F239291}"/>
              </a:ext>
            </a:extLst>
          </p:cNvPr>
          <p:cNvGrpSpPr>
            <a:grpSpLocks noChangeAspect="1"/>
          </p:cNvGrpSpPr>
          <p:nvPr/>
        </p:nvGrpSpPr>
        <p:grpSpPr>
          <a:xfrm>
            <a:off x="841955" y="4987526"/>
            <a:ext cx="205740" cy="185019"/>
            <a:chOff x="5698807" y="3071812"/>
            <a:chExt cx="794384" cy="714375"/>
          </a:xfrm>
          <a:solidFill>
            <a:schemeClr val="accent1"/>
          </a:solidFill>
        </p:grpSpPr>
        <p:sp>
          <p:nvSpPr>
            <p:cNvPr id="109" name="Graphic 7" descr="Crown with solid fill">
              <a:extLst>
                <a:ext uri="{FF2B5EF4-FFF2-40B4-BE49-F238E27FC236}">
                  <a16:creationId xmlns:a16="http://schemas.microsoft.com/office/drawing/2014/main" id="{96B5E6BE-7B3C-4726-B2D0-84A5A7A01871}"/>
                </a:ext>
              </a:extLst>
            </p:cNvPr>
            <p:cNvSpPr/>
            <p:nvPr/>
          </p:nvSpPr>
          <p:spPr>
            <a:xfrm>
              <a:off x="6057900" y="3071812"/>
              <a:ext cx="76200" cy="114300"/>
            </a:xfrm>
            <a:custGeom>
              <a:avLst/>
              <a:gdLst>
                <a:gd name="connsiteX0" fmla="*/ 76200 w 76200"/>
                <a:gd name="connsiteY0" fmla="*/ 57150 h 114300"/>
                <a:gd name="connsiteX1" fmla="*/ 38100 w 76200"/>
                <a:gd name="connsiteY1" fmla="*/ 0 h 114300"/>
                <a:gd name="connsiteX2" fmla="*/ 0 w 76200"/>
                <a:gd name="connsiteY2" fmla="*/ 57150 h 114300"/>
                <a:gd name="connsiteX3" fmla="*/ 38100 w 76200"/>
                <a:gd name="connsiteY3" fmla="*/ 114300 h 114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6200" h="114300">
                  <a:moveTo>
                    <a:pt x="76200" y="57150"/>
                  </a:moveTo>
                  <a:lnTo>
                    <a:pt x="38100" y="0"/>
                  </a:lnTo>
                  <a:lnTo>
                    <a:pt x="0" y="57150"/>
                  </a:lnTo>
                  <a:lnTo>
                    <a:pt x="38100" y="11430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0" name="Graphic 7" descr="Crown with solid fill">
              <a:extLst>
                <a:ext uri="{FF2B5EF4-FFF2-40B4-BE49-F238E27FC236}">
                  <a16:creationId xmlns:a16="http://schemas.microsoft.com/office/drawing/2014/main" id="{C9727EDE-E6CC-4FE6-A359-A7E9FFF6139E}"/>
                </a:ext>
              </a:extLst>
            </p:cNvPr>
            <p:cNvSpPr/>
            <p:nvPr/>
          </p:nvSpPr>
          <p:spPr>
            <a:xfrm>
              <a:off x="5800725" y="3214687"/>
              <a:ext cx="590550" cy="457200"/>
            </a:xfrm>
            <a:custGeom>
              <a:avLst/>
              <a:gdLst>
                <a:gd name="connsiteX0" fmla="*/ 295275 w 590550"/>
                <a:gd name="connsiteY0" fmla="*/ 0 h 457200"/>
                <a:gd name="connsiteX1" fmla="*/ 160020 w 590550"/>
                <a:gd name="connsiteY1" fmla="*/ 226695 h 457200"/>
                <a:gd name="connsiteX2" fmla="*/ 0 w 590550"/>
                <a:gd name="connsiteY2" fmla="*/ 152400 h 457200"/>
                <a:gd name="connsiteX3" fmla="*/ 57150 w 590550"/>
                <a:gd name="connsiteY3" fmla="*/ 400050 h 457200"/>
                <a:gd name="connsiteX4" fmla="*/ 57150 w 590550"/>
                <a:gd name="connsiteY4" fmla="*/ 457200 h 457200"/>
                <a:gd name="connsiteX5" fmla="*/ 533400 w 590550"/>
                <a:gd name="connsiteY5" fmla="*/ 457200 h 457200"/>
                <a:gd name="connsiteX6" fmla="*/ 533400 w 590550"/>
                <a:gd name="connsiteY6" fmla="*/ 400050 h 457200"/>
                <a:gd name="connsiteX7" fmla="*/ 590550 w 590550"/>
                <a:gd name="connsiteY7" fmla="*/ 152400 h 457200"/>
                <a:gd name="connsiteX8" fmla="*/ 430530 w 590550"/>
                <a:gd name="connsiteY8" fmla="*/ 226695 h 457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90550" h="457200">
                  <a:moveTo>
                    <a:pt x="295275" y="0"/>
                  </a:moveTo>
                  <a:lnTo>
                    <a:pt x="160020" y="226695"/>
                  </a:lnTo>
                  <a:lnTo>
                    <a:pt x="0" y="152400"/>
                  </a:lnTo>
                  <a:lnTo>
                    <a:pt x="57150" y="400050"/>
                  </a:lnTo>
                  <a:lnTo>
                    <a:pt x="57150" y="457200"/>
                  </a:lnTo>
                  <a:lnTo>
                    <a:pt x="533400" y="457200"/>
                  </a:lnTo>
                  <a:lnTo>
                    <a:pt x="533400" y="400050"/>
                  </a:lnTo>
                  <a:lnTo>
                    <a:pt x="590550" y="152400"/>
                  </a:lnTo>
                  <a:lnTo>
                    <a:pt x="430530" y="22669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1" name="Graphic 7" descr="Crown with solid fill">
              <a:extLst>
                <a:ext uri="{FF2B5EF4-FFF2-40B4-BE49-F238E27FC236}">
                  <a16:creationId xmlns:a16="http://schemas.microsoft.com/office/drawing/2014/main" id="{B9F21F7C-E3C2-43F2-BC47-BBC6184C9E15}"/>
                </a:ext>
              </a:extLst>
            </p:cNvPr>
            <p:cNvSpPr/>
            <p:nvPr/>
          </p:nvSpPr>
          <p:spPr>
            <a:xfrm>
              <a:off x="5857875" y="3709987"/>
              <a:ext cx="476250" cy="76200"/>
            </a:xfrm>
            <a:custGeom>
              <a:avLst/>
              <a:gdLst>
                <a:gd name="connsiteX0" fmla="*/ 0 w 476250"/>
                <a:gd name="connsiteY0" fmla="*/ 0 h 76200"/>
                <a:gd name="connsiteX1" fmla="*/ 476250 w 476250"/>
                <a:gd name="connsiteY1" fmla="*/ 0 h 76200"/>
                <a:gd name="connsiteX2" fmla="*/ 476250 w 476250"/>
                <a:gd name="connsiteY2" fmla="*/ 76200 h 76200"/>
                <a:gd name="connsiteX3" fmla="*/ 0 w 476250"/>
                <a:gd name="connsiteY3" fmla="*/ 76200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6250" h="76200">
                  <a:moveTo>
                    <a:pt x="0" y="0"/>
                  </a:moveTo>
                  <a:lnTo>
                    <a:pt x="476250" y="0"/>
                  </a:lnTo>
                  <a:lnTo>
                    <a:pt x="476250" y="76200"/>
                  </a:lnTo>
                  <a:lnTo>
                    <a:pt x="0" y="7620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2" name="Graphic 7" descr="Crown with solid fill">
              <a:extLst>
                <a:ext uri="{FF2B5EF4-FFF2-40B4-BE49-F238E27FC236}">
                  <a16:creationId xmlns:a16="http://schemas.microsoft.com/office/drawing/2014/main" id="{306B51AF-6692-4381-9D8A-ECA4AC2481AE}"/>
                </a:ext>
              </a:extLst>
            </p:cNvPr>
            <p:cNvSpPr/>
            <p:nvPr/>
          </p:nvSpPr>
          <p:spPr>
            <a:xfrm>
              <a:off x="5698807" y="3265169"/>
              <a:ext cx="80009" cy="80010"/>
            </a:xfrm>
            <a:custGeom>
              <a:avLst/>
              <a:gdLst>
                <a:gd name="connsiteX0" fmla="*/ 0 w 80009"/>
                <a:gd name="connsiteY0" fmla="*/ 0 h 80010"/>
                <a:gd name="connsiteX1" fmla="*/ 13335 w 80009"/>
                <a:gd name="connsiteY1" fmla="*/ 66675 h 80010"/>
                <a:gd name="connsiteX2" fmla="*/ 80010 w 80009"/>
                <a:gd name="connsiteY2" fmla="*/ 80010 h 80010"/>
                <a:gd name="connsiteX3" fmla="*/ 66675 w 80009"/>
                <a:gd name="connsiteY3" fmla="*/ 13335 h 800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0009" h="80010">
                  <a:moveTo>
                    <a:pt x="0" y="0"/>
                  </a:moveTo>
                  <a:lnTo>
                    <a:pt x="13335" y="66675"/>
                  </a:lnTo>
                  <a:lnTo>
                    <a:pt x="80010" y="80010"/>
                  </a:lnTo>
                  <a:lnTo>
                    <a:pt x="66675" y="1333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3" name="Graphic 7" descr="Crown with solid fill">
              <a:extLst>
                <a:ext uri="{FF2B5EF4-FFF2-40B4-BE49-F238E27FC236}">
                  <a16:creationId xmlns:a16="http://schemas.microsoft.com/office/drawing/2014/main" id="{CF732B0F-F192-4B68-B1B4-5B9EAFAAD806}"/>
                </a:ext>
              </a:extLst>
            </p:cNvPr>
            <p:cNvSpPr/>
            <p:nvPr/>
          </p:nvSpPr>
          <p:spPr>
            <a:xfrm>
              <a:off x="6413182" y="3265169"/>
              <a:ext cx="80009" cy="80010"/>
            </a:xfrm>
            <a:custGeom>
              <a:avLst/>
              <a:gdLst>
                <a:gd name="connsiteX0" fmla="*/ 13335 w 80009"/>
                <a:gd name="connsiteY0" fmla="*/ 13335 h 80010"/>
                <a:gd name="connsiteX1" fmla="*/ 0 w 80009"/>
                <a:gd name="connsiteY1" fmla="*/ 80010 h 80010"/>
                <a:gd name="connsiteX2" fmla="*/ 66675 w 80009"/>
                <a:gd name="connsiteY2" fmla="*/ 66675 h 80010"/>
                <a:gd name="connsiteX3" fmla="*/ 80010 w 80009"/>
                <a:gd name="connsiteY3" fmla="*/ 0 h 800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0009" h="80010">
                  <a:moveTo>
                    <a:pt x="13335" y="13335"/>
                  </a:moveTo>
                  <a:lnTo>
                    <a:pt x="0" y="80010"/>
                  </a:lnTo>
                  <a:lnTo>
                    <a:pt x="66675" y="66675"/>
                  </a:lnTo>
                  <a:lnTo>
                    <a:pt x="80010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grpSp>
        <p:nvGrpSpPr>
          <p:cNvPr id="114" name="Group 113">
            <a:extLst>
              <a:ext uri="{FF2B5EF4-FFF2-40B4-BE49-F238E27FC236}">
                <a16:creationId xmlns:a16="http://schemas.microsoft.com/office/drawing/2014/main" id="{A780CA30-72A3-4C60-81D4-DFF603F33D88}"/>
              </a:ext>
            </a:extLst>
          </p:cNvPr>
          <p:cNvGrpSpPr>
            <a:grpSpLocks noChangeAspect="1"/>
          </p:cNvGrpSpPr>
          <p:nvPr/>
        </p:nvGrpSpPr>
        <p:grpSpPr>
          <a:xfrm>
            <a:off x="2048503" y="4631015"/>
            <a:ext cx="167474" cy="205740"/>
            <a:chOff x="7580081" y="4237943"/>
            <a:chExt cx="566001" cy="695325"/>
          </a:xfrm>
          <a:solidFill>
            <a:schemeClr val="accent1"/>
          </a:solidFill>
        </p:grpSpPr>
        <p:sp>
          <p:nvSpPr>
            <p:cNvPr id="115" name="Freeform: Shape 114">
              <a:extLst>
                <a:ext uri="{FF2B5EF4-FFF2-40B4-BE49-F238E27FC236}">
                  <a16:creationId xmlns:a16="http://schemas.microsoft.com/office/drawing/2014/main" id="{3D5B9300-F10F-4450-96E4-7A3BD049AED8}"/>
                </a:ext>
              </a:extLst>
            </p:cNvPr>
            <p:cNvSpPr/>
            <p:nvPr/>
          </p:nvSpPr>
          <p:spPr>
            <a:xfrm>
              <a:off x="7580081" y="4381771"/>
              <a:ext cx="566001" cy="551497"/>
            </a:xfrm>
            <a:custGeom>
              <a:avLst/>
              <a:gdLst>
                <a:gd name="connsiteX0" fmla="*/ 377321 w 566001"/>
                <a:gd name="connsiteY0" fmla="*/ 953 h 551497"/>
                <a:gd name="connsiteX1" fmla="*/ 335411 w 566001"/>
                <a:gd name="connsiteY1" fmla="*/ 48578 h 551497"/>
                <a:gd name="connsiteX2" fmla="*/ 440186 w 566001"/>
                <a:gd name="connsiteY2" fmla="*/ 106680 h 551497"/>
                <a:gd name="connsiteX3" fmla="*/ 508765 w 566001"/>
                <a:gd name="connsiteY3" fmla="*/ 262890 h 551497"/>
                <a:gd name="connsiteX4" fmla="*/ 445901 w 566001"/>
                <a:gd name="connsiteY4" fmla="*/ 424815 h 551497"/>
                <a:gd name="connsiteX5" fmla="*/ 287786 w 566001"/>
                <a:gd name="connsiteY5" fmla="*/ 495300 h 551497"/>
                <a:gd name="connsiteX6" fmla="*/ 282071 w 566001"/>
                <a:gd name="connsiteY6" fmla="*/ 495300 h 551497"/>
                <a:gd name="connsiteX7" fmla="*/ 123956 w 566001"/>
                <a:gd name="connsiteY7" fmla="*/ 430530 h 551497"/>
                <a:gd name="connsiteX8" fmla="*/ 55376 w 566001"/>
                <a:gd name="connsiteY8" fmla="*/ 274320 h 551497"/>
                <a:gd name="connsiteX9" fmla="*/ 229683 w 566001"/>
                <a:gd name="connsiteY9" fmla="*/ 47625 h 551497"/>
                <a:gd name="connsiteX10" fmla="*/ 188725 w 566001"/>
                <a:gd name="connsiteY10" fmla="*/ 0 h 551497"/>
                <a:gd name="connsiteX11" fmla="*/ 130 w 566001"/>
                <a:gd name="connsiteY11" fmla="*/ 274320 h 551497"/>
                <a:gd name="connsiteX12" fmla="*/ 283023 w 566001"/>
                <a:gd name="connsiteY12" fmla="*/ 551498 h 551497"/>
                <a:gd name="connsiteX13" fmla="*/ 289691 w 566001"/>
                <a:gd name="connsiteY13" fmla="*/ 551498 h 551497"/>
                <a:gd name="connsiteX14" fmla="*/ 565916 w 566001"/>
                <a:gd name="connsiteY14" fmla="*/ 260985 h 551497"/>
                <a:gd name="connsiteX15" fmla="*/ 377321 w 566001"/>
                <a:gd name="connsiteY15" fmla="*/ 953 h 5514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66001" h="551497">
                  <a:moveTo>
                    <a:pt x="377321" y="953"/>
                  </a:moveTo>
                  <a:lnTo>
                    <a:pt x="335411" y="48578"/>
                  </a:lnTo>
                  <a:cubicBezTo>
                    <a:pt x="374463" y="58103"/>
                    <a:pt x="410658" y="77153"/>
                    <a:pt x="440186" y="106680"/>
                  </a:cubicBezTo>
                  <a:cubicBezTo>
                    <a:pt x="483048" y="148590"/>
                    <a:pt x="506861" y="203835"/>
                    <a:pt x="508765" y="262890"/>
                  </a:cubicBezTo>
                  <a:cubicBezTo>
                    <a:pt x="509718" y="322898"/>
                    <a:pt x="487811" y="381000"/>
                    <a:pt x="445901" y="424815"/>
                  </a:cubicBezTo>
                  <a:cubicBezTo>
                    <a:pt x="403991" y="468630"/>
                    <a:pt x="347793" y="493395"/>
                    <a:pt x="287786" y="495300"/>
                  </a:cubicBezTo>
                  <a:cubicBezTo>
                    <a:pt x="285881" y="495300"/>
                    <a:pt x="283976" y="495300"/>
                    <a:pt x="282071" y="495300"/>
                  </a:cubicBezTo>
                  <a:cubicBezTo>
                    <a:pt x="223016" y="495300"/>
                    <a:pt x="166818" y="472440"/>
                    <a:pt x="123956" y="430530"/>
                  </a:cubicBezTo>
                  <a:cubicBezTo>
                    <a:pt x="81093" y="388620"/>
                    <a:pt x="57280" y="333375"/>
                    <a:pt x="55376" y="274320"/>
                  </a:cubicBezTo>
                  <a:cubicBezTo>
                    <a:pt x="54423" y="164783"/>
                    <a:pt x="128718" y="72390"/>
                    <a:pt x="229683" y="47625"/>
                  </a:cubicBezTo>
                  <a:lnTo>
                    <a:pt x="188725" y="0"/>
                  </a:lnTo>
                  <a:cubicBezTo>
                    <a:pt x="76331" y="40005"/>
                    <a:pt x="-3680" y="148590"/>
                    <a:pt x="130" y="274320"/>
                  </a:cubicBezTo>
                  <a:cubicBezTo>
                    <a:pt x="2988" y="428625"/>
                    <a:pt x="129671" y="551498"/>
                    <a:pt x="283023" y="551498"/>
                  </a:cubicBezTo>
                  <a:cubicBezTo>
                    <a:pt x="284928" y="551498"/>
                    <a:pt x="287786" y="551498"/>
                    <a:pt x="289691" y="551498"/>
                  </a:cubicBezTo>
                  <a:cubicBezTo>
                    <a:pt x="445901" y="547688"/>
                    <a:pt x="569726" y="418148"/>
                    <a:pt x="565916" y="260985"/>
                  </a:cubicBezTo>
                  <a:cubicBezTo>
                    <a:pt x="563058" y="140017"/>
                    <a:pt x="484953" y="39053"/>
                    <a:pt x="377321" y="95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6" name="Freeform: Shape 115">
              <a:extLst>
                <a:ext uri="{FF2B5EF4-FFF2-40B4-BE49-F238E27FC236}">
                  <a16:creationId xmlns:a16="http://schemas.microsoft.com/office/drawing/2014/main" id="{C4285E70-2287-4F1D-AA28-2E485FF6C055}"/>
                </a:ext>
              </a:extLst>
            </p:cNvPr>
            <p:cNvSpPr/>
            <p:nvPr/>
          </p:nvSpPr>
          <p:spPr>
            <a:xfrm>
              <a:off x="7739280" y="4237943"/>
              <a:ext cx="247650" cy="194309"/>
            </a:xfrm>
            <a:custGeom>
              <a:avLst/>
              <a:gdLst>
                <a:gd name="connsiteX0" fmla="*/ 247650 w 247650"/>
                <a:gd name="connsiteY0" fmla="*/ 53340 h 194309"/>
                <a:gd name="connsiteX1" fmla="*/ 199073 w 247650"/>
                <a:gd name="connsiteY1" fmla="*/ 0 h 194309"/>
                <a:gd name="connsiteX2" fmla="*/ 48577 w 247650"/>
                <a:gd name="connsiteY2" fmla="*/ 0 h 194309"/>
                <a:gd name="connsiteX3" fmla="*/ 0 w 247650"/>
                <a:gd name="connsiteY3" fmla="*/ 53340 h 194309"/>
                <a:gd name="connsiteX4" fmla="*/ 123825 w 247650"/>
                <a:gd name="connsiteY4" fmla="*/ 194310 h 1943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7650" h="194309">
                  <a:moveTo>
                    <a:pt x="247650" y="53340"/>
                  </a:moveTo>
                  <a:lnTo>
                    <a:pt x="199073" y="0"/>
                  </a:lnTo>
                  <a:lnTo>
                    <a:pt x="48577" y="0"/>
                  </a:lnTo>
                  <a:lnTo>
                    <a:pt x="0" y="53340"/>
                  </a:lnTo>
                  <a:lnTo>
                    <a:pt x="123825" y="19431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grpSp>
        <p:nvGrpSpPr>
          <p:cNvPr id="35" name="Graphic 64">
            <a:extLst>
              <a:ext uri="{FF2B5EF4-FFF2-40B4-BE49-F238E27FC236}">
                <a16:creationId xmlns:a16="http://schemas.microsoft.com/office/drawing/2014/main" id="{55DF40AC-E93A-43D4-8108-FA2DE4E0A0BA}"/>
              </a:ext>
            </a:extLst>
          </p:cNvPr>
          <p:cNvGrpSpPr/>
          <p:nvPr/>
        </p:nvGrpSpPr>
        <p:grpSpPr>
          <a:xfrm>
            <a:off x="273738" y="343548"/>
            <a:ext cx="627512" cy="120881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F0578991-D0B4-4E9F-AC6C-907B8A99CEC9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13EB5600-46ED-4D34-A5A0-99DC32BEAA3E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4523DAA1-068A-43ED-A979-BD63C09FFDC4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0C338E75-F3E8-4298-9AB3-FCE907460DA3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DAD1764F-42AF-42DA-9F5E-68A10B93F5C1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A17EAB3E-47A1-42D8-AA22-639FFBF9AD1C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EA5A6B20-D752-4BA7-A288-3CD3C8C52F72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07D9573D-F4A4-4A85-91BD-E3220D8439AA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44" name="Diamond 79">
            <a:extLst>
              <a:ext uri="{FF2B5EF4-FFF2-40B4-BE49-F238E27FC236}">
                <a16:creationId xmlns:a16="http://schemas.microsoft.com/office/drawing/2014/main" id="{FE2D15CB-6083-4625-BADD-6DA844E8EC61}"/>
              </a:ext>
            </a:extLst>
          </p:cNvPr>
          <p:cNvSpPr/>
          <p:nvPr/>
        </p:nvSpPr>
        <p:spPr>
          <a:xfrm>
            <a:off x="1" y="290832"/>
            <a:ext cx="111563" cy="226314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 sz="1350"/>
          </a:p>
        </p:txBody>
      </p:sp>
      <p:sp>
        <p:nvSpPr>
          <p:cNvPr id="45" name="Diamond 100">
            <a:extLst>
              <a:ext uri="{FF2B5EF4-FFF2-40B4-BE49-F238E27FC236}">
                <a16:creationId xmlns:a16="http://schemas.microsoft.com/office/drawing/2014/main" id="{4FDEF1A4-A9DE-4664-B205-46456E61A770}"/>
              </a:ext>
            </a:extLst>
          </p:cNvPr>
          <p:cNvSpPr/>
          <p:nvPr/>
        </p:nvSpPr>
        <p:spPr>
          <a:xfrm>
            <a:off x="8492069" y="5205223"/>
            <a:ext cx="651932" cy="1652777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</p:spTree>
    <p:extLst>
      <p:ext uri="{BB962C8B-B14F-4D97-AF65-F5344CB8AC3E}">
        <p14:creationId xmlns:p14="http://schemas.microsoft.com/office/powerpoint/2010/main" val="28586848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000"/>
                            </p:stCondLst>
                            <p:childTnLst>
                              <p:par>
                                <p:cTn id="6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" grpId="0" animBg="1"/>
      <p:bldP spid="74" grpId="0"/>
      <p:bldP spid="75" grpId="0"/>
      <p:bldP spid="76" grpId="0"/>
      <p:bldP spid="84" grpId="0"/>
      <p:bldP spid="86" grpId="0" animBg="1"/>
      <p:bldP spid="88" grpId="0"/>
      <p:bldP spid="77" grpId="0"/>
      <p:bldP spid="79" grpId="0" animBg="1"/>
      <p:bldP spid="100" grpId="0"/>
      <p:bldP spid="101" grpId="0"/>
      <p:bldP spid="19" grpId="0"/>
      <p:bldP spid="44" grpId="0" animBg="1"/>
      <p:bldP spid="45" grpId="0" animBg="1"/>
    </p:bldLst>
  </p:timing>
</p:sld>
</file>

<file path=ppt/theme/theme1.xml><?xml version="1.0" encoding="utf-8"?>
<a:theme xmlns:a="http://schemas.openxmlformats.org/drawingml/2006/main" name="1_Office Theme">
  <a:themeElements>
    <a:clrScheme name="Colors 139">
      <a:dk1>
        <a:srgbClr val="3C3C3C"/>
      </a:dk1>
      <a:lt1>
        <a:srgbClr val="FFFFFF"/>
      </a:lt1>
      <a:dk2>
        <a:srgbClr val="313C41"/>
      </a:dk2>
      <a:lt2>
        <a:srgbClr val="FFFFFF"/>
      </a:lt2>
      <a:accent1>
        <a:srgbClr val="F8A2C5"/>
      </a:accent1>
      <a:accent2>
        <a:srgbClr val="F682B1"/>
      </a:accent2>
      <a:accent3>
        <a:srgbClr val="EA73B7"/>
      </a:accent3>
      <a:accent4>
        <a:srgbClr val="D8599C"/>
      </a:accent4>
      <a:accent5>
        <a:srgbClr val="C4418C"/>
      </a:accent5>
      <a:accent6>
        <a:srgbClr val="B22F80"/>
      </a:accent6>
      <a:hlink>
        <a:srgbClr val="0563C1"/>
      </a:hlink>
      <a:folHlink>
        <a:srgbClr val="954F72"/>
      </a:folHlink>
    </a:clrScheme>
    <a:fontScheme name="Main Font">
      <a:majorFont>
        <a:latin typeface="Vidaloka "/>
        <a:ea typeface=""/>
        <a:cs typeface=""/>
      </a:majorFont>
      <a:minorFont>
        <a:latin typeface="Raleway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AE6F2518-B084-4896-AF52-66CC2144AA26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815</TotalTime>
  <Words>1755</Words>
  <Application>Microsoft Office PowerPoint</Application>
  <PresentationFormat>On-screen Show (4:3)</PresentationFormat>
  <Paragraphs>234</Paragraphs>
  <Slides>30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5" baseType="lpstr">
      <vt:lpstr>Arial</vt:lpstr>
      <vt:lpstr>Calibri</vt:lpstr>
      <vt:lpstr>Raleway</vt:lpstr>
      <vt:lpstr>Vidaloka </vt:lpstr>
      <vt:lpstr>1_Office Theme</vt:lpstr>
      <vt:lpstr>PowerPoint Presentation</vt:lpstr>
      <vt:lpstr>Welcome</vt:lpstr>
      <vt:lpstr>PowerPoint Presentation</vt:lpstr>
      <vt:lpstr>Luxurious &amp; Fashionable Items</vt:lpstr>
      <vt:lpstr>Story About Collection</vt:lpstr>
      <vt:lpstr>Our Purpose For Every Quality</vt:lpstr>
      <vt:lpstr>History Timeline</vt:lpstr>
      <vt:lpstr>PowerPoint Presentation</vt:lpstr>
      <vt:lpstr>Luxurious &amp; Fashionable Services</vt:lpstr>
      <vt:lpstr>2021 Collection Material Category</vt:lpstr>
      <vt:lpstr>2021 Collection Updates</vt:lpstr>
      <vt:lpstr>Our Best Achievement </vt:lpstr>
      <vt:lpstr>Luxurious &amp; Fashionable Items</vt:lpstr>
      <vt:lpstr>Meet Fashion Designer</vt:lpstr>
      <vt:lpstr>Meet Fashion Designer</vt:lpstr>
      <vt:lpstr>Luxurious &amp; Fashionable Gallery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Our Devices Mockup</vt:lpstr>
      <vt:lpstr>Our Chart Data</vt:lpstr>
      <vt:lpstr>Our Chart Data</vt:lpstr>
      <vt:lpstr>International Map</vt:lpstr>
      <vt:lpstr>Our Pricing Package</vt:lpstr>
      <vt:lpstr>Customer Testimonial</vt:lpstr>
      <vt:lpstr>Contact Us</vt:lpstr>
      <vt:lpstr>Thank You</vt:lpstr>
    </vt:vector>
  </TitlesOfParts>
  <Manager>Slide Factory</Manager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SlideFactory</dc:creator>
  <cp:lastModifiedBy>gilang maulana</cp:lastModifiedBy>
  <cp:revision>269</cp:revision>
  <dcterms:created xsi:type="dcterms:W3CDTF">2019-01-23T07:32:06Z</dcterms:created>
  <dcterms:modified xsi:type="dcterms:W3CDTF">2021-09-14T05:32:20Z</dcterms:modified>
</cp:coreProperties>
</file>