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56"/>
  </p:normalViewPr>
  <p:slideViewPr>
    <p:cSldViewPr snapToGrid="0" snapToObjects="1" showGuides="1">
      <p:cViewPr varScale="1">
        <p:scale>
          <a:sx n="114" d="100"/>
          <a:sy n="114" d="100"/>
        </p:scale>
        <p:origin x="72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47B212E-4259-452F-BFC0-83431681B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6">
            <a:extLst>
              <a:ext uri="{FF2B5EF4-FFF2-40B4-BE49-F238E27FC236}">
                <a16:creationId xmlns:a16="http://schemas.microsoft.com/office/drawing/2014/main" id="{C44C901C-684C-4180-A46E-7562EFBC56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1600" y="382785"/>
            <a:ext cx="4878388" cy="6092430"/>
          </a:xfrm>
          <a:custGeom>
            <a:avLst/>
            <a:gdLst>
              <a:gd name="connsiteX0" fmla="*/ 0 w 4878388"/>
              <a:gd name="connsiteY0" fmla="*/ 0 h 6092430"/>
              <a:gd name="connsiteX1" fmla="*/ 4878388 w 4878388"/>
              <a:gd name="connsiteY1" fmla="*/ 0 h 6092430"/>
              <a:gd name="connsiteX2" fmla="*/ 4878388 w 4878388"/>
              <a:gd name="connsiteY2" fmla="*/ 6092430 h 6092430"/>
              <a:gd name="connsiteX3" fmla="*/ 0 w 4878388"/>
              <a:gd name="connsiteY3" fmla="*/ 6092430 h 60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6092430">
                <a:moveTo>
                  <a:pt x="0" y="0"/>
                </a:moveTo>
                <a:lnTo>
                  <a:pt x="4878388" y="0"/>
                </a:lnTo>
                <a:lnTo>
                  <a:pt x="4878388" y="6092430"/>
                </a:lnTo>
                <a:lnTo>
                  <a:pt x="0" y="60924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162" y="1596164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0D990C1-FBE6-4627-BB40-624CE2F6CB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54172" y="0"/>
            <a:ext cx="3046628" cy="5867400"/>
          </a:xfrm>
          <a:custGeom>
            <a:avLst/>
            <a:gdLst>
              <a:gd name="connsiteX0" fmla="*/ 0 w 3046628"/>
              <a:gd name="connsiteY0" fmla="*/ 0 h 5867400"/>
              <a:gd name="connsiteX1" fmla="*/ 3046628 w 3046628"/>
              <a:gd name="connsiteY1" fmla="*/ 0 h 5867400"/>
              <a:gd name="connsiteX2" fmla="*/ 3046628 w 3046628"/>
              <a:gd name="connsiteY2" fmla="*/ 5867400 h 5867400"/>
              <a:gd name="connsiteX3" fmla="*/ 0 w 3046628"/>
              <a:gd name="connsiteY3" fmla="*/ 5867400 h 586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6628" h="5867400">
                <a:moveTo>
                  <a:pt x="0" y="0"/>
                </a:moveTo>
                <a:lnTo>
                  <a:pt x="3046628" y="0"/>
                </a:lnTo>
                <a:lnTo>
                  <a:pt x="3046628" y="5867400"/>
                </a:lnTo>
                <a:lnTo>
                  <a:pt x="0" y="5867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0" y="772266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E852BB45-91CA-4E1D-AEEF-1DCBA4C7B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84832" y="0"/>
            <a:ext cx="6707169" cy="6594582"/>
          </a:xfrm>
          <a:custGeom>
            <a:avLst/>
            <a:gdLst>
              <a:gd name="connsiteX0" fmla="*/ 1106561 w 6707169"/>
              <a:gd name="connsiteY0" fmla="*/ 0 h 6594582"/>
              <a:gd name="connsiteX1" fmla="*/ 6707169 w 6707169"/>
              <a:gd name="connsiteY1" fmla="*/ 0 h 6594582"/>
              <a:gd name="connsiteX2" fmla="*/ 6707169 w 6707169"/>
              <a:gd name="connsiteY2" fmla="*/ 4989847 h 6594582"/>
              <a:gd name="connsiteX3" fmla="*/ 4818171 w 6707169"/>
              <a:gd name="connsiteY3" fmla="*/ 6594582 h 6594582"/>
              <a:gd name="connsiteX4" fmla="*/ 0 w 6707169"/>
              <a:gd name="connsiteY4" fmla="*/ 940044 h 6594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7169" h="6594582">
                <a:moveTo>
                  <a:pt x="1106561" y="0"/>
                </a:moveTo>
                <a:lnTo>
                  <a:pt x="6707169" y="0"/>
                </a:lnTo>
                <a:lnTo>
                  <a:pt x="6707169" y="4989847"/>
                </a:lnTo>
                <a:lnTo>
                  <a:pt x="4818171" y="6594582"/>
                </a:lnTo>
                <a:lnTo>
                  <a:pt x="0" y="94004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9122" y="2357786"/>
            <a:ext cx="399595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78E1296-2109-4F6D-8E9E-08CD65A46C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0402" y="2"/>
            <a:ext cx="5181599" cy="6857999"/>
          </a:xfrm>
          <a:custGeom>
            <a:avLst/>
            <a:gdLst>
              <a:gd name="connsiteX0" fmla="*/ 0 w 5181599"/>
              <a:gd name="connsiteY0" fmla="*/ 0 h 6857999"/>
              <a:gd name="connsiteX1" fmla="*/ 5181599 w 5181599"/>
              <a:gd name="connsiteY1" fmla="*/ 0 h 6857999"/>
              <a:gd name="connsiteX2" fmla="*/ 5181599 w 5181599"/>
              <a:gd name="connsiteY2" fmla="*/ 6857999 h 6857999"/>
              <a:gd name="connsiteX3" fmla="*/ 0 w 5181599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599" h="6857999">
                <a:moveTo>
                  <a:pt x="0" y="0"/>
                </a:moveTo>
                <a:lnTo>
                  <a:pt x="5181599" y="0"/>
                </a:lnTo>
                <a:lnTo>
                  <a:pt x="5181599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C971D9E4-7337-45C1-9939-003B108AABB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5801" y="4048966"/>
            <a:ext cx="3886200" cy="2123234"/>
          </a:xfrm>
          <a:custGeom>
            <a:avLst/>
            <a:gdLst>
              <a:gd name="connsiteX0" fmla="*/ 0 w 3886200"/>
              <a:gd name="connsiteY0" fmla="*/ 0 h 2123234"/>
              <a:gd name="connsiteX1" fmla="*/ 3886200 w 3886200"/>
              <a:gd name="connsiteY1" fmla="*/ 0 h 2123234"/>
              <a:gd name="connsiteX2" fmla="*/ 3886200 w 3886200"/>
              <a:gd name="connsiteY2" fmla="*/ 2123234 h 2123234"/>
              <a:gd name="connsiteX3" fmla="*/ 0 w 3886200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0" h="2123234">
                <a:moveTo>
                  <a:pt x="0" y="0"/>
                </a:moveTo>
                <a:lnTo>
                  <a:pt x="3886200" y="0"/>
                </a:lnTo>
                <a:lnTo>
                  <a:pt x="3886200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187" y="880079"/>
            <a:ext cx="368425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3487BB8-2D77-48AC-A0F9-2A0E95E04D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" y="2"/>
            <a:ext cx="9724975" cy="5099163"/>
          </a:xfrm>
          <a:custGeom>
            <a:avLst/>
            <a:gdLst>
              <a:gd name="connsiteX0" fmla="*/ 0 w 9724975"/>
              <a:gd name="connsiteY0" fmla="*/ 0 h 5099163"/>
              <a:gd name="connsiteX1" fmla="*/ 9287702 w 9724975"/>
              <a:gd name="connsiteY1" fmla="*/ 0 h 5099163"/>
              <a:gd name="connsiteX2" fmla="*/ 9724975 w 9724975"/>
              <a:gd name="connsiteY2" fmla="*/ 1050282 h 5099163"/>
              <a:gd name="connsiteX3" fmla="*/ 0 w 9724975"/>
              <a:gd name="connsiteY3" fmla="*/ 5099163 h 509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975" h="5099163">
                <a:moveTo>
                  <a:pt x="0" y="0"/>
                </a:moveTo>
                <a:lnTo>
                  <a:pt x="9287702" y="0"/>
                </a:lnTo>
                <a:lnTo>
                  <a:pt x="9724975" y="1050282"/>
                </a:lnTo>
                <a:lnTo>
                  <a:pt x="0" y="50991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794" y="3501004"/>
            <a:ext cx="486606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AE0385FC-7D2C-4165-B46F-1109744207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50427" y="2819400"/>
            <a:ext cx="2441575" cy="3352800"/>
          </a:xfrm>
          <a:custGeom>
            <a:avLst/>
            <a:gdLst>
              <a:gd name="connsiteX0" fmla="*/ 0 w 2441575"/>
              <a:gd name="connsiteY0" fmla="*/ 0 h 3352800"/>
              <a:gd name="connsiteX1" fmla="*/ 2441575 w 2441575"/>
              <a:gd name="connsiteY1" fmla="*/ 0 h 3352800"/>
              <a:gd name="connsiteX2" fmla="*/ 2441575 w 2441575"/>
              <a:gd name="connsiteY2" fmla="*/ 3352800 h 3352800"/>
              <a:gd name="connsiteX3" fmla="*/ 0 w 2441575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1575" h="3352800">
                <a:moveTo>
                  <a:pt x="0" y="0"/>
                </a:moveTo>
                <a:lnTo>
                  <a:pt x="2441575" y="0"/>
                </a:lnTo>
                <a:lnTo>
                  <a:pt x="2441575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5AEDACBD-0604-4286-9416-D167004F3A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8016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2F8D13A-B588-4AC1-9C3D-5A57610F52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52839" y="2819400"/>
            <a:ext cx="2744786" cy="3352800"/>
          </a:xfrm>
          <a:custGeom>
            <a:avLst/>
            <a:gdLst>
              <a:gd name="connsiteX0" fmla="*/ 0 w 2744786"/>
              <a:gd name="connsiteY0" fmla="*/ 0 h 3352800"/>
              <a:gd name="connsiteX1" fmla="*/ 2744786 w 2744786"/>
              <a:gd name="connsiteY1" fmla="*/ 0 h 3352800"/>
              <a:gd name="connsiteX2" fmla="*/ 2744786 w 2744786"/>
              <a:gd name="connsiteY2" fmla="*/ 3352800 h 3352800"/>
              <a:gd name="connsiteX3" fmla="*/ 0 w 2744786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6" h="3352800">
                <a:moveTo>
                  <a:pt x="0" y="0"/>
                </a:moveTo>
                <a:lnTo>
                  <a:pt x="2744786" y="0"/>
                </a:lnTo>
                <a:lnTo>
                  <a:pt x="2744786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6">
            <a:extLst>
              <a:ext uri="{FF2B5EF4-FFF2-40B4-BE49-F238E27FC236}">
                <a16:creationId xmlns:a16="http://schemas.microsoft.com/office/drawing/2014/main" id="{BF121C53-FE9E-4637-B05A-205542C87B9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705602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0409" y="717601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1">
            <a:extLst>
              <a:ext uri="{FF2B5EF4-FFF2-40B4-BE49-F238E27FC236}">
                <a16:creationId xmlns:a16="http://schemas.microsoft.com/office/drawing/2014/main" id="{D1A99F48-E44A-46F3-A4A2-A68F222AFF6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905000"/>
            <a:ext cx="5181601" cy="3350050"/>
          </a:xfrm>
          <a:custGeom>
            <a:avLst/>
            <a:gdLst>
              <a:gd name="connsiteX0" fmla="*/ 0 w 5181601"/>
              <a:gd name="connsiteY0" fmla="*/ 0 h 3350050"/>
              <a:gd name="connsiteX1" fmla="*/ 5181601 w 5181601"/>
              <a:gd name="connsiteY1" fmla="*/ 0 h 3350050"/>
              <a:gd name="connsiteX2" fmla="*/ 5181601 w 5181601"/>
              <a:gd name="connsiteY2" fmla="*/ 3350050 h 3350050"/>
              <a:gd name="connsiteX3" fmla="*/ 0 w 5181601"/>
              <a:gd name="connsiteY3" fmla="*/ 3350050 h 33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601" h="3350050">
                <a:moveTo>
                  <a:pt x="0" y="0"/>
                </a:moveTo>
                <a:lnTo>
                  <a:pt x="5181601" y="0"/>
                </a:lnTo>
                <a:lnTo>
                  <a:pt x="5181601" y="3350050"/>
                </a:lnTo>
                <a:lnTo>
                  <a:pt x="0" y="335005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D44B4512-0BB7-4BF4-8C18-68754B4DC3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321009" y="2217229"/>
            <a:ext cx="908481" cy="908480"/>
          </a:xfrm>
          <a:custGeom>
            <a:avLst/>
            <a:gdLst>
              <a:gd name="connsiteX0" fmla="*/ 454241 w 908481"/>
              <a:gd name="connsiteY0" fmla="*/ 0 h 908480"/>
              <a:gd name="connsiteX1" fmla="*/ 908481 w 908481"/>
              <a:gd name="connsiteY1" fmla="*/ 454240 h 908480"/>
              <a:gd name="connsiteX2" fmla="*/ 454241 w 908481"/>
              <a:gd name="connsiteY2" fmla="*/ 908480 h 908480"/>
              <a:gd name="connsiteX3" fmla="*/ 0 w 908481"/>
              <a:gd name="connsiteY3" fmla="*/ 454240 h 90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0">
                <a:moveTo>
                  <a:pt x="454241" y="0"/>
                </a:moveTo>
                <a:lnTo>
                  <a:pt x="908481" y="454240"/>
                </a:lnTo>
                <a:lnTo>
                  <a:pt x="454241" y="908480"/>
                </a:lnTo>
                <a:lnTo>
                  <a:pt x="0" y="454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17">
            <a:extLst>
              <a:ext uri="{FF2B5EF4-FFF2-40B4-BE49-F238E27FC236}">
                <a16:creationId xmlns:a16="http://schemas.microsoft.com/office/drawing/2014/main" id="{D0139A9F-5AA8-49DF-8B5C-63D88F39779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21009" y="3435960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21">
            <a:extLst>
              <a:ext uri="{FF2B5EF4-FFF2-40B4-BE49-F238E27FC236}">
                <a16:creationId xmlns:a16="http://schemas.microsoft.com/office/drawing/2014/main" id="{041A3BD1-8A4F-4F59-BAD3-77CEB479D9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321009" y="4651083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AECF63F7-9265-4011-8649-8F3FF817AB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1588" y="380607"/>
            <a:ext cx="3048000" cy="4267199"/>
          </a:xfrm>
          <a:custGeom>
            <a:avLst/>
            <a:gdLst>
              <a:gd name="connsiteX0" fmla="*/ 0 w 3048000"/>
              <a:gd name="connsiteY0" fmla="*/ 0 h 4267199"/>
              <a:gd name="connsiteX1" fmla="*/ 3048000 w 3048000"/>
              <a:gd name="connsiteY1" fmla="*/ 0 h 4267199"/>
              <a:gd name="connsiteX2" fmla="*/ 3048000 w 3048000"/>
              <a:gd name="connsiteY2" fmla="*/ 4267199 h 4267199"/>
              <a:gd name="connsiteX3" fmla="*/ 0 w 3048000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4267199">
                <a:moveTo>
                  <a:pt x="0" y="0"/>
                </a:moveTo>
                <a:lnTo>
                  <a:pt x="3048000" y="0"/>
                </a:lnTo>
                <a:lnTo>
                  <a:pt x="3048000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76740732-C7C7-42F8-9FF8-78EBC1D58B5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881256" y="1597059"/>
            <a:ext cx="3047999" cy="4267199"/>
          </a:xfrm>
          <a:custGeom>
            <a:avLst/>
            <a:gdLst>
              <a:gd name="connsiteX0" fmla="*/ 0 w 3047999"/>
              <a:gd name="connsiteY0" fmla="*/ 0 h 4267199"/>
              <a:gd name="connsiteX1" fmla="*/ 3047999 w 3047999"/>
              <a:gd name="connsiteY1" fmla="*/ 0 h 4267199"/>
              <a:gd name="connsiteX2" fmla="*/ 3047999 w 3047999"/>
              <a:gd name="connsiteY2" fmla="*/ 4267199 h 4267199"/>
              <a:gd name="connsiteX3" fmla="*/ 0 w 3047999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4267199">
                <a:moveTo>
                  <a:pt x="0" y="0"/>
                </a:moveTo>
                <a:lnTo>
                  <a:pt x="3047999" y="0"/>
                </a:lnTo>
                <a:lnTo>
                  <a:pt x="3047999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923" y="195461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AF08918F-415A-4AFF-B942-D8B35A2D12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8878" y="0"/>
            <a:ext cx="4259910" cy="6858000"/>
          </a:xfrm>
          <a:custGeom>
            <a:avLst/>
            <a:gdLst>
              <a:gd name="connsiteX0" fmla="*/ 0 w 4259910"/>
              <a:gd name="connsiteY0" fmla="*/ 0 h 6858000"/>
              <a:gd name="connsiteX1" fmla="*/ 4259910 w 4259910"/>
              <a:gd name="connsiteY1" fmla="*/ 0 h 6858000"/>
              <a:gd name="connsiteX2" fmla="*/ 4259910 w 4259910"/>
              <a:gd name="connsiteY2" fmla="*/ 6858000 h 6858000"/>
              <a:gd name="connsiteX3" fmla="*/ 0 w 42599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9910" h="6858000">
                <a:moveTo>
                  <a:pt x="0" y="0"/>
                </a:moveTo>
                <a:lnTo>
                  <a:pt x="4259910" y="0"/>
                </a:lnTo>
                <a:lnTo>
                  <a:pt x="425991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D10B01F4-3AD9-4A03-982B-048B65964C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1" y="4038600"/>
            <a:ext cx="5793266" cy="2133600"/>
          </a:xfrm>
          <a:custGeom>
            <a:avLst/>
            <a:gdLst>
              <a:gd name="connsiteX0" fmla="*/ 0 w 5793266"/>
              <a:gd name="connsiteY0" fmla="*/ 0 h 2133600"/>
              <a:gd name="connsiteX1" fmla="*/ 5793266 w 5793266"/>
              <a:gd name="connsiteY1" fmla="*/ 0 h 2133600"/>
              <a:gd name="connsiteX2" fmla="*/ 5793266 w 5793266"/>
              <a:gd name="connsiteY2" fmla="*/ 2133600 h 2133600"/>
              <a:gd name="connsiteX3" fmla="*/ 0 w 5793266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3266" h="2133600">
                <a:moveTo>
                  <a:pt x="0" y="0"/>
                </a:moveTo>
                <a:lnTo>
                  <a:pt x="5793266" y="0"/>
                </a:lnTo>
                <a:lnTo>
                  <a:pt x="5793266" y="2133600"/>
                </a:lnTo>
                <a:lnTo>
                  <a:pt x="0" y="2133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D4EB1647-6F82-4C2D-855D-6F863DD8407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6814" y="3124201"/>
            <a:ext cx="4573580" cy="3733801"/>
          </a:xfrm>
          <a:custGeom>
            <a:avLst/>
            <a:gdLst>
              <a:gd name="connsiteX0" fmla="*/ 0 w 4573580"/>
              <a:gd name="connsiteY0" fmla="*/ 0 h 3733801"/>
              <a:gd name="connsiteX1" fmla="*/ 4573580 w 4573580"/>
              <a:gd name="connsiteY1" fmla="*/ 0 h 3733801"/>
              <a:gd name="connsiteX2" fmla="*/ 4573580 w 4573580"/>
              <a:gd name="connsiteY2" fmla="*/ 3733801 h 3733801"/>
              <a:gd name="connsiteX3" fmla="*/ 0 w 4573580"/>
              <a:gd name="connsiteY3" fmla="*/ 3733801 h 373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3580" h="3733801">
                <a:moveTo>
                  <a:pt x="0" y="0"/>
                </a:moveTo>
                <a:lnTo>
                  <a:pt x="4573580" y="0"/>
                </a:lnTo>
                <a:lnTo>
                  <a:pt x="4573580" y="3733801"/>
                </a:lnTo>
                <a:lnTo>
                  <a:pt x="0" y="37338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CEA1066E-6D93-44A9-B29C-1F4AACA541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620001" y="1607990"/>
            <a:ext cx="3671598" cy="3649811"/>
          </a:xfrm>
          <a:custGeom>
            <a:avLst/>
            <a:gdLst>
              <a:gd name="connsiteX0" fmla="*/ 0 w 3671598"/>
              <a:gd name="connsiteY0" fmla="*/ 0 h 3649811"/>
              <a:gd name="connsiteX1" fmla="*/ 3671598 w 3671598"/>
              <a:gd name="connsiteY1" fmla="*/ 0 h 3649811"/>
              <a:gd name="connsiteX2" fmla="*/ 3671598 w 3671598"/>
              <a:gd name="connsiteY2" fmla="*/ 3649811 h 3649811"/>
              <a:gd name="connsiteX3" fmla="*/ 0 w 3671598"/>
              <a:gd name="connsiteY3" fmla="*/ 3649811 h 364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1598" h="3649811">
                <a:moveTo>
                  <a:pt x="0" y="0"/>
                </a:moveTo>
                <a:lnTo>
                  <a:pt x="3671598" y="0"/>
                </a:lnTo>
                <a:lnTo>
                  <a:pt x="3671598" y="3649811"/>
                </a:lnTo>
                <a:lnTo>
                  <a:pt x="0" y="364981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923E7FC-22C7-48AB-A6F1-C0C5FD1DD7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F3E73B9E-11CF-4F4B-92A3-D2ED642109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390900"/>
            <a:ext cx="7011987" cy="3038101"/>
          </a:xfrm>
          <a:custGeom>
            <a:avLst/>
            <a:gdLst>
              <a:gd name="connsiteX0" fmla="*/ 0 w 7011987"/>
              <a:gd name="connsiteY0" fmla="*/ 0 h 3038101"/>
              <a:gd name="connsiteX1" fmla="*/ 7011987 w 7011987"/>
              <a:gd name="connsiteY1" fmla="*/ 0 h 3038101"/>
              <a:gd name="connsiteX2" fmla="*/ 7011987 w 7011987"/>
              <a:gd name="connsiteY2" fmla="*/ 3038101 h 3038101"/>
              <a:gd name="connsiteX3" fmla="*/ 0 w 7011987"/>
              <a:gd name="connsiteY3" fmla="*/ 3038101 h 303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1987" h="3038101">
                <a:moveTo>
                  <a:pt x="0" y="0"/>
                </a:moveTo>
                <a:lnTo>
                  <a:pt x="7011987" y="0"/>
                </a:lnTo>
                <a:lnTo>
                  <a:pt x="7011987" y="3038101"/>
                </a:lnTo>
                <a:lnTo>
                  <a:pt x="0" y="30381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30955239-737C-4294-83B0-07EC7C2D0C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962400" y="2828279"/>
            <a:ext cx="7009178" cy="2123701"/>
          </a:xfrm>
          <a:custGeom>
            <a:avLst/>
            <a:gdLst>
              <a:gd name="connsiteX0" fmla="*/ 0 w 7009178"/>
              <a:gd name="connsiteY0" fmla="*/ 0 h 2123701"/>
              <a:gd name="connsiteX1" fmla="*/ 7009178 w 7009178"/>
              <a:gd name="connsiteY1" fmla="*/ 0 h 2123701"/>
              <a:gd name="connsiteX2" fmla="*/ 7009178 w 7009178"/>
              <a:gd name="connsiteY2" fmla="*/ 2123701 h 2123701"/>
              <a:gd name="connsiteX3" fmla="*/ 0 w 7009178"/>
              <a:gd name="connsiteY3" fmla="*/ 2123701 h 212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9178" h="2123701">
                <a:moveTo>
                  <a:pt x="0" y="0"/>
                </a:moveTo>
                <a:lnTo>
                  <a:pt x="7009178" y="0"/>
                </a:lnTo>
                <a:lnTo>
                  <a:pt x="7009178" y="2123701"/>
                </a:lnTo>
                <a:lnTo>
                  <a:pt x="0" y="21237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60420857-3C21-4841-BB73-42605D0B1D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060" y="1"/>
            <a:ext cx="4878387" cy="3428999"/>
          </a:xfrm>
          <a:custGeom>
            <a:avLst/>
            <a:gdLst>
              <a:gd name="connsiteX0" fmla="*/ 0 w 4878387"/>
              <a:gd name="connsiteY0" fmla="*/ 0 h 3428999"/>
              <a:gd name="connsiteX1" fmla="*/ 4878387 w 4878387"/>
              <a:gd name="connsiteY1" fmla="*/ 0 h 3428999"/>
              <a:gd name="connsiteX2" fmla="*/ 4878387 w 4878387"/>
              <a:gd name="connsiteY2" fmla="*/ 3428999 h 3428999"/>
              <a:gd name="connsiteX3" fmla="*/ 0 w 4878387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7" h="3428999">
                <a:moveTo>
                  <a:pt x="0" y="0"/>
                </a:moveTo>
                <a:lnTo>
                  <a:pt x="4878387" y="0"/>
                </a:lnTo>
                <a:lnTo>
                  <a:pt x="4878387" y="3428999"/>
                </a:lnTo>
                <a:lnTo>
                  <a:pt x="0" y="3428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5">
            <a:extLst>
              <a:ext uri="{FF2B5EF4-FFF2-40B4-BE49-F238E27FC236}">
                <a16:creationId xmlns:a16="http://schemas.microsoft.com/office/drawing/2014/main" id="{9034FC3E-741B-40A0-B53A-2101F63237A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18860" y="2514601"/>
            <a:ext cx="5183186" cy="4343400"/>
          </a:xfrm>
          <a:custGeom>
            <a:avLst/>
            <a:gdLst>
              <a:gd name="connsiteX0" fmla="*/ 0 w 5183186"/>
              <a:gd name="connsiteY0" fmla="*/ 0 h 4343400"/>
              <a:gd name="connsiteX1" fmla="*/ 5183186 w 5183186"/>
              <a:gd name="connsiteY1" fmla="*/ 0 h 4343400"/>
              <a:gd name="connsiteX2" fmla="*/ 5183186 w 5183186"/>
              <a:gd name="connsiteY2" fmla="*/ 4343400 h 4343400"/>
              <a:gd name="connsiteX3" fmla="*/ 0 w 5183186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3186" h="4343400">
                <a:moveTo>
                  <a:pt x="0" y="0"/>
                </a:moveTo>
                <a:lnTo>
                  <a:pt x="5183186" y="0"/>
                </a:lnTo>
                <a:lnTo>
                  <a:pt x="5183186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B210BA4D-DFBC-46E6-AF21-9059771604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0"/>
            <a:ext cx="7619999" cy="4343400"/>
          </a:xfrm>
          <a:custGeom>
            <a:avLst/>
            <a:gdLst>
              <a:gd name="connsiteX0" fmla="*/ 0 w 7619999"/>
              <a:gd name="connsiteY0" fmla="*/ 0 h 4343400"/>
              <a:gd name="connsiteX1" fmla="*/ 7619999 w 7619999"/>
              <a:gd name="connsiteY1" fmla="*/ 0 h 4343400"/>
              <a:gd name="connsiteX2" fmla="*/ 7619999 w 7619999"/>
              <a:gd name="connsiteY2" fmla="*/ 4343400 h 4343400"/>
              <a:gd name="connsiteX3" fmla="*/ 0 w 7619999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9999" h="4343400">
                <a:moveTo>
                  <a:pt x="0" y="0"/>
                </a:moveTo>
                <a:lnTo>
                  <a:pt x="7619999" y="0"/>
                </a:lnTo>
                <a:lnTo>
                  <a:pt x="7619999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FBB6180-246C-4CF2-B590-7388AC1B7D7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343400"/>
            <a:ext cx="4572001" cy="2514600"/>
          </a:xfrm>
          <a:custGeom>
            <a:avLst/>
            <a:gdLst>
              <a:gd name="connsiteX0" fmla="*/ 0 w 4572001"/>
              <a:gd name="connsiteY0" fmla="*/ 0 h 2514600"/>
              <a:gd name="connsiteX1" fmla="*/ 4572001 w 4572001"/>
              <a:gd name="connsiteY1" fmla="*/ 0 h 2514600"/>
              <a:gd name="connsiteX2" fmla="*/ 4572001 w 4572001"/>
              <a:gd name="connsiteY2" fmla="*/ 2514600 h 2514600"/>
              <a:gd name="connsiteX3" fmla="*/ 0 w 4572001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2514600">
                <a:moveTo>
                  <a:pt x="0" y="0"/>
                </a:moveTo>
                <a:lnTo>
                  <a:pt x="4572001" y="0"/>
                </a:lnTo>
                <a:lnTo>
                  <a:pt x="4572001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0C17FA-8DE2-4888-AD19-3CE4ADF5C8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2514600"/>
              <a:gd name="connsiteX1" fmla="*/ 12192000 w 12192000"/>
              <a:gd name="connsiteY1" fmla="*/ 0 h 2514600"/>
              <a:gd name="connsiteX2" fmla="*/ 12192000 w 12192000"/>
              <a:gd name="connsiteY2" fmla="*/ 2514600 h 2514600"/>
              <a:gd name="connsiteX3" fmla="*/ 0 w 12192000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0">
                <a:moveTo>
                  <a:pt x="0" y="0"/>
                </a:moveTo>
                <a:lnTo>
                  <a:pt x="12192000" y="0"/>
                </a:lnTo>
                <a:lnTo>
                  <a:pt x="12192000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93D53040-C546-450D-8BC9-07AFCCB38D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27972" y="1301386"/>
            <a:ext cx="9746417" cy="3042014"/>
          </a:xfrm>
          <a:custGeom>
            <a:avLst/>
            <a:gdLst>
              <a:gd name="connsiteX0" fmla="*/ 0 w 9746417"/>
              <a:gd name="connsiteY0" fmla="*/ 0 h 3042014"/>
              <a:gd name="connsiteX1" fmla="*/ 9746417 w 9746417"/>
              <a:gd name="connsiteY1" fmla="*/ 0 h 3042014"/>
              <a:gd name="connsiteX2" fmla="*/ 9746417 w 9746417"/>
              <a:gd name="connsiteY2" fmla="*/ 3042014 h 3042014"/>
              <a:gd name="connsiteX3" fmla="*/ 0 w 9746417"/>
              <a:gd name="connsiteY3" fmla="*/ 3042014 h 3042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46417" h="3042014">
                <a:moveTo>
                  <a:pt x="0" y="0"/>
                </a:moveTo>
                <a:lnTo>
                  <a:pt x="9746417" y="0"/>
                </a:lnTo>
                <a:lnTo>
                  <a:pt x="9746417" y="3042014"/>
                </a:lnTo>
                <a:lnTo>
                  <a:pt x="0" y="3042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9">
            <a:extLst>
              <a:ext uri="{FF2B5EF4-FFF2-40B4-BE49-F238E27FC236}">
                <a16:creationId xmlns:a16="http://schemas.microsoft.com/office/drawing/2014/main" id="{FA700D3C-7022-4CA8-8957-2F5F026A18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6700" y="1381190"/>
            <a:ext cx="4965425" cy="2755804"/>
          </a:xfrm>
          <a:custGeom>
            <a:avLst/>
            <a:gdLst>
              <a:gd name="connsiteX0" fmla="*/ 0 w 4965425"/>
              <a:gd name="connsiteY0" fmla="*/ 0 h 2755804"/>
              <a:gd name="connsiteX1" fmla="*/ 4965425 w 4965425"/>
              <a:gd name="connsiteY1" fmla="*/ 0 h 2755804"/>
              <a:gd name="connsiteX2" fmla="*/ 4965425 w 4965425"/>
              <a:gd name="connsiteY2" fmla="*/ 2755804 h 2755804"/>
              <a:gd name="connsiteX3" fmla="*/ 0 w 4965425"/>
              <a:gd name="connsiteY3" fmla="*/ 2755804 h 275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5425" h="2755804">
                <a:moveTo>
                  <a:pt x="0" y="0"/>
                </a:moveTo>
                <a:lnTo>
                  <a:pt x="4965425" y="0"/>
                </a:lnTo>
                <a:lnTo>
                  <a:pt x="4965425" y="2755804"/>
                </a:lnTo>
                <a:lnTo>
                  <a:pt x="0" y="2755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6928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6AC91F7-8627-46E3-B304-FBA14951B3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55188" y="990600"/>
            <a:ext cx="2436812" cy="4876800"/>
          </a:xfrm>
          <a:custGeom>
            <a:avLst/>
            <a:gdLst>
              <a:gd name="connsiteX0" fmla="*/ 0 w 2436812"/>
              <a:gd name="connsiteY0" fmla="*/ 0 h 4876800"/>
              <a:gd name="connsiteX1" fmla="*/ 2436812 w 2436812"/>
              <a:gd name="connsiteY1" fmla="*/ 0 h 4876800"/>
              <a:gd name="connsiteX2" fmla="*/ 2436812 w 2436812"/>
              <a:gd name="connsiteY2" fmla="*/ 4876800 h 4876800"/>
              <a:gd name="connsiteX3" fmla="*/ 0 w 2436812"/>
              <a:gd name="connsiteY3" fmla="*/ 48768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6812" h="4876800">
                <a:moveTo>
                  <a:pt x="0" y="0"/>
                </a:moveTo>
                <a:lnTo>
                  <a:pt x="2436812" y="0"/>
                </a:lnTo>
                <a:lnTo>
                  <a:pt x="2436812" y="4876800"/>
                </a:lnTo>
                <a:lnTo>
                  <a:pt x="0" y="4876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0942802-788B-46B8-A452-73317EC85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8C0AC68-59C6-4587-8E8F-C089671611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819400"/>
            <a:ext cx="4571999" cy="4038600"/>
          </a:xfrm>
          <a:custGeom>
            <a:avLst/>
            <a:gdLst>
              <a:gd name="connsiteX0" fmla="*/ 0 w 4571999"/>
              <a:gd name="connsiteY0" fmla="*/ 0 h 4038600"/>
              <a:gd name="connsiteX1" fmla="*/ 4571999 w 4571999"/>
              <a:gd name="connsiteY1" fmla="*/ 0 h 4038600"/>
              <a:gd name="connsiteX2" fmla="*/ 4571999 w 4571999"/>
              <a:gd name="connsiteY2" fmla="*/ 4038600 h 4038600"/>
              <a:gd name="connsiteX3" fmla="*/ 0 w 4571999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9" h="4038600">
                <a:moveTo>
                  <a:pt x="0" y="0"/>
                </a:moveTo>
                <a:lnTo>
                  <a:pt x="4571999" y="0"/>
                </a:lnTo>
                <a:lnTo>
                  <a:pt x="4571999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2984" y="812455"/>
            <a:ext cx="298881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7E64BB4A-4F2D-4939-B15B-9B3D66F746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3657600" cy="2819400"/>
          </a:xfrm>
          <a:custGeom>
            <a:avLst/>
            <a:gdLst>
              <a:gd name="connsiteX0" fmla="*/ 0 w 3657600"/>
              <a:gd name="connsiteY0" fmla="*/ 0 h 2819400"/>
              <a:gd name="connsiteX1" fmla="*/ 3657600 w 3657600"/>
              <a:gd name="connsiteY1" fmla="*/ 0 h 2819400"/>
              <a:gd name="connsiteX2" fmla="*/ 3657600 w 3657600"/>
              <a:gd name="connsiteY2" fmla="*/ 2819400 h 2819400"/>
              <a:gd name="connsiteX3" fmla="*/ 0 w 3657600"/>
              <a:gd name="connsiteY3" fmla="*/ 2819400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819400">
                <a:moveTo>
                  <a:pt x="0" y="0"/>
                </a:moveTo>
                <a:lnTo>
                  <a:pt x="3657600" y="0"/>
                </a:lnTo>
                <a:lnTo>
                  <a:pt x="3657600" y="2819400"/>
                </a:lnTo>
                <a:lnTo>
                  <a:pt x="0" y="2819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1CDDFC49-C7DA-49C4-93EC-6D370482F3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27480" y="19138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6">
            <a:extLst>
              <a:ext uri="{FF2B5EF4-FFF2-40B4-BE49-F238E27FC236}">
                <a16:creationId xmlns:a16="http://schemas.microsoft.com/office/drawing/2014/main" id="{4924779F-86F6-4044-AA74-9C7B4572116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527480" y="43522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6242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7">
            <a:extLst>
              <a:ext uri="{FF2B5EF4-FFF2-40B4-BE49-F238E27FC236}">
                <a16:creationId xmlns:a16="http://schemas.microsoft.com/office/drawing/2014/main" id="{4F81F4DB-A397-4C1B-91B1-E68D320D1D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66819" y="2100652"/>
            <a:ext cx="1141574" cy="1141574"/>
          </a:xfrm>
          <a:custGeom>
            <a:avLst/>
            <a:gdLst>
              <a:gd name="connsiteX0" fmla="*/ 570788 w 1141574"/>
              <a:gd name="connsiteY0" fmla="*/ 0 h 1141574"/>
              <a:gd name="connsiteX1" fmla="*/ 1141574 w 1141574"/>
              <a:gd name="connsiteY1" fmla="*/ 570787 h 1141574"/>
              <a:gd name="connsiteX2" fmla="*/ 570788 w 1141574"/>
              <a:gd name="connsiteY2" fmla="*/ 1141574 h 1141574"/>
              <a:gd name="connsiteX3" fmla="*/ 0 w 1141574"/>
              <a:gd name="connsiteY3" fmla="*/ 570787 h 1141574"/>
              <a:gd name="connsiteX4" fmla="*/ 570788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8" y="0"/>
                </a:moveTo>
                <a:cubicBezTo>
                  <a:pt x="886024" y="0"/>
                  <a:pt x="1141574" y="255551"/>
                  <a:pt x="1141574" y="570787"/>
                </a:cubicBezTo>
                <a:cubicBezTo>
                  <a:pt x="1141574" y="886024"/>
                  <a:pt x="886024" y="1141574"/>
                  <a:pt x="570788" y="1141574"/>
                </a:cubicBezTo>
                <a:cubicBezTo>
                  <a:pt x="255551" y="1141574"/>
                  <a:pt x="0" y="886024"/>
                  <a:pt x="0" y="570787"/>
                </a:cubicBezTo>
                <a:cubicBezTo>
                  <a:pt x="0" y="255551"/>
                  <a:pt x="255551" y="0"/>
                  <a:pt x="57078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8">
            <a:extLst>
              <a:ext uri="{FF2B5EF4-FFF2-40B4-BE49-F238E27FC236}">
                <a16:creationId xmlns:a16="http://schemas.microsoft.com/office/drawing/2014/main" id="{3FE529DF-C622-4DBE-97FC-5DB46CD64C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00040" y="1783439"/>
            <a:ext cx="1167461" cy="1165790"/>
          </a:xfrm>
          <a:custGeom>
            <a:avLst/>
            <a:gdLst>
              <a:gd name="connsiteX0" fmla="*/ 583731 w 1167461"/>
              <a:gd name="connsiteY0" fmla="*/ 0 h 1165790"/>
              <a:gd name="connsiteX1" fmla="*/ 1167461 w 1167461"/>
              <a:gd name="connsiteY1" fmla="*/ 582895 h 1165790"/>
              <a:gd name="connsiteX2" fmla="*/ 583731 w 1167461"/>
              <a:gd name="connsiteY2" fmla="*/ 1165790 h 1165790"/>
              <a:gd name="connsiteX3" fmla="*/ 0 w 1167461"/>
              <a:gd name="connsiteY3" fmla="*/ 582895 h 1165790"/>
              <a:gd name="connsiteX4" fmla="*/ 583731 w 1167461"/>
              <a:gd name="connsiteY4" fmla="*/ 0 h 1165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7461" h="1165790">
                <a:moveTo>
                  <a:pt x="583731" y="0"/>
                </a:moveTo>
                <a:cubicBezTo>
                  <a:pt x="906116" y="0"/>
                  <a:pt x="1167461" y="260971"/>
                  <a:pt x="1167461" y="582895"/>
                </a:cubicBezTo>
                <a:cubicBezTo>
                  <a:pt x="1167461" y="904819"/>
                  <a:pt x="906116" y="1165790"/>
                  <a:pt x="583731" y="1165790"/>
                </a:cubicBezTo>
                <a:cubicBezTo>
                  <a:pt x="261345" y="1165790"/>
                  <a:pt x="0" y="904819"/>
                  <a:pt x="0" y="582895"/>
                </a:cubicBezTo>
                <a:cubicBezTo>
                  <a:pt x="0" y="260971"/>
                  <a:pt x="261345" y="0"/>
                  <a:pt x="583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5">
            <a:extLst>
              <a:ext uri="{FF2B5EF4-FFF2-40B4-BE49-F238E27FC236}">
                <a16:creationId xmlns:a16="http://schemas.microsoft.com/office/drawing/2014/main" id="{A9DDC583-53C8-4DA7-86AC-3B4A11E028B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84802" y="2100647"/>
            <a:ext cx="1141574" cy="1141574"/>
          </a:xfrm>
          <a:custGeom>
            <a:avLst/>
            <a:gdLst>
              <a:gd name="connsiteX0" fmla="*/ 570787 w 1141574"/>
              <a:gd name="connsiteY0" fmla="*/ 0 h 1141574"/>
              <a:gd name="connsiteX1" fmla="*/ 1141574 w 1141574"/>
              <a:gd name="connsiteY1" fmla="*/ 570787 h 1141574"/>
              <a:gd name="connsiteX2" fmla="*/ 570787 w 1141574"/>
              <a:gd name="connsiteY2" fmla="*/ 1141574 h 1141574"/>
              <a:gd name="connsiteX3" fmla="*/ 0 w 1141574"/>
              <a:gd name="connsiteY3" fmla="*/ 570787 h 1141574"/>
              <a:gd name="connsiteX4" fmla="*/ 570787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7" y="0"/>
                </a:moveTo>
                <a:cubicBezTo>
                  <a:pt x="886024" y="0"/>
                  <a:pt x="1141574" y="255550"/>
                  <a:pt x="1141574" y="570787"/>
                </a:cubicBezTo>
                <a:cubicBezTo>
                  <a:pt x="1141574" y="886025"/>
                  <a:pt x="886024" y="1141574"/>
                  <a:pt x="570787" y="1141574"/>
                </a:cubicBezTo>
                <a:cubicBezTo>
                  <a:pt x="255550" y="1141574"/>
                  <a:pt x="0" y="886025"/>
                  <a:pt x="0" y="570787"/>
                </a:cubicBezTo>
                <a:cubicBezTo>
                  <a:pt x="0" y="255550"/>
                  <a:pt x="255550" y="0"/>
                  <a:pt x="5707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5EF292C-80E1-427C-B022-93F43C1F2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FF37E9E-495E-4D8D-9CE9-861603C5C5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038600"/>
          </a:xfrm>
          <a:custGeom>
            <a:avLst/>
            <a:gdLst>
              <a:gd name="connsiteX0" fmla="*/ 0 w 12192000"/>
              <a:gd name="connsiteY0" fmla="*/ 0 h 4038600"/>
              <a:gd name="connsiteX1" fmla="*/ 12192000 w 12192000"/>
              <a:gd name="connsiteY1" fmla="*/ 0 h 4038600"/>
              <a:gd name="connsiteX2" fmla="*/ 12192000 w 12192000"/>
              <a:gd name="connsiteY2" fmla="*/ 4038600 h 4038600"/>
              <a:gd name="connsiteX3" fmla="*/ 0 w 1219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38600">
                <a:moveTo>
                  <a:pt x="0" y="0"/>
                </a:moveTo>
                <a:lnTo>
                  <a:pt x="12192000" y="0"/>
                </a:lnTo>
                <a:lnTo>
                  <a:pt x="12192000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5061" y="935122"/>
            <a:ext cx="3562026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0">
            <a:extLst>
              <a:ext uri="{FF2B5EF4-FFF2-40B4-BE49-F238E27FC236}">
                <a16:creationId xmlns:a16="http://schemas.microsoft.com/office/drawing/2014/main" id="{470B67C1-C585-4836-9099-79CFD4F55C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790089" cy="6858000"/>
          </a:xfrm>
          <a:custGeom>
            <a:avLst/>
            <a:gdLst>
              <a:gd name="connsiteX0" fmla="*/ 0 w 5790089"/>
              <a:gd name="connsiteY0" fmla="*/ 0 h 6858000"/>
              <a:gd name="connsiteX1" fmla="*/ 2869512 w 5790089"/>
              <a:gd name="connsiteY1" fmla="*/ 0 h 6858000"/>
              <a:gd name="connsiteX2" fmla="*/ 5790089 w 5790089"/>
              <a:gd name="connsiteY2" fmla="*/ 2746335 h 6858000"/>
              <a:gd name="connsiteX3" fmla="*/ 1417557 w 5790089"/>
              <a:gd name="connsiteY3" fmla="*/ 6858000 h 6858000"/>
              <a:gd name="connsiteX4" fmla="*/ 1300735 w 5790089"/>
              <a:gd name="connsiteY4" fmla="*/ 6858000 h 6858000"/>
              <a:gd name="connsiteX5" fmla="*/ 0 w 5790089"/>
              <a:gd name="connsiteY5" fmla="*/ 56348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90089" h="6858000">
                <a:moveTo>
                  <a:pt x="0" y="0"/>
                </a:moveTo>
                <a:lnTo>
                  <a:pt x="2869512" y="0"/>
                </a:lnTo>
                <a:lnTo>
                  <a:pt x="5790089" y="2746335"/>
                </a:lnTo>
                <a:lnTo>
                  <a:pt x="1417557" y="6858000"/>
                </a:lnTo>
                <a:lnTo>
                  <a:pt x="1300735" y="6858000"/>
                </a:lnTo>
                <a:lnTo>
                  <a:pt x="0" y="563486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8207824" y="2830068"/>
            <a:ext cx="5721658" cy="1197864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7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00AD5476-157D-4BA6-9801-9F628CAC7B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17614" y="0"/>
            <a:ext cx="9756775" cy="3733800"/>
          </a:xfrm>
          <a:custGeom>
            <a:avLst/>
            <a:gdLst>
              <a:gd name="connsiteX0" fmla="*/ 0 w 9756775"/>
              <a:gd name="connsiteY0" fmla="*/ 0 h 3733800"/>
              <a:gd name="connsiteX1" fmla="*/ 9756775 w 9756775"/>
              <a:gd name="connsiteY1" fmla="*/ 0 h 3733800"/>
              <a:gd name="connsiteX2" fmla="*/ 9756775 w 9756775"/>
              <a:gd name="connsiteY2" fmla="*/ 3733800 h 3733800"/>
              <a:gd name="connsiteX3" fmla="*/ 0 w 9756775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6775" h="3733800">
                <a:moveTo>
                  <a:pt x="0" y="0"/>
                </a:moveTo>
                <a:lnTo>
                  <a:pt x="9756775" y="0"/>
                </a:lnTo>
                <a:lnTo>
                  <a:pt x="9756775" y="3733800"/>
                </a:lnTo>
                <a:lnTo>
                  <a:pt x="0" y="3733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4253036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82CB7EA-81FC-47CD-A8B3-EE2F291200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2514601"/>
          </a:xfrm>
          <a:custGeom>
            <a:avLst/>
            <a:gdLst>
              <a:gd name="connsiteX0" fmla="*/ 0 w 12192000"/>
              <a:gd name="connsiteY0" fmla="*/ 0 h 2514601"/>
              <a:gd name="connsiteX1" fmla="*/ 12192000 w 12192000"/>
              <a:gd name="connsiteY1" fmla="*/ 0 h 2514601"/>
              <a:gd name="connsiteX2" fmla="*/ 12192000 w 12192000"/>
              <a:gd name="connsiteY2" fmla="*/ 2514601 h 2514601"/>
              <a:gd name="connsiteX3" fmla="*/ 0 w 12192000"/>
              <a:gd name="connsiteY3" fmla="*/ 2514601 h 251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1">
                <a:moveTo>
                  <a:pt x="0" y="0"/>
                </a:moveTo>
                <a:lnTo>
                  <a:pt x="12192000" y="0"/>
                </a:lnTo>
                <a:lnTo>
                  <a:pt x="12192000" y="2514601"/>
                </a:lnTo>
                <a:lnTo>
                  <a:pt x="0" y="2514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85FD7-06E8-45FB-B589-5BB4BEEEA5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9278" y="694678"/>
            <a:ext cx="5172722" cy="4563122"/>
          </a:xfrm>
          <a:custGeom>
            <a:avLst/>
            <a:gdLst>
              <a:gd name="connsiteX0" fmla="*/ 0 w 5172722"/>
              <a:gd name="connsiteY0" fmla="*/ 0 h 4563122"/>
              <a:gd name="connsiteX1" fmla="*/ 5172722 w 5172722"/>
              <a:gd name="connsiteY1" fmla="*/ 0 h 4563122"/>
              <a:gd name="connsiteX2" fmla="*/ 5172722 w 5172722"/>
              <a:gd name="connsiteY2" fmla="*/ 4563122 h 4563122"/>
              <a:gd name="connsiteX3" fmla="*/ 0 w 5172722"/>
              <a:gd name="connsiteY3" fmla="*/ 4563122 h 4563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2722" h="4563122">
                <a:moveTo>
                  <a:pt x="0" y="0"/>
                </a:moveTo>
                <a:lnTo>
                  <a:pt x="5172722" y="0"/>
                </a:lnTo>
                <a:lnTo>
                  <a:pt x="5172722" y="4563122"/>
                </a:lnTo>
                <a:lnTo>
                  <a:pt x="0" y="45631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CA0F2C6C-17D8-425F-8AEB-CA15FF0A3D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4985" y="3742677"/>
            <a:ext cx="4816617" cy="2739114"/>
          </a:xfrm>
          <a:custGeom>
            <a:avLst/>
            <a:gdLst>
              <a:gd name="connsiteX0" fmla="*/ 0 w 4816617"/>
              <a:gd name="connsiteY0" fmla="*/ 0 h 2739114"/>
              <a:gd name="connsiteX1" fmla="*/ 4816617 w 4816617"/>
              <a:gd name="connsiteY1" fmla="*/ 0 h 2739114"/>
              <a:gd name="connsiteX2" fmla="*/ 4816617 w 4816617"/>
              <a:gd name="connsiteY2" fmla="*/ 2739114 h 2739114"/>
              <a:gd name="connsiteX3" fmla="*/ 0 w 4816617"/>
              <a:gd name="connsiteY3" fmla="*/ 2739114 h 2739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6617" h="2739114">
                <a:moveTo>
                  <a:pt x="0" y="0"/>
                </a:moveTo>
                <a:lnTo>
                  <a:pt x="4816617" y="0"/>
                </a:lnTo>
                <a:lnTo>
                  <a:pt x="4816617" y="2739114"/>
                </a:lnTo>
                <a:lnTo>
                  <a:pt x="0" y="27391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930" y="96728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200C5C89-60B9-436C-999A-387226EC69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6491" y="1005310"/>
            <a:ext cx="4873753" cy="4252491"/>
          </a:xfrm>
          <a:custGeom>
            <a:avLst/>
            <a:gdLst>
              <a:gd name="connsiteX0" fmla="*/ 0 w 4873753"/>
              <a:gd name="connsiteY0" fmla="*/ 0 h 4252491"/>
              <a:gd name="connsiteX1" fmla="*/ 4873753 w 4873753"/>
              <a:gd name="connsiteY1" fmla="*/ 0 h 4252491"/>
              <a:gd name="connsiteX2" fmla="*/ 4873753 w 4873753"/>
              <a:gd name="connsiteY2" fmla="*/ 4252491 h 4252491"/>
              <a:gd name="connsiteX3" fmla="*/ 0 w 4873753"/>
              <a:gd name="connsiteY3" fmla="*/ 4252491 h 425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3753" h="4252491">
                <a:moveTo>
                  <a:pt x="0" y="0"/>
                </a:moveTo>
                <a:lnTo>
                  <a:pt x="4873753" y="0"/>
                </a:lnTo>
                <a:lnTo>
                  <a:pt x="4873753" y="4252491"/>
                </a:lnTo>
                <a:lnTo>
                  <a:pt x="0" y="425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FA6D56A8-B9E2-48CF-B184-4E57370843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53366" y="4048967"/>
            <a:ext cx="3352234" cy="2123234"/>
          </a:xfrm>
          <a:custGeom>
            <a:avLst/>
            <a:gdLst>
              <a:gd name="connsiteX0" fmla="*/ 0 w 3352234"/>
              <a:gd name="connsiteY0" fmla="*/ 0 h 2123234"/>
              <a:gd name="connsiteX1" fmla="*/ 3352234 w 3352234"/>
              <a:gd name="connsiteY1" fmla="*/ 0 h 2123234"/>
              <a:gd name="connsiteX2" fmla="*/ 3352234 w 3352234"/>
              <a:gd name="connsiteY2" fmla="*/ 2123234 h 2123234"/>
              <a:gd name="connsiteX3" fmla="*/ 0 w 3352234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234" h="2123234">
                <a:moveTo>
                  <a:pt x="0" y="0"/>
                </a:moveTo>
                <a:lnTo>
                  <a:pt x="3352234" y="0"/>
                </a:lnTo>
                <a:lnTo>
                  <a:pt x="3352234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0343" y="486102"/>
            <a:ext cx="351129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DD5D4FC0-7258-44D6-91C8-82D7FDF1A8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24249" y="1306266"/>
            <a:ext cx="3659187" cy="3951534"/>
          </a:xfrm>
          <a:custGeom>
            <a:avLst/>
            <a:gdLst>
              <a:gd name="connsiteX0" fmla="*/ 0 w 3659187"/>
              <a:gd name="connsiteY0" fmla="*/ 0 h 3951534"/>
              <a:gd name="connsiteX1" fmla="*/ 3659187 w 3659187"/>
              <a:gd name="connsiteY1" fmla="*/ 0 h 3951534"/>
              <a:gd name="connsiteX2" fmla="*/ 3659187 w 3659187"/>
              <a:gd name="connsiteY2" fmla="*/ 3951534 h 3951534"/>
              <a:gd name="connsiteX3" fmla="*/ 0 w 3659187"/>
              <a:gd name="connsiteY3" fmla="*/ 3951534 h 395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9187" h="3951534">
                <a:moveTo>
                  <a:pt x="0" y="0"/>
                </a:moveTo>
                <a:lnTo>
                  <a:pt x="3659187" y="0"/>
                </a:lnTo>
                <a:lnTo>
                  <a:pt x="3659187" y="3951534"/>
                </a:lnTo>
                <a:lnTo>
                  <a:pt x="0" y="39515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8616" y="1533272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0368CAB8-4890-42D2-B3A2-21EE162C21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20001" y="990602"/>
            <a:ext cx="4572001" cy="4876799"/>
          </a:xfrm>
          <a:custGeom>
            <a:avLst/>
            <a:gdLst>
              <a:gd name="connsiteX0" fmla="*/ 0 w 4572001"/>
              <a:gd name="connsiteY0" fmla="*/ 0 h 4876799"/>
              <a:gd name="connsiteX1" fmla="*/ 4572001 w 4572001"/>
              <a:gd name="connsiteY1" fmla="*/ 0 h 4876799"/>
              <a:gd name="connsiteX2" fmla="*/ 4572001 w 4572001"/>
              <a:gd name="connsiteY2" fmla="*/ 4876799 h 4876799"/>
              <a:gd name="connsiteX3" fmla="*/ 0 w 4572001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4876799">
                <a:moveTo>
                  <a:pt x="0" y="0"/>
                </a:moveTo>
                <a:lnTo>
                  <a:pt x="4572001" y="0"/>
                </a:lnTo>
                <a:lnTo>
                  <a:pt x="4572001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0847" y="1204113"/>
            <a:ext cx="5211088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B8C21467-BCD4-4CE6-99B1-B70F338262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90602"/>
            <a:ext cx="5486400" cy="4876799"/>
          </a:xfrm>
          <a:custGeom>
            <a:avLst/>
            <a:gdLst>
              <a:gd name="connsiteX0" fmla="*/ 0 w 5486400"/>
              <a:gd name="connsiteY0" fmla="*/ 0 h 4876799"/>
              <a:gd name="connsiteX1" fmla="*/ 5486400 w 5486400"/>
              <a:gd name="connsiteY1" fmla="*/ 0 h 4876799"/>
              <a:gd name="connsiteX2" fmla="*/ 5486400 w 5486400"/>
              <a:gd name="connsiteY2" fmla="*/ 4876799 h 4876799"/>
              <a:gd name="connsiteX3" fmla="*/ 0 w 5486400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4876799">
                <a:moveTo>
                  <a:pt x="0" y="0"/>
                </a:moveTo>
                <a:lnTo>
                  <a:pt x="5486400" y="0"/>
                </a:lnTo>
                <a:lnTo>
                  <a:pt x="5486400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4608" userDrawn="1">
          <p15:clr>
            <a:srgbClr val="F26B43"/>
          </p15:clr>
        </p15:guide>
        <p15:guide id="3" pos="7680" userDrawn="1">
          <p15:clr>
            <a:srgbClr val="F26B43"/>
          </p15:clr>
        </p15:guide>
        <p15:guide id="4" pos="4224" userDrawn="1">
          <p15:clr>
            <a:srgbClr val="F26B43"/>
          </p15:clr>
        </p15:guide>
        <p15:guide id="5" pos="4992" userDrawn="1">
          <p15:clr>
            <a:srgbClr val="F26B43"/>
          </p15:clr>
        </p15:guide>
        <p15:guide id="6" pos="5376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576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6145" userDrawn="1">
          <p15:clr>
            <a:srgbClr val="F26B43"/>
          </p15:clr>
        </p15:guide>
        <p15:guide id="11" pos="6529" userDrawn="1">
          <p15:clr>
            <a:srgbClr val="F26B43"/>
          </p15:clr>
        </p15:guide>
        <p15:guide id="12" pos="6913" userDrawn="1">
          <p15:clr>
            <a:srgbClr val="F26B43"/>
          </p15:clr>
        </p15:guide>
        <p15:guide id="13" pos="7297" userDrawn="1">
          <p15:clr>
            <a:srgbClr val="F26B43"/>
          </p15:clr>
        </p15:guide>
        <p15:guide id="14" pos="3456" userDrawn="1">
          <p15:clr>
            <a:srgbClr val="F26B43"/>
          </p15:clr>
        </p15:guide>
        <p15:guide id="15" pos="3072" userDrawn="1">
          <p15:clr>
            <a:srgbClr val="F26B43"/>
          </p15:clr>
        </p15:guide>
        <p15:guide id="16" pos="2688" userDrawn="1">
          <p15:clr>
            <a:srgbClr val="F26B43"/>
          </p15:clr>
        </p15:guide>
        <p15:guide id="17" pos="2304" userDrawn="1">
          <p15:clr>
            <a:srgbClr val="F26B43"/>
          </p15:clr>
        </p15:guide>
        <p15:guide id="18" pos="1919" userDrawn="1">
          <p15:clr>
            <a:srgbClr val="F26B43"/>
          </p15:clr>
        </p15:guide>
        <p15:guide id="19" pos="1535" userDrawn="1">
          <p15:clr>
            <a:srgbClr val="F26B43"/>
          </p15:clr>
        </p15:guide>
        <p15:guide id="20" pos="1151" userDrawn="1">
          <p15:clr>
            <a:srgbClr val="F26B43"/>
          </p15:clr>
        </p15:guide>
        <p15:guide id="21" pos="767" userDrawn="1">
          <p15:clr>
            <a:srgbClr val="F26B43"/>
          </p15:clr>
        </p15:guide>
        <p15:guide id="22" pos="383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4032" userDrawn="1">
          <p15:clr>
            <a:srgbClr val="F26B43"/>
          </p15:clr>
        </p15:guide>
        <p15:guide id="25" pos="4416" userDrawn="1">
          <p15:clr>
            <a:srgbClr val="F26B43"/>
          </p15:clr>
        </p15:guide>
        <p15:guide id="26" pos="4800" userDrawn="1">
          <p15:clr>
            <a:srgbClr val="F26B43"/>
          </p15:clr>
        </p15:guide>
        <p15:guide id="27" pos="5184" userDrawn="1">
          <p15:clr>
            <a:srgbClr val="F26B43"/>
          </p15:clr>
        </p15:guide>
        <p15:guide id="28" pos="5568" userDrawn="1">
          <p15:clr>
            <a:srgbClr val="F26B43"/>
          </p15:clr>
        </p15:guide>
        <p15:guide id="29" pos="5953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7489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3648" userDrawn="1">
          <p15:clr>
            <a:srgbClr val="F26B43"/>
          </p15:clr>
        </p15:guide>
        <p15:guide id="42" pos="3264" userDrawn="1">
          <p15:clr>
            <a:srgbClr val="F26B43"/>
          </p15:clr>
        </p15:guide>
        <p15:guide id="43" pos="2880" userDrawn="1">
          <p15:clr>
            <a:srgbClr val="F26B43"/>
          </p15:clr>
        </p15:guide>
        <p15:guide id="44" pos="2496" userDrawn="1">
          <p15:clr>
            <a:srgbClr val="F26B43"/>
          </p15:clr>
        </p15:guide>
        <p15:guide id="45" pos="2112" userDrawn="1">
          <p15:clr>
            <a:srgbClr val="F26B43"/>
          </p15:clr>
        </p15:guide>
        <p15:guide id="46" pos="1727" userDrawn="1">
          <p15:clr>
            <a:srgbClr val="F26B43"/>
          </p15:clr>
        </p15:guide>
        <p15:guide id="47" pos="1343" userDrawn="1">
          <p15:clr>
            <a:srgbClr val="F26B43"/>
          </p15:clr>
        </p15:guide>
        <p15:guide id="48" pos="959" userDrawn="1">
          <p15:clr>
            <a:srgbClr val="F26B43"/>
          </p15:clr>
        </p15:guide>
        <p15:guide id="49" pos="575" userDrawn="1">
          <p15:clr>
            <a:srgbClr val="F26B43"/>
          </p15:clr>
        </p15:guide>
        <p15:guide id="50" pos="191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6721" userDrawn="1">
          <p15:clr>
            <a:srgbClr val="F26B43"/>
          </p15:clr>
        </p15:guide>
        <p15:guide id="62" pos="6337" userDrawn="1">
          <p15:clr>
            <a:srgbClr val="F26B43"/>
          </p15:clr>
        </p15:guide>
        <p15:guide id="63" pos="71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96118AF9-80F3-4D0D-8543-A7F61E3358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5730061" y="6489734"/>
            <a:ext cx="731878" cy="368267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11532706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10646120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504002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687408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3920060" y="3671118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4298611" y="290988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5635779" y="381000"/>
            <a:ext cx="920442" cy="301752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E30F3E37-10F5-4D2F-A1B5-7A48F6C6E0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7010399" y="222769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4876800" y="4343400"/>
            <a:ext cx="2743200" cy="213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7929583" y="4343400"/>
            <a:ext cx="3351429" cy="12192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7010399" y="320062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8197547" y="4599057"/>
            <a:ext cx="2815501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20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52154"/>
            <a:ext cx="534052" cy="1261260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5137620" y="55367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5294804" y="52244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6028682" y="47132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775988" y="1802649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1068029" y="1757177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1068030" y="2101910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775988" y="222285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776848" y="2848682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1068889" y="2803210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1068890" y="3153707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776848" y="3274647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776849" y="3894086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1068890" y="3848614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4867270" y="205065"/>
            <a:ext cx="1875379" cy="187258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659122" y="3813481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2247464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759630" y="5309224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2227996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4088837" y="5215354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4487919" y="5271931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4861506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4842038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0" y="4654297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BD79A8CB-5284-4A2C-92A6-E6218DBA2E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1CA2FE2-FD92-4854-8FB1-856EAE2A11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7010400" y="1"/>
            <a:ext cx="5181599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9137402" y="991122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8832603" y="686322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9137402" y="3124285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8832603" y="2819485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4572000" y="4048965"/>
            <a:ext cx="3659187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5201274" y="4821485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5201274" y="4508794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9070766" y="5086168"/>
            <a:ext cx="17121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“ Luxurious </a:t>
            </a:r>
            <a:r>
              <a:rPr lang="en-ID" sz="20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Fashionable Items “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944187" y="2212369"/>
            <a:ext cx="380116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944187" y="313351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9039596" y="3015649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9039596" y="88248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9510662" y="1597448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9510663" y="1285115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9510662" y="3730611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9510663" y="3418278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PpHolder23">
            <a:extLst>
              <a:ext uri="{FF2B5EF4-FFF2-40B4-BE49-F238E27FC236}">
                <a16:creationId xmlns:a16="http://schemas.microsoft.com/office/drawing/2014/main" id="{03F94FAB-EA41-4A28-8C62-A5444D1C4F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4268160" y="4808831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4487851" y="5019143"/>
            <a:ext cx="164123" cy="18288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26024" y="2626393"/>
            <a:ext cx="3098407" cy="3098407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78B748C5-215F-4C62-ACED-F5587DB2B6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6013746" y="3324294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5884794" y="4865305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5884794" y="5838236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220061" y="711405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4023F584-BAEE-4EC2-8555-1BF5DC8349A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790FDEAF-CF48-41B0-92EC-050387B916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8A329636-EDB4-4035-89D9-23E2427FA6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9AEB2E62-5675-4D16-8DE9-0AAAADE9A0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9750426" y="2819400"/>
            <a:ext cx="2441574" cy="3352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9262809" y="1"/>
            <a:ext cx="2929191" cy="1039515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10674757" y="1362049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9788171" y="1315968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5935046" y="992161"/>
            <a:ext cx="330614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10439531" y="3391216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10439529" y="3705059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10258136" y="3496893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10439531" y="4217217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10439529" y="4531060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10258136" y="432289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10439531" y="5040321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10439529" y="5354164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10258136" y="514599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6" grpId="0" animBg="1"/>
      <p:bldP spid="28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736641" y="553048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736639" y="583663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493100" y="563616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8815229" y="238758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8815227" y="269373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8571688" y="2493266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14938301-37EB-4FC2-8F54-9C017810EE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pHolder8">
            <a:extLst>
              <a:ext uri="{FF2B5EF4-FFF2-40B4-BE49-F238E27FC236}">
                <a16:creationId xmlns:a16="http://schemas.microsoft.com/office/drawing/2014/main" id="{73533100-F7C8-41A8-85C6-D85478443E6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9">
            <a:extLst>
              <a:ext uri="{FF2B5EF4-FFF2-40B4-BE49-F238E27FC236}">
                <a16:creationId xmlns:a16="http://schemas.microsoft.com/office/drawing/2014/main" id="{A071DA1E-62DE-4B90-9FD2-1F5AC1E7DB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3666478" y="3435218"/>
            <a:ext cx="3039122" cy="303912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8815229" y="3606320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8815227" y="3912469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8571688" y="3711997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8815229" y="4821443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8815227" y="5127592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8571688" y="4927120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4291617" y="5028456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4364503" y="4716123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5041408" y="4310688"/>
            <a:ext cx="289262" cy="336654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21">
            <a:extLst>
              <a:ext uri="{FF2B5EF4-FFF2-40B4-BE49-F238E27FC236}">
                <a16:creationId xmlns:a16="http://schemas.microsoft.com/office/drawing/2014/main" id="{C149DDA6-CD2B-400C-9ACE-D2E3FDBE09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4348806" y="740591"/>
            <a:ext cx="1822391" cy="1822391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A64DBEBE-581A-46B3-9089-E15EC2E1F4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2F46846-A0EE-452E-A059-2FF9118236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Gallery</a:t>
            </a:r>
            <a:endParaRPr lang="en-ID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866923" y="4038330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866923" y="526273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8510605" y="5374424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8510605" y="5061733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7577198" y="2400898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5796134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46F4E3B2-60A5-4DC2-8F3D-959B32FE1C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5793265" y="4038600"/>
            <a:ext cx="2743200" cy="2133600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6054085" y="52319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6211269" y="49196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6945147" y="44084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630764" y="1099636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2219106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731272" y="2595379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2199638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4060479" y="2501509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4459561" y="2558086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4833148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4813680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3" name="PpHolder15">
            <a:extLst>
              <a:ext uri="{FF2B5EF4-FFF2-40B4-BE49-F238E27FC236}">
                <a16:creationId xmlns:a16="http://schemas.microsoft.com/office/drawing/2014/main" id="{73151C8B-8916-4CA5-830F-F4AF542E71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1C80359C-F5BE-4F38-AC38-DA5AC36A1FD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858435" y="861715"/>
            <a:ext cx="3730336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8077200" y="5472483"/>
            <a:ext cx="27571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206536" y="3128869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8405735" y="964293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7519149" y="918212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FAB46E3D-E4AD-44F0-B9BB-B0DD94A519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3708436" y="2024977"/>
            <a:ext cx="1486325" cy="148632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96BC7E2D-41A7-4671-BC2D-253DD96093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395B7E88-F188-47F2-9B66-D1592E7D5B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5304138" y="1606127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705724" y="167946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absorbed in the exquisite </a:t>
            </a:r>
            <a:r>
              <a:rPr lang="en-US" sz="1200"/>
              <a:t>sense tranquil.</a:t>
            </a:r>
            <a:endParaRPr lang="en-US" sz="12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705724" y="1381023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970557" y="5354349"/>
            <a:ext cx="4069495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970556" y="5993921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7079264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6591430" y="557107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7059796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8920637" y="5477205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9319719" y="5533782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9693306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9673838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861940" y="0"/>
            <a:ext cx="3064636" cy="139412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3384481" y="4530292"/>
            <a:ext cx="1344181" cy="1066742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6548232" y="1831655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6863552" y="487899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6863550" y="518514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6647653" y="4767123"/>
            <a:ext cx="30175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6548232" y="1527842"/>
            <a:ext cx="244993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6620011" y="498467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2CB99D3A-BA99-4EA3-9D19-763D5D88D7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>
                <a:solidFill>
                  <a:schemeClr val="accent1"/>
                </a:solidFill>
                <a:latin typeface="+mj-lt"/>
              </a:rPr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BAEF457C-E86C-4924-BEB4-E244EF5886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C171EC1D-00C0-4614-9AFD-9ABBAF33CB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3174485" y="3132512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8261888" y="2160693"/>
            <a:ext cx="3318016" cy="25528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8261888" y="1862251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8261888" y="474952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683443A5-E73E-4B24-8846-7A837EF430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96CAB95C-6916-402C-8A5E-899510DF72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5847259" y="496774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5847259" y="594067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4225923" y="2801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845853" y="129556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1263065" y="150795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845853" y="191107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1292722" y="2683080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816196" y="2507987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816196" y="3123489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1264720" y="2351983"/>
            <a:ext cx="20300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10E0C74-C354-4ABB-A888-694A67046C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4298611" y="5086022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3920060" y="5838379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912813" y="912815"/>
            <a:ext cx="10366374" cy="368162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5635779" y="761939"/>
            <a:ext cx="920442" cy="301752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0" y="0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B07D7DD9-1E02-46EE-BF60-52AAA7BD6C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11532706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10646120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504002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687408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1575496"/>
            <a:ext cx="3682469" cy="5160142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047" y="1145219"/>
            <a:ext cx="5406344" cy="456756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7706928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7706928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19D69B6A-82A0-472E-BAD0-4C2D4DC035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Devices </a:t>
            </a:r>
            <a:r>
              <a:rPr lang="en-ID" sz="4400" b="0" i="0" dirty="0" err="1">
                <a:solidFill>
                  <a:schemeClr val="accent1"/>
                </a:solidFill>
                <a:effectLst/>
                <a:latin typeface="+mj-lt"/>
              </a:rPr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F6C7851E-C013-4DF8-8DB6-8CC7221D53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7583495"/>
              </p:ext>
            </p:extLst>
          </p:nvPr>
        </p:nvGraphicFramePr>
        <p:xfrm>
          <a:off x="676473" y="1931543"/>
          <a:ext cx="4570675" cy="3898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6087712" y="2653914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6140979" y="2374873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5690934" y="2448178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5690934" y="3855655"/>
            <a:ext cx="354815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6087806" y="4492986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6141073" y="4213945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5691028" y="4287250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2641B66-BB24-45FD-96C0-3F3653616A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819400"/>
            <a:ext cx="4572000" cy="4038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7690694"/>
              </p:ext>
            </p:extLst>
          </p:nvPr>
        </p:nvGraphicFramePr>
        <p:xfrm>
          <a:off x="5352420" y="834500"/>
          <a:ext cx="6267634" cy="4199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6308250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6308248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6064709" y="556141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8547564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8547562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8304023" y="5561418"/>
            <a:ext cx="157980" cy="157980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82989"/>
            <a:ext cx="660794" cy="1715443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1308852" y="3535831"/>
            <a:ext cx="2666790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1200" dirty="0">
                <a:solidFill>
                  <a:schemeClr val="bg2"/>
                </a:solidFill>
              </a:rPr>
            </a:br>
            <a:endParaRPr lang="en-US" sz="12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1308852" y="5859837"/>
            <a:ext cx="266679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bg2"/>
                </a:solidFill>
              </a:rPr>
              <a:t>www.yourwebsithere.com</a:t>
            </a:r>
            <a:endParaRPr lang="en-ID" sz="1000" spc="300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404380" y="1803142"/>
            <a:ext cx="6746843" cy="3336677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2637986" y="2558965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828346" y="347172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3919691" y="307900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953851" y="272369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532113" y="401718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4781837" y="2391762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3804783" y="238129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942793" y="201303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9246347" y="2616840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9246349" y="2037749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9246347" y="3632339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9246349" y="3053248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3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8415979" y="3990075"/>
            <a:ext cx="2847469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5815926" y="2818274"/>
            <a:ext cx="1667790" cy="2438353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5944429" y="4318110"/>
            <a:ext cx="160953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>
                <a:solidFill>
                  <a:schemeClr val="bg2"/>
                </a:solidFill>
              </a:rPr>
              <a:t>Shipping Country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5984292" y="3351850"/>
            <a:ext cx="15298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2"/>
                </a:solidFill>
                <a:latin typeface="+mj-lt"/>
              </a:rPr>
              <a:t>50</a:t>
            </a:r>
            <a:endParaRPr lang="en-ID" sz="66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8483640" y="2188272"/>
            <a:ext cx="594360" cy="534498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8538913" y="3176386"/>
            <a:ext cx="483814" cy="59436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899719" y="5235164"/>
            <a:ext cx="6392562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4541520" y="590716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870567C5-0A3D-4EDA-AFCC-14BADFEF68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3657600" cy="28194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Pricing Package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1217613" y="16090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4451712" y="24898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4451712" y="19198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4451712" y="26925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1217613" y="40474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4451712" y="49282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4451712" y="43582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4451712" y="51309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7846242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7846242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7" name="PpHolder17">
            <a:extLst>
              <a:ext uri="{FF2B5EF4-FFF2-40B4-BE49-F238E27FC236}">
                <a16:creationId xmlns:a16="http://schemas.microsoft.com/office/drawing/2014/main" id="{9FDEF065-8A00-4FBE-94D7-9BD90D2D44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18">
            <a:extLst>
              <a:ext uri="{FF2B5EF4-FFF2-40B4-BE49-F238E27FC236}">
                <a16:creationId xmlns:a16="http://schemas.microsoft.com/office/drawing/2014/main" id="{4D137F54-C2BD-436D-A627-A22C9A47B0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925368" y="13037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925368" y="37421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378680" y="1731187"/>
            <a:ext cx="296608" cy="351472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379309" y="4171587"/>
            <a:ext cx="295351" cy="347472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4267200" y="2218679"/>
            <a:ext cx="3658796" cy="33439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5324816" y="1608466"/>
            <a:ext cx="1517904" cy="151573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912813" y="2523478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680045" y="1913878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5759954" y="5395433"/>
            <a:ext cx="672091" cy="533371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5086371" y="332839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5086371" y="363454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Fashion </a:t>
            </a:r>
            <a:r>
              <a:rPr lang="en-US" sz="1100" dirty="0" err="1">
                <a:solidFill>
                  <a:schemeClr val="bg1"/>
                </a:solidFill>
              </a:rPr>
              <a:t>Entusiast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4816478" y="3861345"/>
            <a:ext cx="255904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427977" y="3549241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427977" y="38553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1158486" y="4046675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2168970" y="5129040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" name="PpHolder13">
            <a:extLst>
              <a:ext uri="{FF2B5EF4-FFF2-40B4-BE49-F238E27FC236}">
                <a16:creationId xmlns:a16="http://schemas.microsoft.com/office/drawing/2014/main" id="{510CEB03-EB8C-412E-8084-16249BAB10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14">
            <a:extLst>
              <a:ext uri="{FF2B5EF4-FFF2-40B4-BE49-F238E27FC236}">
                <a16:creationId xmlns:a16="http://schemas.microsoft.com/office/drawing/2014/main" id="{CDF6ABDB-6690-4046-9482-8830300D9D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8230796" y="2523473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8998028" y="1913873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8745960" y="3549236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8745960" y="3855385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8476469" y="4046670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9486953" y="5129035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22">
            <a:extLst>
              <a:ext uri="{FF2B5EF4-FFF2-40B4-BE49-F238E27FC236}">
                <a16:creationId xmlns:a16="http://schemas.microsoft.com/office/drawing/2014/main" id="{0637A75E-6B0F-4A91-9B18-30DDEB06E8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743784CF-C54E-42FE-AB42-507C0BAC85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6705600" y="0"/>
            <a:ext cx="4878388" cy="5562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3855873" y="4820203"/>
            <a:ext cx="1666040" cy="824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1100832" y="4737599"/>
            <a:ext cx="260353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7590314" y="592336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schemeClr val="bg2"/>
                </a:solidFill>
                <a:latin typeface="+mj-lt"/>
              </a:rPr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7537512" y="2467905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7537512" y="2778914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9059061" y="2467905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7537512" y="3074890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7537512" y="3385899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9059061" y="3074890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7684267" y="3594596"/>
            <a:ext cx="3057702" cy="824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7537512" y="1859298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7537512" y="2170307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9059061" y="1859298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E3F3E3B1-8EA1-4559-A49F-166B6D2666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1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4298611" y="74262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3920060" y="1494980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5616100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5616100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4363215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864831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864831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611946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9358493" y="359961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9358493" y="328728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8105608" y="333345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5616100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5616100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4363215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864831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864831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611946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9358493" y="514346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9358493" y="483113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8105608" y="487730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5635779" y="2363724"/>
            <a:ext cx="920442" cy="301752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11532706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10646120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504002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687408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7ABA97B-4B59-4839-BB10-AE3A97EFCC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3781889" cy="1857168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5635779" y="6337116"/>
            <a:ext cx="920442" cy="301752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4175465" y="4919269"/>
            <a:ext cx="3841072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4541521" y="552514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2025882" y="788320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516065"/>
            <a:ext cx="867959" cy="1573346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A504DA1B-9850-4DB9-91E0-B0C408C0AE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11992E57-E34A-4BF9-ABE8-5A5B7DCA76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5633383" y="2781766"/>
            <a:ext cx="4291384" cy="4076235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5181600" y="3742678"/>
            <a:ext cx="3657613" cy="273911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5806083" y="4550577"/>
            <a:ext cx="2532939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5806082" y="4229008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4324560" y="2041960"/>
            <a:ext cx="3089846" cy="308524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BAF99CF-531C-4C01-B071-92D1C4D6457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7840344" y="1842074"/>
            <a:ext cx="3330998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5557421" y="4048966"/>
            <a:ext cx="4807366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392400" y="5516228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392400" y="6135472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7334874" y="4821486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7334874" y="4508795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8EB82646-3105-4605-A688-FCC6D91C52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6401760" y="4808832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6600140" y="4983592"/>
            <a:ext cx="206745" cy="253984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368616" y="3001573"/>
            <a:ext cx="440367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466988" y="405666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759029" y="4003494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759029" y="4334185"/>
            <a:ext cx="393192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466988" y="4476861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467848" y="5102693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759889" y="5049527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9412301" y="697157"/>
            <a:ext cx="2103750" cy="210061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7900245" y="796479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pc="300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400" spc="3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95D2B0FF-8367-4B2E-A0A5-8214F36064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5932326" y="386956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7299361" y="6045838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-1" y="194298"/>
            <a:ext cx="2628475" cy="6663704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2D7CDD89-1465-4737-9DD1-E93105C5DB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4005085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4005085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4005085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2050846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2050846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747704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9820746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0D311B4-83F0-4F2B-ACF6-C555938068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4296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3100453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8338281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8338281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8338281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6384042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6384042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10990335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12043249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4261175" y="0"/>
            <a:ext cx="2096948" cy="1733232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9911366" y="329050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9902583" y="5165440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9911365" y="141556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1014162" y="3679884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1122815" y="5030965"/>
            <a:ext cx="270996" cy="203024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477573" y="4993978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3034004" y="4996158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731336" y="5483708"/>
            <a:ext cx="217930" cy="217930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477573" y="5454174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3034004" y="5456354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1443A21D-1310-4582-B654-680248B82A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Services</a:t>
            </a:r>
            <a:endParaRPr lang="en-ID" dirty="0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1122606" y="5469327"/>
            <a:ext cx="274320" cy="246692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731336" y="4993978"/>
            <a:ext cx="223299" cy="27432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s 139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F8A2C5"/>
      </a:accent1>
      <a:accent2>
        <a:srgbClr val="F682B1"/>
      </a:accent2>
      <a:accent3>
        <a:srgbClr val="EA73B7"/>
      </a:accent3>
      <a:accent4>
        <a:srgbClr val="D8599C"/>
      </a:accent4>
      <a:accent5>
        <a:srgbClr val="C4418C"/>
      </a:accent5>
      <a:accent6>
        <a:srgbClr val="B22F80"/>
      </a:accent6>
      <a:hlink>
        <a:srgbClr val="0563C1"/>
      </a:hlink>
      <a:folHlink>
        <a:srgbClr val="954F72"/>
      </a:folHlink>
    </a:clrScheme>
    <a:fontScheme name="Vidaloka &amp; Raleway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760</TotalTime>
  <Words>1755</Words>
  <Application>Microsoft Office PowerPoint</Application>
  <PresentationFormat>Widescreen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gilang maulana</cp:lastModifiedBy>
  <cp:revision>221</cp:revision>
  <dcterms:created xsi:type="dcterms:W3CDTF">2019-01-23T07:32:06Z</dcterms:created>
  <dcterms:modified xsi:type="dcterms:W3CDTF">2021-09-14T04:54:03Z</dcterms:modified>
</cp:coreProperties>
</file>