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5" r:id="rId1"/>
  </p:sldMasterIdLst>
  <p:handoutMasterIdLst>
    <p:handoutMasterId r:id="rId32"/>
  </p:handoutMasterIdLst>
  <p:sldIdLst>
    <p:sldId id="262" r:id="rId2"/>
    <p:sldId id="263" r:id="rId3"/>
    <p:sldId id="264" r:id="rId4"/>
    <p:sldId id="267" r:id="rId5"/>
    <p:sldId id="265" r:id="rId6"/>
    <p:sldId id="268" r:id="rId7"/>
    <p:sldId id="266" r:id="rId8"/>
    <p:sldId id="273" r:id="rId9"/>
    <p:sldId id="272" r:id="rId10"/>
    <p:sldId id="269" r:id="rId11"/>
    <p:sldId id="270" r:id="rId12"/>
    <p:sldId id="271" r:id="rId13"/>
    <p:sldId id="274" r:id="rId14"/>
    <p:sldId id="275" r:id="rId15"/>
    <p:sldId id="279" r:id="rId16"/>
    <p:sldId id="282" r:id="rId17"/>
    <p:sldId id="277" r:id="rId18"/>
    <p:sldId id="289" r:id="rId19"/>
    <p:sldId id="276" r:id="rId20"/>
    <p:sldId id="284" r:id="rId21"/>
    <p:sldId id="278" r:id="rId22"/>
    <p:sldId id="280" r:id="rId23"/>
    <p:sldId id="283" r:id="rId24"/>
    <p:sldId id="281" r:id="rId25"/>
    <p:sldId id="285" r:id="rId26"/>
    <p:sldId id="286" r:id="rId27"/>
    <p:sldId id="288" r:id="rId28"/>
    <p:sldId id="287" r:id="rId29"/>
    <p:sldId id="290" r:id="rId30"/>
    <p:sldId id="291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3B8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56"/>
  </p:normalViewPr>
  <p:slideViewPr>
    <p:cSldViewPr snapToGrid="0" snapToObjects="1" showGuides="1">
      <p:cViewPr varScale="1">
        <p:scale>
          <a:sx n="114" d="100"/>
          <a:sy n="114" d="100"/>
        </p:scale>
        <p:origin x="72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72" d="100"/>
          <a:sy n="172" d="100"/>
        </p:scale>
        <p:origin x="6552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2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EC-4AB6-8651-F5FD342949C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Sheet1!$C$2:$C$3</c:f>
              <c:numCache>
                <c:formatCode>General</c:formatCode>
                <c:ptCount val="2"/>
                <c:pt idx="0">
                  <c:v>4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3EC-4AB6-8651-F5FD342949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95894271"/>
        <c:axId val="695906335"/>
      </c:barChart>
      <c:catAx>
        <c:axId val="69589427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906335"/>
        <c:crosses val="autoZero"/>
        <c:auto val="1"/>
        <c:lblAlgn val="ctr"/>
        <c:lblOffset val="100"/>
        <c:noMultiLvlLbl val="0"/>
      </c:catAx>
      <c:valAx>
        <c:axId val="6959063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89427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77C-41CA-9B8B-55A2CB89CE8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77C-41CA-9B8B-55A2CB89CE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00754096"/>
        <c:axId val="300752848"/>
      </c:barChart>
      <c:catAx>
        <c:axId val="3007540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752848"/>
        <c:crosses val="autoZero"/>
        <c:auto val="1"/>
        <c:lblAlgn val="ctr"/>
        <c:lblOffset val="100"/>
        <c:noMultiLvlLbl val="0"/>
      </c:catAx>
      <c:valAx>
        <c:axId val="3007528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2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7540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6B2AB4F-A192-3545-8EF9-E325F13462B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809840-61EB-0342-AA68-9448E55B2F4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98F3BB-F397-8343-A68E-A42E99E4429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764B22-6B1C-C845-B23F-15789EB2C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159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47B212E-4259-452F-BFC0-83431681BE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536488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67027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6">
            <a:extLst>
              <a:ext uri="{FF2B5EF4-FFF2-40B4-BE49-F238E27FC236}">
                <a16:creationId xmlns:a16="http://schemas.microsoft.com/office/drawing/2014/main" id="{C44C901C-684C-4180-A46E-7562EFBC56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81600" y="382785"/>
            <a:ext cx="4878388" cy="6092430"/>
          </a:xfrm>
          <a:custGeom>
            <a:avLst/>
            <a:gdLst>
              <a:gd name="connsiteX0" fmla="*/ 0 w 4878388"/>
              <a:gd name="connsiteY0" fmla="*/ 0 h 6092430"/>
              <a:gd name="connsiteX1" fmla="*/ 4878388 w 4878388"/>
              <a:gd name="connsiteY1" fmla="*/ 0 h 6092430"/>
              <a:gd name="connsiteX2" fmla="*/ 4878388 w 4878388"/>
              <a:gd name="connsiteY2" fmla="*/ 6092430 h 6092430"/>
              <a:gd name="connsiteX3" fmla="*/ 0 w 4878388"/>
              <a:gd name="connsiteY3" fmla="*/ 6092430 h 6092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8" h="6092430">
                <a:moveTo>
                  <a:pt x="0" y="0"/>
                </a:moveTo>
                <a:lnTo>
                  <a:pt x="4878388" y="0"/>
                </a:lnTo>
                <a:lnTo>
                  <a:pt x="4878388" y="6092430"/>
                </a:lnTo>
                <a:lnTo>
                  <a:pt x="0" y="60924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173016A-BB87-497E-B320-79E738A1F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4162" y="1596164"/>
            <a:ext cx="3511296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3365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30D990C1-FBE6-4627-BB40-624CE2F6CB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54172" y="0"/>
            <a:ext cx="3046628" cy="5867400"/>
          </a:xfrm>
          <a:custGeom>
            <a:avLst/>
            <a:gdLst>
              <a:gd name="connsiteX0" fmla="*/ 0 w 3046628"/>
              <a:gd name="connsiteY0" fmla="*/ 0 h 5867400"/>
              <a:gd name="connsiteX1" fmla="*/ 3046628 w 3046628"/>
              <a:gd name="connsiteY1" fmla="*/ 0 h 5867400"/>
              <a:gd name="connsiteX2" fmla="*/ 3046628 w 3046628"/>
              <a:gd name="connsiteY2" fmla="*/ 5867400 h 5867400"/>
              <a:gd name="connsiteX3" fmla="*/ 0 w 3046628"/>
              <a:gd name="connsiteY3" fmla="*/ 5867400 h 586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6628" h="5867400">
                <a:moveTo>
                  <a:pt x="0" y="0"/>
                </a:moveTo>
                <a:lnTo>
                  <a:pt x="3046628" y="0"/>
                </a:lnTo>
                <a:lnTo>
                  <a:pt x="3046628" y="5867400"/>
                </a:lnTo>
                <a:lnTo>
                  <a:pt x="0" y="58674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C5F0A2C-FC8B-4790-A467-E84B05AC3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0" y="772266"/>
            <a:ext cx="472738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65007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4">
            <a:extLst>
              <a:ext uri="{FF2B5EF4-FFF2-40B4-BE49-F238E27FC236}">
                <a16:creationId xmlns:a16="http://schemas.microsoft.com/office/drawing/2014/main" id="{E852BB45-91CA-4E1D-AEEF-1DCBA4C7B7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84832" y="0"/>
            <a:ext cx="6707169" cy="6594582"/>
          </a:xfrm>
          <a:custGeom>
            <a:avLst/>
            <a:gdLst>
              <a:gd name="connsiteX0" fmla="*/ 1106561 w 6707169"/>
              <a:gd name="connsiteY0" fmla="*/ 0 h 6594582"/>
              <a:gd name="connsiteX1" fmla="*/ 6707169 w 6707169"/>
              <a:gd name="connsiteY1" fmla="*/ 0 h 6594582"/>
              <a:gd name="connsiteX2" fmla="*/ 6707169 w 6707169"/>
              <a:gd name="connsiteY2" fmla="*/ 4989847 h 6594582"/>
              <a:gd name="connsiteX3" fmla="*/ 4818171 w 6707169"/>
              <a:gd name="connsiteY3" fmla="*/ 6594582 h 6594582"/>
              <a:gd name="connsiteX4" fmla="*/ 0 w 6707169"/>
              <a:gd name="connsiteY4" fmla="*/ 940044 h 6594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07169" h="6594582">
                <a:moveTo>
                  <a:pt x="1106561" y="0"/>
                </a:moveTo>
                <a:lnTo>
                  <a:pt x="6707169" y="0"/>
                </a:lnTo>
                <a:lnTo>
                  <a:pt x="6707169" y="4989847"/>
                </a:lnTo>
                <a:lnTo>
                  <a:pt x="4818171" y="6594582"/>
                </a:lnTo>
                <a:lnTo>
                  <a:pt x="0" y="94004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E5EA82D-9901-46D1-BC21-2B54DA760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9122" y="2357786"/>
            <a:ext cx="399595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56972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778E1296-2109-4F6D-8E9E-08CD65A46C3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10402" y="2"/>
            <a:ext cx="5181599" cy="6857999"/>
          </a:xfrm>
          <a:custGeom>
            <a:avLst/>
            <a:gdLst>
              <a:gd name="connsiteX0" fmla="*/ 0 w 5181599"/>
              <a:gd name="connsiteY0" fmla="*/ 0 h 6857999"/>
              <a:gd name="connsiteX1" fmla="*/ 5181599 w 5181599"/>
              <a:gd name="connsiteY1" fmla="*/ 0 h 6857999"/>
              <a:gd name="connsiteX2" fmla="*/ 5181599 w 5181599"/>
              <a:gd name="connsiteY2" fmla="*/ 6857999 h 6857999"/>
              <a:gd name="connsiteX3" fmla="*/ 0 w 5181599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1599" h="6857999">
                <a:moveTo>
                  <a:pt x="0" y="0"/>
                </a:moveTo>
                <a:lnTo>
                  <a:pt x="5181599" y="0"/>
                </a:lnTo>
                <a:lnTo>
                  <a:pt x="5181599" y="6857999"/>
                </a:lnTo>
                <a:lnTo>
                  <a:pt x="0" y="68579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2">
            <a:extLst>
              <a:ext uri="{FF2B5EF4-FFF2-40B4-BE49-F238E27FC236}">
                <a16:creationId xmlns:a16="http://schemas.microsoft.com/office/drawing/2014/main" id="{C971D9E4-7337-45C1-9939-003B108AABB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85801" y="4048966"/>
            <a:ext cx="3886200" cy="2123234"/>
          </a:xfrm>
          <a:custGeom>
            <a:avLst/>
            <a:gdLst>
              <a:gd name="connsiteX0" fmla="*/ 0 w 3886200"/>
              <a:gd name="connsiteY0" fmla="*/ 0 h 2123234"/>
              <a:gd name="connsiteX1" fmla="*/ 3886200 w 3886200"/>
              <a:gd name="connsiteY1" fmla="*/ 0 h 2123234"/>
              <a:gd name="connsiteX2" fmla="*/ 3886200 w 3886200"/>
              <a:gd name="connsiteY2" fmla="*/ 2123234 h 2123234"/>
              <a:gd name="connsiteX3" fmla="*/ 0 w 3886200"/>
              <a:gd name="connsiteY3" fmla="*/ 2123234 h 2123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00" h="2123234">
                <a:moveTo>
                  <a:pt x="0" y="0"/>
                </a:moveTo>
                <a:lnTo>
                  <a:pt x="3886200" y="0"/>
                </a:lnTo>
                <a:lnTo>
                  <a:pt x="3886200" y="2123234"/>
                </a:lnTo>
                <a:lnTo>
                  <a:pt x="0" y="212323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88952B9-59C3-4CC1-8306-6B6104852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187" y="880079"/>
            <a:ext cx="3684256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2617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D3487BB8-2D77-48AC-A0F9-2A0E95E04DC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" y="2"/>
            <a:ext cx="9724975" cy="5099163"/>
          </a:xfrm>
          <a:custGeom>
            <a:avLst/>
            <a:gdLst>
              <a:gd name="connsiteX0" fmla="*/ 0 w 9724975"/>
              <a:gd name="connsiteY0" fmla="*/ 0 h 5099163"/>
              <a:gd name="connsiteX1" fmla="*/ 9287702 w 9724975"/>
              <a:gd name="connsiteY1" fmla="*/ 0 h 5099163"/>
              <a:gd name="connsiteX2" fmla="*/ 9724975 w 9724975"/>
              <a:gd name="connsiteY2" fmla="*/ 1050282 h 5099163"/>
              <a:gd name="connsiteX3" fmla="*/ 0 w 9724975"/>
              <a:gd name="connsiteY3" fmla="*/ 5099163 h 5099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24975" h="5099163">
                <a:moveTo>
                  <a:pt x="0" y="0"/>
                </a:moveTo>
                <a:lnTo>
                  <a:pt x="9287702" y="0"/>
                </a:lnTo>
                <a:lnTo>
                  <a:pt x="9724975" y="1050282"/>
                </a:lnTo>
                <a:lnTo>
                  <a:pt x="0" y="50991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AF140F9-163E-4C24-A4DC-AD81F4028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4794" y="3501004"/>
            <a:ext cx="486606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7365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">
            <a:extLst>
              <a:ext uri="{FF2B5EF4-FFF2-40B4-BE49-F238E27FC236}">
                <a16:creationId xmlns:a16="http://schemas.microsoft.com/office/drawing/2014/main" id="{AE0385FC-7D2C-4165-B46F-1109744207F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750427" y="2819400"/>
            <a:ext cx="2441575" cy="3352800"/>
          </a:xfrm>
          <a:custGeom>
            <a:avLst/>
            <a:gdLst>
              <a:gd name="connsiteX0" fmla="*/ 0 w 2441575"/>
              <a:gd name="connsiteY0" fmla="*/ 0 h 3352800"/>
              <a:gd name="connsiteX1" fmla="*/ 2441575 w 2441575"/>
              <a:gd name="connsiteY1" fmla="*/ 0 h 3352800"/>
              <a:gd name="connsiteX2" fmla="*/ 2441575 w 2441575"/>
              <a:gd name="connsiteY2" fmla="*/ 3352800 h 3352800"/>
              <a:gd name="connsiteX3" fmla="*/ 0 w 2441575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1575" h="3352800">
                <a:moveTo>
                  <a:pt x="0" y="0"/>
                </a:moveTo>
                <a:lnTo>
                  <a:pt x="2441575" y="0"/>
                </a:lnTo>
                <a:lnTo>
                  <a:pt x="2441575" y="3352800"/>
                </a:lnTo>
                <a:lnTo>
                  <a:pt x="0" y="3352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PpHolder4">
            <a:extLst>
              <a:ext uri="{FF2B5EF4-FFF2-40B4-BE49-F238E27FC236}">
                <a16:creationId xmlns:a16="http://schemas.microsoft.com/office/drawing/2014/main" id="{5AEDACBD-0604-4286-9416-D167004F3AD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8016" y="2819400"/>
            <a:ext cx="2744787" cy="3352800"/>
          </a:xfrm>
          <a:custGeom>
            <a:avLst/>
            <a:gdLst>
              <a:gd name="connsiteX0" fmla="*/ 0 w 2744787"/>
              <a:gd name="connsiteY0" fmla="*/ 0 h 3352800"/>
              <a:gd name="connsiteX1" fmla="*/ 2744787 w 2744787"/>
              <a:gd name="connsiteY1" fmla="*/ 0 h 3352800"/>
              <a:gd name="connsiteX2" fmla="*/ 2744787 w 2744787"/>
              <a:gd name="connsiteY2" fmla="*/ 3352800 h 3352800"/>
              <a:gd name="connsiteX3" fmla="*/ 0 w 2744787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7" h="3352800">
                <a:moveTo>
                  <a:pt x="0" y="0"/>
                </a:moveTo>
                <a:lnTo>
                  <a:pt x="2744787" y="0"/>
                </a:lnTo>
                <a:lnTo>
                  <a:pt x="2744787" y="3352800"/>
                </a:lnTo>
                <a:lnTo>
                  <a:pt x="0" y="3352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1" name="PpHolder5">
            <a:extLst>
              <a:ext uri="{FF2B5EF4-FFF2-40B4-BE49-F238E27FC236}">
                <a16:creationId xmlns:a16="http://schemas.microsoft.com/office/drawing/2014/main" id="{72F8D13A-B588-4AC1-9C3D-5A57610F52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52839" y="2819400"/>
            <a:ext cx="2744786" cy="3352800"/>
          </a:xfrm>
          <a:custGeom>
            <a:avLst/>
            <a:gdLst>
              <a:gd name="connsiteX0" fmla="*/ 0 w 2744786"/>
              <a:gd name="connsiteY0" fmla="*/ 0 h 3352800"/>
              <a:gd name="connsiteX1" fmla="*/ 2744786 w 2744786"/>
              <a:gd name="connsiteY1" fmla="*/ 0 h 3352800"/>
              <a:gd name="connsiteX2" fmla="*/ 2744786 w 2744786"/>
              <a:gd name="connsiteY2" fmla="*/ 3352800 h 3352800"/>
              <a:gd name="connsiteX3" fmla="*/ 0 w 2744786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6" h="3352800">
                <a:moveTo>
                  <a:pt x="0" y="0"/>
                </a:moveTo>
                <a:lnTo>
                  <a:pt x="2744786" y="0"/>
                </a:lnTo>
                <a:lnTo>
                  <a:pt x="2744786" y="3352800"/>
                </a:lnTo>
                <a:lnTo>
                  <a:pt x="0" y="3352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9" name="PpHolder6">
            <a:extLst>
              <a:ext uri="{FF2B5EF4-FFF2-40B4-BE49-F238E27FC236}">
                <a16:creationId xmlns:a16="http://schemas.microsoft.com/office/drawing/2014/main" id="{BF121C53-FE9E-4637-B05A-205542C87B9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705602" y="2819400"/>
            <a:ext cx="2744787" cy="3352800"/>
          </a:xfrm>
          <a:custGeom>
            <a:avLst/>
            <a:gdLst>
              <a:gd name="connsiteX0" fmla="*/ 0 w 2744787"/>
              <a:gd name="connsiteY0" fmla="*/ 0 h 3352800"/>
              <a:gd name="connsiteX1" fmla="*/ 2744787 w 2744787"/>
              <a:gd name="connsiteY1" fmla="*/ 0 h 3352800"/>
              <a:gd name="connsiteX2" fmla="*/ 2744787 w 2744787"/>
              <a:gd name="connsiteY2" fmla="*/ 3352800 h 3352800"/>
              <a:gd name="connsiteX3" fmla="*/ 0 w 2744787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7" h="3352800">
                <a:moveTo>
                  <a:pt x="0" y="0"/>
                </a:moveTo>
                <a:lnTo>
                  <a:pt x="2744787" y="0"/>
                </a:lnTo>
                <a:lnTo>
                  <a:pt x="2744787" y="3352800"/>
                </a:lnTo>
                <a:lnTo>
                  <a:pt x="0" y="3352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6CA68B8-5477-40DD-AD2F-17EDE5651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0409" y="717601"/>
            <a:ext cx="378596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12264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1">
            <a:extLst>
              <a:ext uri="{FF2B5EF4-FFF2-40B4-BE49-F238E27FC236}">
                <a16:creationId xmlns:a16="http://schemas.microsoft.com/office/drawing/2014/main" id="{D1A99F48-E44A-46F3-A4A2-A68F222AFF6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905000"/>
            <a:ext cx="5181601" cy="3350050"/>
          </a:xfrm>
          <a:custGeom>
            <a:avLst/>
            <a:gdLst>
              <a:gd name="connsiteX0" fmla="*/ 0 w 5181601"/>
              <a:gd name="connsiteY0" fmla="*/ 0 h 3350050"/>
              <a:gd name="connsiteX1" fmla="*/ 5181601 w 5181601"/>
              <a:gd name="connsiteY1" fmla="*/ 0 h 3350050"/>
              <a:gd name="connsiteX2" fmla="*/ 5181601 w 5181601"/>
              <a:gd name="connsiteY2" fmla="*/ 3350050 h 3350050"/>
              <a:gd name="connsiteX3" fmla="*/ 0 w 5181601"/>
              <a:gd name="connsiteY3" fmla="*/ 3350050 h 335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1601" h="3350050">
                <a:moveTo>
                  <a:pt x="0" y="0"/>
                </a:moveTo>
                <a:lnTo>
                  <a:pt x="5181601" y="0"/>
                </a:lnTo>
                <a:lnTo>
                  <a:pt x="5181601" y="3350050"/>
                </a:lnTo>
                <a:lnTo>
                  <a:pt x="0" y="335005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PpHolder13">
            <a:extLst>
              <a:ext uri="{FF2B5EF4-FFF2-40B4-BE49-F238E27FC236}">
                <a16:creationId xmlns:a16="http://schemas.microsoft.com/office/drawing/2014/main" id="{D44B4512-0BB7-4BF4-8C18-68754B4DC35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321009" y="2217229"/>
            <a:ext cx="908481" cy="908480"/>
          </a:xfrm>
          <a:custGeom>
            <a:avLst/>
            <a:gdLst>
              <a:gd name="connsiteX0" fmla="*/ 454241 w 908481"/>
              <a:gd name="connsiteY0" fmla="*/ 0 h 908480"/>
              <a:gd name="connsiteX1" fmla="*/ 908481 w 908481"/>
              <a:gd name="connsiteY1" fmla="*/ 454240 h 908480"/>
              <a:gd name="connsiteX2" fmla="*/ 454241 w 908481"/>
              <a:gd name="connsiteY2" fmla="*/ 908480 h 908480"/>
              <a:gd name="connsiteX3" fmla="*/ 0 w 908481"/>
              <a:gd name="connsiteY3" fmla="*/ 454240 h 908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0">
                <a:moveTo>
                  <a:pt x="454241" y="0"/>
                </a:moveTo>
                <a:lnTo>
                  <a:pt x="908481" y="454240"/>
                </a:lnTo>
                <a:lnTo>
                  <a:pt x="454241" y="908480"/>
                </a:lnTo>
                <a:lnTo>
                  <a:pt x="0" y="4542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1" name="PpHolder17">
            <a:extLst>
              <a:ext uri="{FF2B5EF4-FFF2-40B4-BE49-F238E27FC236}">
                <a16:creationId xmlns:a16="http://schemas.microsoft.com/office/drawing/2014/main" id="{D0139A9F-5AA8-49DF-8B5C-63D88F39779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21009" y="3435960"/>
            <a:ext cx="908481" cy="908481"/>
          </a:xfrm>
          <a:custGeom>
            <a:avLst/>
            <a:gdLst>
              <a:gd name="connsiteX0" fmla="*/ 454241 w 908481"/>
              <a:gd name="connsiteY0" fmla="*/ 0 h 908481"/>
              <a:gd name="connsiteX1" fmla="*/ 908481 w 908481"/>
              <a:gd name="connsiteY1" fmla="*/ 454241 h 908481"/>
              <a:gd name="connsiteX2" fmla="*/ 454241 w 908481"/>
              <a:gd name="connsiteY2" fmla="*/ 908481 h 908481"/>
              <a:gd name="connsiteX3" fmla="*/ 0 w 908481"/>
              <a:gd name="connsiteY3" fmla="*/ 454241 h 908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1">
                <a:moveTo>
                  <a:pt x="454241" y="0"/>
                </a:moveTo>
                <a:lnTo>
                  <a:pt x="908481" y="454241"/>
                </a:lnTo>
                <a:lnTo>
                  <a:pt x="454241" y="908481"/>
                </a:lnTo>
                <a:lnTo>
                  <a:pt x="0" y="4542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9" name="PpHolder21">
            <a:extLst>
              <a:ext uri="{FF2B5EF4-FFF2-40B4-BE49-F238E27FC236}">
                <a16:creationId xmlns:a16="http://schemas.microsoft.com/office/drawing/2014/main" id="{041A3BD1-8A4F-4F59-BAD3-77CEB479D9D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321009" y="4651083"/>
            <a:ext cx="908481" cy="908481"/>
          </a:xfrm>
          <a:custGeom>
            <a:avLst/>
            <a:gdLst>
              <a:gd name="connsiteX0" fmla="*/ 454241 w 908481"/>
              <a:gd name="connsiteY0" fmla="*/ 0 h 908481"/>
              <a:gd name="connsiteX1" fmla="*/ 908481 w 908481"/>
              <a:gd name="connsiteY1" fmla="*/ 454241 h 908481"/>
              <a:gd name="connsiteX2" fmla="*/ 454241 w 908481"/>
              <a:gd name="connsiteY2" fmla="*/ 908481 h 908481"/>
              <a:gd name="connsiteX3" fmla="*/ 0 w 908481"/>
              <a:gd name="connsiteY3" fmla="*/ 454241 h 908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1">
                <a:moveTo>
                  <a:pt x="454241" y="0"/>
                </a:moveTo>
                <a:lnTo>
                  <a:pt x="908481" y="454241"/>
                </a:lnTo>
                <a:lnTo>
                  <a:pt x="454241" y="908481"/>
                </a:lnTo>
                <a:lnTo>
                  <a:pt x="0" y="4542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CEDC8AF7-1D12-44BA-9F02-09D360E0D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536488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04422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AECF63F7-9265-4011-8649-8F3FF817AB1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621588" y="380607"/>
            <a:ext cx="3048000" cy="4267199"/>
          </a:xfrm>
          <a:custGeom>
            <a:avLst/>
            <a:gdLst>
              <a:gd name="connsiteX0" fmla="*/ 0 w 3048000"/>
              <a:gd name="connsiteY0" fmla="*/ 0 h 4267199"/>
              <a:gd name="connsiteX1" fmla="*/ 3048000 w 3048000"/>
              <a:gd name="connsiteY1" fmla="*/ 0 h 4267199"/>
              <a:gd name="connsiteX2" fmla="*/ 3048000 w 3048000"/>
              <a:gd name="connsiteY2" fmla="*/ 4267199 h 4267199"/>
              <a:gd name="connsiteX3" fmla="*/ 0 w 3048000"/>
              <a:gd name="connsiteY3" fmla="*/ 4267199 h 4267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4267199">
                <a:moveTo>
                  <a:pt x="0" y="0"/>
                </a:moveTo>
                <a:lnTo>
                  <a:pt x="3048000" y="0"/>
                </a:lnTo>
                <a:lnTo>
                  <a:pt x="3048000" y="4267199"/>
                </a:lnTo>
                <a:lnTo>
                  <a:pt x="0" y="42671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1">
            <a:extLst>
              <a:ext uri="{FF2B5EF4-FFF2-40B4-BE49-F238E27FC236}">
                <a16:creationId xmlns:a16="http://schemas.microsoft.com/office/drawing/2014/main" id="{76740732-C7C7-42F8-9FF8-78EBC1D58B54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881256" y="1597059"/>
            <a:ext cx="3047999" cy="4267199"/>
          </a:xfrm>
          <a:custGeom>
            <a:avLst/>
            <a:gdLst>
              <a:gd name="connsiteX0" fmla="*/ 0 w 3047999"/>
              <a:gd name="connsiteY0" fmla="*/ 0 h 4267199"/>
              <a:gd name="connsiteX1" fmla="*/ 3047999 w 3047999"/>
              <a:gd name="connsiteY1" fmla="*/ 0 h 4267199"/>
              <a:gd name="connsiteX2" fmla="*/ 3047999 w 3047999"/>
              <a:gd name="connsiteY2" fmla="*/ 4267199 h 4267199"/>
              <a:gd name="connsiteX3" fmla="*/ 0 w 3047999"/>
              <a:gd name="connsiteY3" fmla="*/ 4267199 h 4267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7999" h="4267199">
                <a:moveTo>
                  <a:pt x="0" y="0"/>
                </a:moveTo>
                <a:lnTo>
                  <a:pt x="3047999" y="0"/>
                </a:lnTo>
                <a:lnTo>
                  <a:pt x="3047999" y="4267199"/>
                </a:lnTo>
                <a:lnTo>
                  <a:pt x="0" y="42671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1C95CF7-0ABC-4153-89CC-81CDEE2DF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6923" y="1954610"/>
            <a:ext cx="3511296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3987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AF08918F-415A-4AFF-B942-D8B35A2D12A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628878" y="0"/>
            <a:ext cx="4259910" cy="6858000"/>
          </a:xfrm>
          <a:custGeom>
            <a:avLst/>
            <a:gdLst>
              <a:gd name="connsiteX0" fmla="*/ 0 w 4259910"/>
              <a:gd name="connsiteY0" fmla="*/ 0 h 6858000"/>
              <a:gd name="connsiteX1" fmla="*/ 4259910 w 4259910"/>
              <a:gd name="connsiteY1" fmla="*/ 0 h 6858000"/>
              <a:gd name="connsiteX2" fmla="*/ 4259910 w 4259910"/>
              <a:gd name="connsiteY2" fmla="*/ 6858000 h 6858000"/>
              <a:gd name="connsiteX3" fmla="*/ 0 w 42599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9910" h="6858000">
                <a:moveTo>
                  <a:pt x="0" y="0"/>
                </a:moveTo>
                <a:lnTo>
                  <a:pt x="4259910" y="0"/>
                </a:lnTo>
                <a:lnTo>
                  <a:pt x="425991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D10B01F4-3AD9-4A03-982B-048B65964CD3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-1" y="4038600"/>
            <a:ext cx="5793266" cy="2133600"/>
          </a:xfrm>
          <a:custGeom>
            <a:avLst/>
            <a:gdLst>
              <a:gd name="connsiteX0" fmla="*/ 0 w 5793266"/>
              <a:gd name="connsiteY0" fmla="*/ 0 h 2133600"/>
              <a:gd name="connsiteX1" fmla="*/ 5793266 w 5793266"/>
              <a:gd name="connsiteY1" fmla="*/ 0 h 2133600"/>
              <a:gd name="connsiteX2" fmla="*/ 5793266 w 5793266"/>
              <a:gd name="connsiteY2" fmla="*/ 2133600 h 2133600"/>
              <a:gd name="connsiteX3" fmla="*/ 0 w 5793266"/>
              <a:gd name="connsiteY3" fmla="*/ 2133600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93266" h="2133600">
                <a:moveTo>
                  <a:pt x="0" y="0"/>
                </a:moveTo>
                <a:lnTo>
                  <a:pt x="5793266" y="0"/>
                </a:lnTo>
                <a:lnTo>
                  <a:pt x="5793266" y="2133600"/>
                </a:lnTo>
                <a:lnTo>
                  <a:pt x="0" y="2133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1258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D4EB1647-6F82-4C2D-855D-6F863DD8407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36814" y="3124201"/>
            <a:ext cx="4573580" cy="3733801"/>
          </a:xfrm>
          <a:custGeom>
            <a:avLst/>
            <a:gdLst>
              <a:gd name="connsiteX0" fmla="*/ 0 w 4573580"/>
              <a:gd name="connsiteY0" fmla="*/ 0 h 3733801"/>
              <a:gd name="connsiteX1" fmla="*/ 4573580 w 4573580"/>
              <a:gd name="connsiteY1" fmla="*/ 0 h 3733801"/>
              <a:gd name="connsiteX2" fmla="*/ 4573580 w 4573580"/>
              <a:gd name="connsiteY2" fmla="*/ 3733801 h 3733801"/>
              <a:gd name="connsiteX3" fmla="*/ 0 w 4573580"/>
              <a:gd name="connsiteY3" fmla="*/ 3733801 h 3733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3580" h="3733801">
                <a:moveTo>
                  <a:pt x="0" y="0"/>
                </a:moveTo>
                <a:lnTo>
                  <a:pt x="4573580" y="0"/>
                </a:lnTo>
                <a:lnTo>
                  <a:pt x="4573580" y="3733801"/>
                </a:lnTo>
                <a:lnTo>
                  <a:pt x="0" y="37338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0">
            <a:extLst>
              <a:ext uri="{FF2B5EF4-FFF2-40B4-BE49-F238E27FC236}">
                <a16:creationId xmlns:a16="http://schemas.microsoft.com/office/drawing/2014/main" id="{CEA1066E-6D93-44A9-B29C-1F4AACA54138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620001" y="1607990"/>
            <a:ext cx="3671598" cy="3649811"/>
          </a:xfrm>
          <a:custGeom>
            <a:avLst/>
            <a:gdLst>
              <a:gd name="connsiteX0" fmla="*/ 0 w 3671598"/>
              <a:gd name="connsiteY0" fmla="*/ 0 h 3649811"/>
              <a:gd name="connsiteX1" fmla="*/ 3671598 w 3671598"/>
              <a:gd name="connsiteY1" fmla="*/ 0 h 3649811"/>
              <a:gd name="connsiteX2" fmla="*/ 3671598 w 3671598"/>
              <a:gd name="connsiteY2" fmla="*/ 3649811 h 3649811"/>
              <a:gd name="connsiteX3" fmla="*/ 0 w 3671598"/>
              <a:gd name="connsiteY3" fmla="*/ 3649811 h 3649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1598" h="3649811">
                <a:moveTo>
                  <a:pt x="0" y="0"/>
                </a:moveTo>
                <a:lnTo>
                  <a:pt x="3671598" y="0"/>
                </a:lnTo>
                <a:lnTo>
                  <a:pt x="3671598" y="3649811"/>
                </a:lnTo>
                <a:lnTo>
                  <a:pt x="0" y="364981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32303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C923E7FC-22C7-48AB-A6F1-C0C5FD1DD7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67567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5">
            <a:extLst>
              <a:ext uri="{FF2B5EF4-FFF2-40B4-BE49-F238E27FC236}">
                <a16:creationId xmlns:a16="http://schemas.microsoft.com/office/drawing/2014/main" id="{F3E73B9E-11CF-4F4B-92A3-D2ED6421093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72002" y="390900"/>
            <a:ext cx="7011987" cy="3038101"/>
          </a:xfrm>
          <a:custGeom>
            <a:avLst/>
            <a:gdLst>
              <a:gd name="connsiteX0" fmla="*/ 0 w 7011987"/>
              <a:gd name="connsiteY0" fmla="*/ 0 h 3038101"/>
              <a:gd name="connsiteX1" fmla="*/ 7011987 w 7011987"/>
              <a:gd name="connsiteY1" fmla="*/ 0 h 3038101"/>
              <a:gd name="connsiteX2" fmla="*/ 7011987 w 7011987"/>
              <a:gd name="connsiteY2" fmla="*/ 3038101 h 3038101"/>
              <a:gd name="connsiteX3" fmla="*/ 0 w 7011987"/>
              <a:gd name="connsiteY3" fmla="*/ 3038101 h 3038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1987" h="3038101">
                <a:moveTo>
                  <a:pt x="0" y="0"/>
                </a:moveTo>
                <a:lnTo>
                  <a:pt x="7011987" y="0"/>
                </a:lnTo>
                <a:lnTo>
                  <a:pt x="7011987" y="3038101"/>
                </a:lnTo>
                <a:lnTo>
                  <a:pt x="0" y="30381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30955239-737C-4294-83B0-07EC7C2D0C38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962400" y="2828279"/>
            <a:ext cx="7009178" cy="2123701"/>
          </a:xfrm>
          <a:custGeom>
            <a:avLst/>
            <a:gdLst>
              <a:gd name="connsiteX0" fmla="*/ 0 w 7009178"/>
              <a:gd name="connsiteY0" fmla="*/ 0 h 2123701"/>
              <a:gd name="connsiteX1" fmla="*/ 7009178 w 7009178"/>
              <a:gd name="connsiteY1" fmla="*/ 0 h 2123701"/>
              <a:gd name="connsiteX2" fmla="*/ 7009178 w 7009178"/>
              <a:gd name="connsiteY2" fmla="*/ 2123701 h 2123701"/>
              <a:gd name="connsiteX3" fmla="*/ 0 w 7009178"/>
              <a:gd name="connsiteY3" fmla="*/ 2123701 h 2123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09178" h="2123701">
                <a:moveTo>
                  <a:pt x="0" y="0"/>
                </a:moveTo>
                <a:lnTo>
                  <a:pt x="7009178" y="0"/>
                </a:lnTo>
                <a:lnTo>
                  <a:pt x="7009178" y="2123701"/>
                </a:lnTo>
                <a:lnTo>
                  <a:pt x="0" y="21237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07206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60420857-3C21-4841-BB73-42605D0B1D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38060" y="1"/>
            <a:ext cx="4878387" cy="3428999"/>
          </a:xfrm>
          <a:custGeom>
            <a:avLst/>
            <a:gdLst>
              <a:gd name="connsiteX0" fmla="*/ 0 w 4878387"/>
              <a:gd name="connsiteY0" fmla="*/ 0 h 3428999"/>
              <a:gd name="connsiteX1" fmla="*/ 4878387 w 4878387"/>
              <a:gd name="connsiteY1" fmla="*/ 0 h 3428999"/>
              <a:gd name="connsiteX2" fmla="*/ 4878387 w 4878387"/>
              <a:gd name="connsiteY2" fmla="*/ 3428999 h 3428999"/>
              <a:gd name="connsiteX3" fmla="*/ 0 w 4878387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7" h="3428999">
                <a:moveTo>
                  <a:pt x="0" y="0"/>
                </a:moveTo>
                <a:lnTo>
                  <a:pt x="4878387" y="0"/>
                </a:lnTo>
                <a:lnTo>
                  <a:pt x="4878387" y="3428999"/>
                </a:lnTo>
                <a:lnTo>
                  <a:pt x="0" y="34289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5">
            <a:extLst>
              <a:ext uri="{FF2B5EF4-FFF2-40B4-BE49-F238E27FC236}">
                <a16:creationId xmlns:a16="http://schemas.microsoft.com/office/drawing/2014/main" id="{9034FC3E-741B-40A0-B53A-2101F63237A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218860" y="2514601"/>
            <a:ext cx="5183186" cy="4343400"/>
          </a:xfrm>
          <a:custGeom>
            <a:avLst/>
            <a:gdLst>
              <a:gd name="connsiteX0" fmla="*/ 0 w 5183186"/>
              <a:gd name="connsiteY0" fmla="*/ 0 h 4343400"/>
              <a:gd name="connsiteX1" fmla="*/ 5183186 w 5183186"/>
              <a:gd name="connsiteY1" fmla="*/ 0 h 4343400"/>
              <a:gd name="connsiteX2" fmla="*/ 5183186 w 5183186"/>
              <a:gd name="connsiteY2" fmla="*/ 4343400 h 4343400"/>
              <a:gd name="connsiteX3" fmla="*/ 0 w 5183186"/>
              <a:gd name="connsiteY3" fmla="*/ 4343400 h 434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3186" h="4343400">
                <a:moveTo>
                  <a:pt x="0" y="0"/>
                </a:moveTo>
                <a:lnTo>
                  <a:pt x="5183186" y="0"/>
                </a:lnTo>
                <a:lnTo>
                  <a:pt x="5183186" y="4343400"/>
                </a:lnTo>
                <a:lnTo>
                  <a:pt x="0" y="43434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218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B210BA4D-DFBC-46E6-AF21-9059771604C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72002" y="0"/>
            <a:ext cx="7619999" cy="4343400"/>
          </a:xfrm>
          <a:custGeom>
            <a:avLst/>
            <a:gdLst>
              <a:gd name="connsiteX0" fmla="*/ 0 w 7619999"/>
              <a:gd name="connsiteY0" fmla="*/ 0 h 4343400"/>
              <a:gd name="connsiteX1" fmla="*/ 7619999 w 7619999"/>
              <a:gd name="connsiteY1" fmla="*/ 0 h 4343400"/>
              <a:gd name="connsiteX2" fmla="*/ 7619999 w 7619999"/>
              <a:gd name="connsiteY2" fmla="*/ 4343400 h 4343400"/>
              <a:gd name="connsiteX3" fmla="*/ 0 w 7619999"/>
              <a:gd name="connsiteY3" fmla="*/ 4343400 h 434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19999" h="4343400">
                <a:moveTo>
                  <a:pt x="0" y="0"/>
                </a:moveTo>
                <a:lnTo>
                  <a:pt x="7619999" y="0"/>
                </a:lnTo>
                <a:lnTo>
                  <a:pt x="7619999" y="4343400"/>
                </a:lnTo>
                <a:lnTo>
                  <a:pt x="0" y="43434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DFBB6180-246C-4CF2-B590-7388AC1B7D7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" y="4343400"/>
            <a:ext cx="4572001" cy="2514600"/>
          </a:xfrm>
          <a:custGeom>
            <a:avLst/>
            <a:gdLst>
              <a:gd name="connsiteX0" fmla="*/ 0 w 4572001"/>
              <a:gd name="connsiteY0" fmla="*/ 0 h 2514600"/>
              <a:gd name="connsiteX1" fmla="*/ 4572001 w 4572001"/>
              <a:gd name="connsiteY1" fmla="*/ 0 h 2514600"/>
              <a:gd name="connsiteX2" fmla="*/ 4572001 w 4572001"/>
              <a:gd name="connsiteY2" fmla="*/ 2514600 h 2514600"/>
              <a:gd name="connsiteX3" fmla="*/ 0 w 4572001"/>
              <a:gd name="connsiteY3" fmla="*/ 251460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1" h="2514600">
                <a:moveTo>
                  <a:pt x="0" y="0"/>
                </a:moveTo>
                <a:lnTo>
                  <a:pt x="4572001" y="0"/>
                </a:lnTo>
                <a:lnTo>
                  <a:pt x="4572001" y="2514600"/>
                </a:lnTo>
                <a:lnTo>
                  <a:pt x="0" y="2514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1661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7C0C17FA-8DE2-4888-AD19-3CE4ADF5C80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4343400"/>
            <a:ext cx="12192000" cy="2514600"/>
          </a:xfrm>
          <a:custGeom>
            <a:avLst/>
            <a:gdLst>
              <a:gd name="connsiteX0" fmla="*/ 0 w 12192000"/>
              <a:gd name="connsiteY0" fmla="*/ 0 h 2514600"/>
              <a:gd name="connsiteX1" fmla="*/ 12192000 w 12192000"/>
              <a:gd name="connsiteY1" fmla="*/ 0 h 2514600"/>
              <a:gd name="connsiteX2" fmla="*/ 12192000 w 12192000"/>
              <a:gd name="connsiteY2" fmla="*/ 2514600 h 2514600"/>
              <a:gd name="connsiteX3" fmla="*/ 0 w 12192000"/>
              <a:gd name="connsiteY3" fmla="*/ 251460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514600">
                <a:moveTo>
                  <a:pt x="0" y="0"/>
                </a:moveTo>
                <a:lnTo>
                  <a:pt x="12192000" y="0"/>
                </a:lnTo>
                <a:lnTo>
                  <a:pt x="12192000" y="2514600"/>
                </a:lnTo>
                <a:lnTo>
                  <a:pt x="0" y="2514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2">
            <a:extLst>
              <a:ext uri="{FF2B5EF4-FFF2-40B4-BE49-F238E27FC236}">
                <a16:creationId xmlns:a16="http://schemas.microsoft.com/office/drawing/2014/main" id="{93D53040-C546-450D-8BC9-07AFCCB38D5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227972" y="1301386"/>
            <a:ext cx="9746417" cy="3042014"/>
          </a:xfrm>
          <a:custGeom>
            <a:avLst/>
            <a:gdLst>
              <a:gd name="connsiteX0" fmla="*/ 0 w 9746417"/>
              <a:gd name="connsiteY0" fmla="*/ 0 h 3042014"/>
              <a:gd name="connsiteX1" fmla="*/ 9746417 w 9746417"/>
              <a:gd name="connsiteY1" fmla="*/ 0 h 3042014"/>
              <a:gd name="connsiteX2" fmla="*/ 9746417 w 9746417"/>
              <a:gd name="connsiteY2" fmla="*/ 3042014 h 3042014"/>
              <a:gd name="connsiteX3" fmla="*/ 0 w 9746417"/>
              <a:gd name="connsiteY3" fmla="*/ 3042014 h 3042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46417" h="3042014">
                <a:moveTo>
                  <a:pt x="0" y="0"/>
                </a:moveTo>
                <a:lnTo>
                  <a:pt x="9746417" y="0"/>
                </a:lnTo>
                <a:lnTo>
                  <a:pt x="9746417" y="3042014"/>
                </a:lnTo>
                <a:lnTo>
                  <a:pt x="0" y="30420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35143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9">
            <a:extLst>
              <a:ext uri="{FF2B5EF4-FFF2-40B4-BE49-F238E27FC236}">
                <a16:creationId xmlns:a16="http://schemas.microsoft.com/office/drawing/2014/main" id="{FA700D3C-7022-4CA8-8957-2F5F026A18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66700" y="1381190"/>
            <a:ext cx="4965425" cy="2755804"/>
          </a:xfrm>
          <a:custGeom>
            <a:avLst/>
            <a:gdLst>
              <a:gd name="connsiteX0" fmla="*/ 0 w 4965425"/>
              <a:gd name="connsiteY0" fmla="*/ 0 h 2755804"/>
              <a:gd name="connsiteX1" fmla="*/ 4965425 w 4965425"/>
              <a:gd name="connsiteY1" fmla="*/ 0 h 2755804"/>
              <a:gd name="connsiteX2" fmla="*/ 4965425 w 4965425"/>
              <a:gd name="connsiteY2" fmla="*/ 2755804 h 2755804"/>
              <a:gd name="connsiteX3" fmla="*/ 0 w 4965425"/>
              <a:gd name="connsiteY3" fmla="*/ 2755804 h 2755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5425" h="2755804">
                <a:moveTo>
                  <a:pt x="0" y="0"/>
                </a:moveTo>
                <a:lnTo>
                  <a:pt x="4965425" y="0"/>
                </a:lnTo>
                <a:lnTo>
                  <a:pt x="4965425" y="2755804"/>
                </a:lnTo>
                <a:lnTo>
                  <a:pt x="0" y="27558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3642AEC-D891-412B-B7AA-121163042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06928" y="1158536"/>
            <a:ext cx="378596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551913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26AC91F7-8627-46E3-B304-FBA14951B3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755188" y="990600"/>
            <a:ext cx="2436812" cy="4876800"/>
          </a:xfrm>
          <a:custGeom>
            <a:avLst/>
            <a:gdLst>
              <a:gd name="connsiteX0" fmla="*/ 0 w 2436812"/>
              <a:gd name="connsiteY0" fmla="*/ 0 h 4876800"/>
              <a:gd name="connsiteX1" fmla="*/ 2436812 w 2436812"/>
              <a:gd name="connsiteY1" fmla="*/ 0 h 4876800"/>
              <a:gd name="connsiteX2" fmla="*/ 2436812 w 2436812"/>
              <a:gd name="connsiteY2" fmla="*/ 4876800 h 4876800"/>
              <a:gd name="connsiteX3" fmla="*/ 0 w 2436812"/>
              <a:gd name="connsiteY3" fmla="*/ 487680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6812" h="4876800">
                <a:moveTo>
                  <a:pt x="0" y="0"/>
                </a:moveTo>
                <a:lnTo>
                  <a:pt x="2436812" y="0"/>
                </a:lnTo>
                <a:lnTo>
                  <a:pt x="2436812" y="4876800"/>
                </a:lnTo>
                <a:lnTo>
                  <a:pt x="0" y="4876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0942802-788B-46B8-A452-73317EC85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536488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20550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58C0AC68-59C6-4587-8E8F-C089671611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819400"/>
            <a:ext cx="4571999" cy="4038600"/>
          </a:xfrm>
          <a:custGeom>
            <a:avLst/>
            <a:gdLst>
              <a:gd name="connsiteX0" fmla="*/ 0 w 4571999"/>
              <a:gd name="connsiteY0" fmla="*/ 0 h 4038600"/>
              <a:gd name="connsiteX1" fmla="*/ 4571999 w 4571999"/>
              <a:gd name="connsiteY1" fmla="*/ 0 h 4038600"/>
              <a:gd name="connsiteX2" fmla="*/ 4571999 w 4571999"/>
              <a:gd name="connsiteY2" fmla="*/ 4038600 h 4038600"/>
              <a:gd name="connsiteX3" fmla="*/ 0 w 4571999"/>
              <a:gd name="connsiteY3" fmla="*/ 403860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1999" h="4038600">
                <a:moveTo>
                  <a:pt x="0" y="0"/>
                </a:moveTo>
                <a:lnTo>
                  <a:pt x="4571999" y="0"/>
                </a:lnTo>
                <a:lnTo>
                  <a:pt x="4571999" y="4038600"/>
                </a:lnTo>
                <a:lnTo>
                  <a:pt x="0" y="4038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48EAD6B-0C77-4D70-877B-444FC348A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2984" y="812455"/>
            <a:ext cx="298881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7150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7E64BB4A-4F2D-4939-B15B-9B3D66F746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3657600" cy="2819400"/>
          </a:xfrm>
          <a:custGeom>
            <a:avLst/>
            <a:gdLst>
              <a:gd name="connsiteX0" fmla="*/ 0 w 3657600"/>
              <a:gd name="connsiteY0" fmla="*/ 0 h 2819400"/>
              <a:gd name="connsiteX1" fmla="*/ 3657600 w 3657600"/>
              <a:gd name="connsiteY1" fmla="*/ 0 h 2819400"/>
              <a:gd name="connsiteX2" fmla="*/ 3657600 w 3657600"/>
              <a:gd name="connsiteY2" fmla="*/ 2819400 h 2819400"/>
              <a:gd name="connsiteX3" fmla="*/ 0 w 3657600"/>
              <a:gd name="connsiteY3" fmla="*/ 2819400 h 281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7600" h="2819400">
                <a:moveTo>
                  <a:pt x="0" y="0"/>
                </a:moveTo>
                <a:lnTo>
                  <a:pt x="3657600" y="0"/>
                </a:lnTo>
                <a:lnTo>
                  <a:pt x="3657600" y="2819400"/>
                </a:lnTo>
                <a:lnTo>
                  <a:pt x="0" y="28194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0" name="PpHolder10">
            <a:extLst>
              <a:ext uri="{FF2B5EF4-FFF2-40B4-BE49-F238E27FC236}">
                <a16:creationId xmlns:a16="http://schemas.microsoft.com/office/drawing/2014/main" id="{1CDDFC49-C7DA-49C4-93EC-6D370482F37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527480" y="1913884"/>
            <a:ext cx="2434921" cy="1515117"/>
          </a:xfrm>
          <a:custGeom>
            <a:avLst/>
            <a:gdLst>
              <a:gd name="connsiteX0" fmla="*/ 0 w 2434921"/>
              <a:gd name="connsiteY0" fmla="*/ 0 h 1515117"/>
              <a:gd name="connsiteX1" fmla="*/ 2434921 w 2434921"/>
              <a:gd name="connsiteY1" fmla="*/ 0 h 1515117"/>
              <a:gd name="connsiteX2" fmla="*/ 2434921 w 2434921"/>
              <a:gd name="connsiteY2" fmla="*/ 1515117 h 1515117"/>
              <a:gd name="connsiteX3" fmla="*/ 0 w 2434921"/>
              <a:gd name="connsiteY3" fmla="*/ 1515117 h 151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921" h="1515117">
                <a:moveTo>
                  <a:pt x="0" y="0"/>
                </a:moveTo>
                <a:lnTo>
                  <a:pt x="2434921" y="0"/>
                </a:lnTo>
                <a:lnTo>
                  <a:pt x="2434921" y="1515117"/>
                </a:lnTo>
                <a:lnTo>
                  <a:pt x="0" y="151511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16">
            <a:extLst>
              <a:ext uri="{FF2B5EF4-FFF2-40B4-BE49-F238E27FC236}">
                <a16:creationId xmlns:a16="http://schemas.microsoft.com/office/drawing/2014/main" id="{4924779F-86F6-4044-AA74-9C7B4572116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527480" y="4352284"/>
            <a:ext cx="2434921" cy="1515117"/>
          </a:xfrm>
          <a:custGeom>
            <a:avLst/>
            <a:gdLst>
              <a:gd name="connsiteX0" fmla="*/ 0 w 2434921"/>
              <a:gd name="connsiteY0" fmla="*/ 0 h 1515117"/>
              <a:gd name="connsiteX1" fmla="*/ 2434921 w 2434921"/>
              <a:gd name="connsiteY1" fmla="*/ 0 h 1515117"/>
              <a:gd name="connsiteX2" fmla="*/ 2434921 w 2434921"/>
              <a:gd name="connsiteY2" fmla="*/ 1515117 h 1515117"/>
              <a:gd name="connsiteX3" fmla="*/ 0 w 2434921"/>
              <a:gd name="connsiteY3" fmla="*/ 1515117 h 151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921" h="1515117">
                <a:moveTo>
                  <a:pt x="0" y="0"/>
                </a:moveTo>
                <a:lnTo>
                  <a:pt x="2434921" y="0"/>
                </a:lnTo>
                <a:lnTo>
                  <a:pt x="2434921" y="1515117"/>
                </a:lnTo>
                <a:lnTo>
                  <a:pt x="0" y="151511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4D8C9828-36AF-4B6C-AC87-D32AAD35D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6242" y="1158536"/>
            <a:ext cx="378596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38152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7">
            <a:extLst>
              <a:ext uri="{FF2B5EF4-FFF2-40B4-BE49-F238E27FC236}">
                <a16:creationId xmlns:a16="http://schemas.microsoft.com/office/drawing/2014/main" id="{4F81F4DB-A397-4C1B-91B1-E68D320D1D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866819" y="2100652"/>
            <a:ext cx="1141574" cy="1141574"/>
          </a:xfrm>
          <a:custGeom>
            <a:avLst/>
            <a:gdLst>
              <a:gd name="connsiteX0" fmla="*/ 570788 w 1141574"/>
              <a:gd name="connsiteY0" fmla="*/ 0 h 1141574"/>
              <a:gd name="connsiteX1" fmla="*/ 1141574 w 1141574"/>
              <a:gd name="connsiteY1" fmla="*/ 570787 h 1141574"/>
              <a:gd name="connsiteX2" fmla="*/ 570788 w 1141574"/>
              <a:gd name="connsiteY2" fmla="*/ 1141574 h 1141574"/>
              <a:gd name="connsiteX3" fmla="*/ 0 w 1141574"/>
              <a:gd name="connsiteY3" fmla="*/ 570787 h 1141574"/>
              <a:gd name="connsiteX4" fmla="*/ 570788 w 1141574"/>
              <a:gd name="connsiteY4" fmla="*/ 0 h 114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574" h="1141574">
                <a:moveTo>
                  <a:pt x="570788" y="0"/>
                </a:moveTo>
                <a:cubicBezTo>
                  <a:pt x="886024" y="0"/>
                  <a:pt x="1141574" y="255551"/>
                  <a:pt x="1141574" y="570787"/>
                </a:cubicBezTo>
                <a:cubicBezTo>
                  <a:pt x="1141574" y="886024"/>
                  <a:pt x="886024" y="1141574"/>
                  <a:pt x="570788" y="1141574"/>
                </a:cubicBezTo>
                <a:cubicBezTo>
                  <a:pt x="255551" y="1141574"/>
                  <a:pt x="0" y="886024"/>
                  <a:pt x="0" y="570787"/>
                </a:cubicBezTo>
                <a:cubicBezTo>
                  <a:pt x="0" y="255551"/>
                  <a:pt x="255551" y="0"/>
                  <a:pt x="57078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0" name="PpHolder18">
            <a:extLst>
              <a:ext uri="{FF2B5EF4-FFF2-40B4-BE49-F238E27FC236}">
                <a16:creationId xmlns:a16="http://schemas.microsoft.com/office/drawing/2014/main" id="{3FE529DF-C622-4DBE-97FC-5DB46CD64C2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500040" y="1783439"/>
            <a:ext cx="1167461" cy="1165790"/>
          </a:xfrm>
          <a:custGeom>
            <a:avLst/>
            <a:gdLst>
              <a:gd name="connsiteX0" fmla="*/ 583731 w 1167461"/>
              <a:gd name="connsiteY0" fmla="*/ 0 h 1165790"/>
              <a:gd name="connsiteX1" fmla="*/ 1167461 w 1167461"/>
              <a:gd name="connsiteY1" fmla="*/ 582895 h 1165790"/>
              <a:gd name="connsiteX2" fmla="*/ 583731 w 1167461"/>
              <a:gd name="connsiteY2" fmla="*/ 1165790 h 1165790"/>
              <a:gd name="connsiteX3" fmla="*/ 0 w 1167461"/>
              <a:gd name="connsiteY3" fmla="*/ 582895 h 1165790"/>
              <a:gd name="connsiteX4" fmla="*/ 583731 w 1167461"/>
              <a:gd name="connsiteY4" fmla="*/ 0 h 1165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7461" h="1165790">
                <a:moveTo>
                  <a:pt x="583731" y="0"/>
                </a:moveTo>
                <a:cubicBezTo>
                  <a:pt x="906116" y="0"/>
                  <a:pt x="1167461" y="260971"/>
                  <a:pt x="1167461" y="582895"/>
                </a:cubicBezTo>
                <a:cubicBezTo>
                  <a:pt x="1167461" y="904819"/>
                  <a:pt x="906116" y="1165790"/>
                  <a:pt x="583731" y="1165790"/>
                </a:cubicBezTo>
                <a:cubicBezTo>
                  <a:pt x="261345" y="1165790"/>
                  <a:pt x="0" y="904819"/>
                  <a:pt x="0" y="582895"/>
                </a:cubicBezTo>
                <a:cubicBezTo>
                  <a:pt x="0" y="260971"/>
                  <a:pt x="261345" y="0"/>
                  <a:pt x="58373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25">
            <a:extLst>
              <a:ext uri="{FF2B5EF4-FFF2-40B4-BE49-F238E27FC236}">
                <a16:creationId xmlns:a16="http://schemas.microsoft.com/office/drawing/2014/main" id="{A9DDC583-53C8-4DA7-86AC-3B4A11E028B5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184802" y="2100647"/>
            <a:ext cx="1141574" cy="1141574"/>
          </a:xfrm>
          <a:custGeom>
            <a:avLst/>
            <a:gdLst>
              <a:gd name="connsiteX0" fmla="*/ 570787 w 1141574"/>
              <a:gd name="connsiteY0" fmla="*/ 0 h 1141574"/>
              <a:gd name="connsiteX1" fmla="*/ 1141574 w 1141574"/>
              <a:gd name="connsiteY1" fmla="*/ 570787 h 1141574"/>
              <a:gd name="connsiteX2" fmla="*/ 570787 w 1141574"/>
              <a:gd name="connsiteY2" fmla="*/ 1141574 h 1141574"/>
              <a:gd name="connsiteX3" fmla="*/ 0 w 1141574"/>
              <a:gd name="connsiteY3" fmla="*/ 570787 h 1141574"/>
              <a:gd name="connsiteX4" fmla="*/ 570787 w 1141574"/>
              <a:gd name="connsiteY4" fmla="*/ 0 h 114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574" h="1141574">
                <a:moveTo>
                  <a:pt x="570787" y="0"/>
                </a:moveTo>
                <a:cubicBezTo>
                  <a:pt x="886024" y="0"/>
                  <a:pt x="1141574" y="255550"/>
                  <a:pt x="1141574" y="570787"/>
                </a:cubicBezTo>
                <a:cubicBezTo>
                  <a:pt x="1141574" y="886025"/>
                  <a:pt x="886024" y="1141574"/>
                  <a:pt x="570787" y="1141574"/>
                </a:cubicBezTo>
                <a:cubicBezTo>
                  <a:pt x="255550" y="1141574"/>
                  <a:pt x="0" y="886025"/>
                  <a:pt x="0" y="570787"/>
                </a:cubicBezTo>
                <a:cubicBezTo>
                  <a:pt x="0" y="255550"/>
                  <a:pt x="255550" y="0"/>
                  <a:pt x="5707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A5EF292C-80E1-427C-B022-93F43C1F2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536488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85357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CFF37E9E-495E-4D8D-9CE9-861603C5C5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038600"/>
          </a:xfrm>
          <a:custGeom>
            <a:avLst/>
            <a:gdLst>
              <a:gd name="connsiteX0" fmla="*/ 0 w 12192000"/>
              <a:gd name="connsiteY0" fmla="*/ 0 h 4038600"/>
              <a:gd name="connsiteX1" fmla="*/ 12192000 w 12192000"/>
              <a:gd name="connsiteY1" fmla="*/ 0 h 4038600"/>
              <a:gd name="connsiteX2" fmla="*/ 12192000 w 12192000"/>
              <a:gd name="connsiteY2" fmla="*/ 4038600 h 4038600"/>
              <a:gd name="connsiteX3" fmla="*/ 0 w 12192000"/>
              <a:gd name="connsiteY3" fmla="*/ 403860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038600">
                <a:moveTo>
                  <a:pt x="0" y="0"/>
                </a:moveTo>
                <a:lnTo>
                  <a:pt x="12192000" y="0"/>
                </a:lnTo>
                <a:lnTo>
                  <a:pt x="12192000" y="4038600"/>
                </a:lnTo>
                <a:lnTo>
                  <a:pt x="0" y="4038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7C68687-C315-467E-89BD-5E710B9BA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5061" y="935122"/>
            <a:ext cx="3562026" cy="83210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4755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0">
            <a:extLst>
              <a:ext uri="{FF2B5EF4-FFF2-40B4-BE49-F238E27FC236}">
                <a16:creationId xmlns:a16="http://schemas.microsoft.com/office/drawing/2014/main" id="{470B67C1-C585-4836-9099-79CFD4F55C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5790089" cy="6858000"/>
          </a:xfrm>
          <a:custGeom>
            <a:avLst/>
            <a:gdLst>
              <a:gd name="connsiteX0" fmla="*/ 0 w 5790089"/>
              <a:gd name="connsiteY0" fmla="*/ 0 h 6858000"/>
              <a:gd name="connsiteX1" fmla="*/ 2869512 w 5790089"/>
              <a:gd name="connsiteY1" fmla="*/ 0 h 6858000"/>
              <a:gd name="connsiteX2" fmla="*/ 5790089 w 5790089"/>
              <a:gd name="connsiteY2" fmla="*/ 2746335 h 6858000"/>
              <a:gd name="connsiteX3" fmla="*/ 1417557 w 5790089"/>
              <a:gd name="connsiteY3" fmla="*/ 6858000 h 6858000"/>
              <a:gd name="connsiteX4" fmla="*/ 1300735 w 5790089"/>
              <a:gd name="connsiteY4" fmla="*/ 6858000 h 6858000"/>
              <a:gd name="connsiteX5" fmla="*/ 0 w 5790089"/>
              <a:gd name="connsiteY5" fmla="*/ 563486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90089" h="6858000">
                <a:moveTo>
                  <a:pt x="0" y="0"/>
                </a:moveTo>
                <a:lnTo>
                  <a:pt x="2869512" y="0"/>
                </a:lnTo>
                <a:lnTo>
                  <a:pt x="5790089" y="2746335"/>
                </a:lnTo>
                <a:lnTo>
                  <a:pt x="1417557" y="6858000"/>
                </a:lnTo>
                <a:lnTo>
                  <a:pt x="1300735" y="6858000"/>
                </a:lnTo>
                <a:lnTo>
                  <a:pt x="0" y="563486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B78C5A2-3AF7-4CFD-ACD4-F06794E8E3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5400000">
            <a:off x="8207824" y="2830068"/>
            <a:ext cx="5721658" cy="1197864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7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98480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00AD5476-157D-4BA6-9801-9F628CAC7B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17614" y="0"/>
            <a:ext cx="9756775" cy="3733800"/>
          </a:xfrm>
          <a:custGeom>
            <a:avLst/>
            <a:gdLst>
              <a:gd name="connsiteX0" fmla="*/ 0 w 9756775"/>
              <a:gd name="connsiteY0" fmla="*/ 0 h 3733800"/>
              <a:gd name="connsiteX1" fmla="*/ 9756775 w 9756775"/>
              <a:gd name="connsiteY1" fmla="*/ 0 h 3733800"/>
              <a:gd name="connsiteX2" fmla="*/ 9756775 w 9756775"/>
              <a:gd name="connsiteY2" fmla="*/ 3733800 h 3733800"/>
              <a:gd name="connsiteX3" fmla="*/ 0 w 9756775"/>
              <a:gd name="connsiteY3" fmla="*/ 3733800 h 373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56775" h="3733800">
                <a:moveTo>
                  <a:pt x="0" y="0"/>
                </a:moveTo>
                <a:lnTo>
                  <a:pt x="9756775" y="0"/>
                </a:lnTo>
                <a:lnTo>
                  <a:pt x="9756775" y="3733800"/>
                </a:lnTo>
                <a:lnTo>
                  <a:pt x="0" y="3733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625AF31-4982-4BD3-B906-3C439D15A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4253036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29229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F82CB7EA-81FC-47CD-A8B3-EE2F291200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2514601"/>
          </a:xfrm>
          <a:custGeom>
            <a:avLst/>
            <a:gdLst>
              <a:gd name="connsiteX0" fmla="*/ 0 w 12192000"/>
              <a:gd name="connsiteY0" fmla="*/ 0 h 2514601"/>
              <a:gd name="connsiteX1" fmla="*/ 12192000 w 12192000"/>
              <a:gd name="connsiteY1" fmla="*/ 0 h 2514601"/>
              <a:gd name="connsiteX2" fmla="*/ 12192000 w 12192000"/>
              <a:gd name="connsiteY2" fmla="*/ 2514601 h 2514601"/>
              <a:gd name="connsiteX3" fmla="*/ 0 w 12192000"/>
              <a:gd name="connsiteY3" fmla="*/ 2514601 h 2514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514601">
                <a:moveTo>
                  <a:pt x="0" y="0"/>
                </a:moveTo>
                <a:lnTo>
                  <a:pt x="12192000" y="0"/>
                </a:lnTo>
                <a:lnTo>
                  <a:pt x="12192000" y="2514601"/>
                </a:lnTo>
                <a:lnTo>
                  <a:pt x="0" y="25146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5696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38185FD7-06E8-45FB-B589-5BB4BEEEA5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19278" y="694678"/>
            <a:ext cx="5172722" cy="4563122"/>
          </a:xfrm>
          <a:custGeom>
            <a:avLst/>
            <a:gdLst>
              <a:gd name="connsiteX0" fmla="*/ 0 w 5172722"/>
              <a:gd name="connsiteY0" fmla="*/ 0 h 4563122"/>
              <a:gd name="connsiteX1" fmla="*/ 5172722 w 5172722"/>
              <a:gd name="connsiteY1" fmla="*/ 0 h 4563122"/>
              <a:gd name="connsiteX2" fmla="*/ 5172722 w 5172722"/>
              <a:gd name="connsiteY2" fmla="*/ 4563122 h 4563122"/>
              <a:gd name="connsiteX3" fmla="*/ 0 w 5172722"/>
              <a:gd name="connsiteY3" fmla="*/ 4563122 h 4563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72722" h="4563122">
                <a:moveTo>
                  <a:pt x="0" y="0"/>
                </a:moveTo>
                <a:lnTo>
                  <a:pt x="5172722" y="0"/>
                </a:lnTo>
                <a:lnTo>
                  <a:pt x="5172722" y="4563122"/>
                </a:lnTo>
                <a:lnTo>
                  <a:pt x="0" y="456312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CA0F2C6C-17D8-425F-8AEB-CA15FF0A3DF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64985" y="3742677"/>
            <a:ext cx="4816617" cy="2739114"/>
          </a:xfrm>
          <a:custGeom>
            <a:avLst/>
            <a:gdLst>
              <a:gd name="connsiteX0" fmla="*/ 0 w 4816617"/>
              <a:gd name="connsiteY0" fmla="*/ 0 h 2739114"/>
              <a:gd name="connsiteX1" fmla="*/ 4816617 w 4816617"/>
              <a:gd name="connsiteY1" fmla="*/ 0 h 2739114"/>
              <a:gd name="connsiteX2" fmla="*/ 4816617 w 4816617"/>
              <a:gd name="connsiteY2" fmla="*/ 2739114 h 2739114"/>
              <a:gd name="connsiteX3" fmla="*/ 0 w 4816617"/>
              <a:gd name="connsiteY3" fmla="*/ 2739114 h 2739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6617" h="2739114">
                <a:moveTo>
                  <a:pt x="0" y="0"/>
                </a:moveTo>
                <a:lnTo>
                  <a:pt x="4816617" y="0"/>
                </a:lnTo>
                <a:lnTo>
                  <a:pt x="4816617" y="2739114"/>
                </a:lnTo>
                <a:lnTo>
                  <a:pt x="0" y="27391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9BB4F034-85B6-4056-862D-2081B9E84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6930" y="967280"/>
            <a:ext cx="3511296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5631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200C5C89-60B9-436C-999A-387226EC698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6491" y="1005310"/>
            <a:ext cx="4873753" cy="4252491"/>
          </a:xfrm>
          <a:custGeom>
            <a:avLst/>
            <a:gdLst>
              <a:gd name="connsiteX0" fmla="*/ 0 w 4873753"/>
              <a:gd name="connsiteY0" fmla="*/ 0 h 4252491"/>
              <a:gd name="connsiteX1" fmla="*/ 4873753 w 4873753"/>
              <a:gd name="connsiteY1" fmla="*/ 0 h 4252491"/>
              <a:gd name="connsiteX2" fmla="*/ 4873753 w 4873753"/>
              <a:gd name="connsiteY2" fmla="*/ 4252491 h 4252491"/>
              <a:gd name="connsiteX3" fmla="*/ 0 w 4873753"/>
              <a:gd name="connsiteY3" fmla="*/ 4252491 h 425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3753" h="4252491">
                <a:moveTo>
                  <a:pt x="0" y="0"/>
                </a:moveTo>
                <a:lnTo>
                  <a:pt x="4873753" y="0"/>
                </a:lnTo>
                <a:lnTo>
                  <a:pt x="4873753" y="4252491"/>
                </a:lnTo>
                <a:lnTo>
                  <a:pt x="0" y="425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1">
            <a:extLst>
              <a:ext uri="{FF2B5EF4-FFF2-40B4-BE49-F238E27FC236}">
                <a16:creationId xmlns:a16="http://schemas.microsoft.com/office/drawing/2014/main" id="{FA6D56A8-B9E2-48CF-B184-4E57370843D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353366" y="4048967"/>
            <a:ext cx="3352234" cy="2123234"/>
          </a:xfrm>
          <a:custGeom>
            <a:avLst/>
            <a:gdLst>
              <a:gd name="connsiteX0" fmla="*/ 0 w 3352234"/>
              <a:gd name="connsiteY0" fmla="*/ 0 h 2123234"/>
              <a:gd name="connsiteX1" fmla="*/ 3352234 w 3352234"/>
              <a:gd name="connsiteY1" fmla="*/ 0 h 2123234"/>
              <a:gd name="connsiteX2" fmla="*/ 3352234 w 3352234"/>
              <a:gd name="connsiteY2" fmla="*/ 2123234 h 2123234"/>
              <a:gd name="connsiteX3" fmla="*/ 0 w 3352234"/>
              <a:gd name="connsiteY3" fmla="*/ 2123234 h 2123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2234" h="2123234">
                <a:moveTo>
                  <a:pt x="0" y="0"/>
                </a:moveTo>
                <a:lnTo>
                  <a:pt x="3352234" y="0"/>
                </a:lnTo>
                <a:lnTo>
                  <a:pt x="3352234" y="2123234"/>
                </a:lnTo>
                <a:lnTo>
                  <a:pt x="0" y="212323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41E5536-1C60-4691-A169-F27EA4D1B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0343" y="486102"/>
            <a:ext cx="3511296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5113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4">
            <a:extLst>
              <a:ext uri="{FF2B5EF4-FFF2-40B4-BE49-F238E27FC236}">
                <a16:creationId xmlns:a16="http://schemas.microsoft.com/office/drawing/2014/main" id="{DD5D4FC0-7258-44D6-91C8-82D7FDF1A8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24249" y="1306266"/>
            <a:ext cx="3659187" cy="3951534"/>
          </a:xfrm>
          <a:custGeom>
            <a:avLst/>
            <a:gdLst>
              <a:gd name="connsiteX0" fmla="*/ 0 w 3659187"/>
              <a:gd name="connsiteY0" fmla="*/ 0 h 3951534"/>
              <a:gd name="connsiteX1" fmla="*/ 3659187 w 3659187"/>
              <a:gd name="connsiteY1" fmla="*/ 0 h 3951534"/>
              <a:gd name="connsiteX2" fmla="*/ 3659187 w 3659187"/>
              <a:gd name="connsiteY2" fmla="*/ 3951534 h 3951534"/>
              <a:gd name="connsiteX3" fmla="*/ 0 w 3659187"/>
              <a:gd name="connsiteY3" fmla="*/ 3951534 h 395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9187" h="3951534">
                <a:moveTo>
                  <a:pt x="0" y="0"/>
                </a:moveTo>
                <a:lnTo>
                  <a:pt x="3659187" y="0"/>
                </a:lnTo>
                <a:lnTo>
                  <a:pt x="3659187" y="3951534"/>
                </a:lnTo>
                <a:lnTo>
                  <a:pt x="0" y="395153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6586193-22F9-4002-99B4-BE502FE62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8616" y="1533272"/>
            <a:ext cx="472738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42455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0368CAB8-4890-42D2-B3A2-21EE162C217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20001" y="990602"/>
            <a:ext cx="4572001" cy="4876799"/>
          </a:xfrm>
          <a:custGeom>
            <a:avLst/>
            <a:gdLst>
              <a:gd name="connsiteX0" fmla="*/ 0 w 4572001"/>
              <a:gd name="connsiteY0" fmla="*/ 0 h 4876799"/>
              <a:gd name="connsiteX1" fmla="*/ 4572001 w 4572001"/>
              <a:gd name="connsiteY1" fmla="*/ 0 h 4876799"/>
              <a:gd name="connsiteX2" fmla="*/ 4572001 w 4572001"/>
              <a:gd name="connsiteY2" fmla="*/ 4876799 h 4876799"/>
              <a:gd name="connsiteX3" fmla="*/ 0 w 4572001"/>
              <a:gd name="connsiteY3" fmla="*/ 4876799 h 487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1" h="4876799">
                <a:moveTo>
                  <a:pt x="0" y="0"/>
                </a:moveTo>
                <a:lnTo>
                  <a:pt x="4572001" y="0"/>
                </a:lnTo>
                <a:lnTo>
                  <a:pt x="4572001" y="4876799"/>
                </a:lnTo>
                <a:lnTo>
                  <a:pt x="0" y="48767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AB43FF1-F45F-4158-8112-90F827648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0847" y="1204113"/>
            <a:ext cx="5211088" cy="768096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960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B8C21467-BCD4-4CE6-99B1-B70F338262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90602"/>
            <a:ext cx="5486400" cy="4876799"/>
          </a:xfrm>
          <a:custGeom>
            <a:avLst/>
            <a:gdLst>
              <a:gd name="connsiteX0" fmla="*/ 0 w 5486400"/>
              <a:gd name="connsiteY0" fmla="*/ 0 h 4876799"/>
              <a:gd name="connsiteX1" fmla="*/ 5486400 w 5486400"/>
              <a:gd name="connsiteY1" fmla="*/ 0 h 4876799"/>
              <a:gd name="connsiteX2" fmla="*/ 5486400 w 5486400"/>
              <a:gd name="connsiteY2" fmla="*/ 4876799 h 4876799"/>
              <a:gd name="connsiteX3" fmla="*/ 0 w 5486400"/>
              <a:gd name="connsiteY3" fmla="*/ 4876799 h 487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4876799">
                <a:moveTo>
                  <a:pt x="0" y="0"/>
                </a:moveTo>
                <a:lnTo>
                  <a:pt x="5486400" y="0"/>
                </a:lnTo>
                <a:lnTo>
                  <a:pt x="5486400" y="4876799"/>
                </a:lnTo>
                <a:lnTo>
                  <a:pt x="0" y="48767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6325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6778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  <p:sldLayoutId id="2147483761" r:id="rId16"/>
    <p:sldLayoutId id="2147483762" r:id="rId17"/>
    <p:sldLayoutId id="2147483763" r:id="rId18"/>
    <p:sldLayoutId id="2147483764" r:id="rId19"/>
    <p:sldLayoutId id="2147483765" r:id="rId20"/>
    <p:sldLayoutId id="2147483766" r:id="rId21"/>
    <p:sldLayoutId id="2147483767" r:id="rId22"/>
    <p:sldLayoutId id="2147483768" r:id="rId23"/>
    <p:sldLayoutId id="2147483769" r:id="rId24"/>
    <p:sldLayoutId id="2147483770" r:id="rId25"/>
    <p:sldLayoutId id="2147483771" r:id="rId26"/>
    <p:sldLayoutId id="2147483772" r:id="rId27"/>
    <p:sldLayoutId id="2147483773" r:id="rId28"/>
    <p:sldLayoutId id="2147483774" r:id="rId29"/>
    <p:sldLayoutId id="2147483775" r:id="rId3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pos="4608" userDrawn="1">
          <p15:clr>
            <a:srgbClr val="F26B43"/>
          </p15:clr>
        </p15:guide>
        <p15:guide id="3" pos="7680" userDrawn="1">
          <p15:clr>
            <a:srgbClr val="F26B43"/>
          </p15:clr>
        </p15:guide>
        <p15:guide id="4" pos="4224" userDrawn="1">
          <p15:clr>
            <a:srgbClr val="F26B43"/>
          </p15:clr>
        </p15:guide>
        <p15:guide id="5" pos="4992" userDrawn="1">
          <p15:clr>
            <a:srgbClr val="F26B43"/>
          </p15:clr>
        </p15:guide>
        <p15:guide id="6" pos="5376" userDrawn="1">
          <p15:clr>
            <a:srgbClr val="F26B43"/>
          </p15:clr>
        </p15:guide>
        <p15:guide id="7" orient="horz" pos="2160" userDrawn="1">
          <p15:clr>
            <a:srgbClr val="F26B43"/>
          </p15:clr>
        </p15:guide>
        <p15:guide id="8" pos="5761" userDrawn="1">
          <p15:clr>
            <a:srgbClr val="F26B43"/>
          </p15:clr>
        </p15:guide>
        <p15:guide id="9" orient="horz" pos="4320" userDrawn="1">
          <p15:clr>
            <a:srgbClr val="F26B43"/>
          </p15:clr>
        </p15:guide>
        <p15:guide id="10" pos="6145" userDrawn="1">
          <p15:clr>
            <a:srgbClr val="F26B43"/>
          </p15:clr>
        </p15:guide>
        <p15:guide id="11" pos="6529" userDrawn="1">
          <p15:clr>
            <a:srgbClr val="F26B43"/>
          </p15:clr>
        </p15:guide>
        <p15:guide id="12" pos="6913" userDrawn="1">
          <p15:clr>
            <a:srgbClr val="F26B43"/>
          </p15:clr>
        </p15:guide>
        <p15:guide id="13" pos="7297" userDrawn="1">
          <p15:clr>
            <a:srgbClr val="F26B43"/>
          </p15:clr>
        </p15:guide>
        <p15:guide id="14" pos="3456" userDrawn="1">
          <p15:clr>
            <a:srgbClr val="F26B43"/>
          </p15:clr>
        </p15:guide>
        <p15:guide id="15" pos="3072" userDrawn="1">
          <p15:clr>
            <a:srgbClr val="F26B43"/>
          </p15:clr>
        </p15:guide>
        <p15:guide id="16" pos="2688" userDrawn="1">
          <p15:clr>
            <a:srgbClr val="F26B43"/>
          </p15:clr>
        </p15:guide>
        <p15:guide id="17" pos="2304" userDrawn="1">
          <p15:clr>
            <a:srgbClr val="F26B43"/>
          </p15:clr>
        </p15:guide>
        <p15:guide id="18" pos="1919" userDrawn="1">
          <p15:clr>
            <a:srgbClr val="F26B43"/>
          </p15:clr>
        </p15:guide>
        <p15:guide id="19" pos="1535" userDrawn="1">
          <p15:clr>
            <a:srgbClr val="F26B43"/>
          </p15:clr>
        </p15:guide>
        <p15:guide id="20" pos="1151" userDrawn="1">
          <p15:clr>
            <a:srgbClr val="F26B43"/>
          </p15:clr>
        </p15:guide>
        <p15:guide id="21" pos="767" userDrawn="1">
          <p15:clr>
            <a:srgbClr val="F26B43"/>
          </p15:clr>
        </p15:guide>
        <p15:guide id="22" pos="383" userDrawn="1">
          <p15:clr>
            <a:srgbClr val="F26B43"/>
          </p15:clr>
        </p15:guide>
        <p15:guide id="23" userDrawn="1">
          <p15:clr>
            <a:srgbClr val="F26B43"/>
          </p15:clr>
        </p15:guide>
        <p15:guide id="24" pos="4032" userDrawn="1">
          <p15:clr>
            <a:srgbClr val="F26B43"/>
          </p15:clr>
        </p15:guide>
        <p15:guide id="25" pos="4416" userDrawn="1">
          <p15:clr>
            <a:srgbClr val="F26B43"/>
          </p15:clr>
        </p15:guide>
        <p15:guide id="26" pos="4800" userDrawn="1">
          <p15:clr>
            <a:srgbClr val="F26B43"/>
          </p15:clr>
        </p15:guide>
        <p15:guide id="27" pos="5184" userDrawn="1">
          <p15:clr>
            <a:srgbClr val="F26B43"/>
          </p15:clr>
        </p15:guide>
        <p15:guide id="28" pos="5568" userDrawn="1">
          <p15:clr>
            <a:srgbClr val="F26B43"/>
          </p15:clr>
        </p15:guide>
        <p15:guide id="29" pos="5953" userDrawn="1">
          <p15:clr>
            <a:srgbClr val="F26B43"/>
          </p15:clr>
        </p15:guide>
        <p15:guide id="30" orient="horz" pos="2352" userDrawn="1">
          <p15:clr>
            <a:srgbClr val="F26B43"/>
          </p15:clr>
        </p15:guide>
        <p15:guide id="31" pos="7489" userDrawn="1">
          <p15:clr>
            <a:srgbClr val="F26B43"/>
          </p15:clr>
        </p15:guide>
        <p15:guide id="32" orient="horz" pos="2928" userDrawn="1">
          <p15:clr>
            <a:srgbClr val="F26B43"/>
          </p15:clr>
        </p15:guide>
        <p15:guide id="33" orient="horz" pos="3312" userDrawn="1">
          <p15:clr>
            <a:srgbClr val="F26B43"/>
          </p15:clr>
        </p15:guide>
        <p15:guide id="34" orient="horz" pos="3696" userDrawn="1">
          <p15:clr>
            <a:srgbClr val="F26B43"/>
          </p15:clr>
        </p15:guide>
        <p15:guide id="35" orient="horz" pos="4080" userDrawn="1">
          <p15:clr>
            <a:srgbClr val="F26B43"/>
          </p15:clr>
        </p15:guide>
        <p15:guide id="36" orient="horz" pos="2544" userDrawn="1">
          <p15:clr>
            <a:srgbClr val="F26B43"/>
          </p15:clr>
        </p15:guide>
        <p15:guide id="37" orient="horz" pos="2736" userDrawn="1">
          <p15:clr>
            <a:srgbClr val="F26B43"/>
          </p15:clr>
        </p15:guide>
        <p15:guide id="38" orient="horz" pos="3120" userDrawn="1">
          <p15:clr>
            <a:srgbClr val="F26B43"/>
          </p15:clr>
        </p15:guide>
        <p15:guide id="39" orient="horz" pos="3504" userDrawn="1">
          <p15:clr>
            <a:srgbClr val="F26B43"/>
          </p15:clr>
        </p15:guide>
        <p15:guide id="40" orient="horz" pos="3888" userDrawn="1">
          <p15:clr>
            <a:srgbClr val="F26B43"/>
          </p15:clr>
        </p15:guide>
        <p15:guide id="41" pos="3648" userDrawn="1">
          <p15:clr>
            <a:srgbClr val="F26B43"/>
          </p15:clr>
        </p15:guide>
        <p15:guide id="42" pos="3264" userDrawn="1">
          <p15:clr>
            <a:srgbClr val="F26B43"/>
          </p15:clr>
        </p15:guide>
        <p15:guide id="43" pos="2880" userDrawn="1">
          <p15:clr>
            <a:srgbClr val="F26B43"/>
          </p15:clr>
        </p15:guide>
        <p15:guide id="44" pos="2496" userDrawn="1">
          <p15:clr>
            <a:srgbClr val="F26B43"/>
          </p15:clr>
        </p15:guide>
        <p15:guide id="45" pos="2112" userDrawn="1">
          <p15:clr>
            <a:srgbClr val="F26B43"/>
          </p15:clr>
        </p15:guide>
        <p15:guide id="46" pos="1727" userDrawn="1">
          <p15:clr>
            <a:srgbClr val="F26B43"/>
          </p15:clr>
        </p15:guide>
        <p15:guide id="47" pos="1343" userDrawn="1">
          <p15:clr>
            <a:srgbClr val="F26B43"/>
          </p15:clr>
        </p15:guide>
        <p15:guide id="48" pos="959" userDrawn="1">
          <p15:clr>
            <a:srgbClr val="F26B43"/>
          </p15:clr>
        </p15:guide>
        <p15:guide id="49" pos="575" userDrawn="1">
          <p15:clr>
            <a:srgbClr val="F26B43"/>
          </p15:clr>
        </p15:guide>
        <p15:guide id="50" pos="191" userDrawn="1">
          <p15:clr>
            <a:srgbClr val="F26B43"/>
          </p15:clr>
        </p15:guide>
        <p15:guide id="51" orient="horz" pos="1776" userDrawn="1">
          <p15:clr>
            <a:srgbClr val="F26B43"/>
          </p15:clr>
        </p15:guide>
        <p15:guide id="52" orient="horz" pos="1392" userDrawn="1">
          <p15:clr>
            <a:srgbClr val="F26B43"/>
          </p15:clr>
        </p15:guide>
        <p15:guide id="53" orient="horz" pos="1008" userDrawn="1">
          <p15:clr>
            <a:srgbClr val="F26B43"/>
          </p15:clr>
        </p15:guide>
        <p15:guide id="54" orient="horz" pos="624" userDrawn="1">
          <p15:clr>
            <a:srgbClr val="F26B43"/>
          </p15:clr>
        </p15:guide>
        <p15:guide id="55" orient="horz" pos="240" userDrawn="1">
          <p15:clr>
            <a:srgbClr val="F26B43"/>
          </p15:clr>
        </p15:guide>
        <p15:guide id="56" orient="horz" pos="1584" userDrawn="1">
          <p15:clr>
            <a:srgbClr val="F26B43"/>
          </p15:clr>
        </p15:guide>
        <p15:guide id="57" orient="horz" pos="1968" userDrawn="1">
          <p15:clr>
            <a:srgbClr val="F26B43"/>
          </p15:clr>
        </p15:guide>
        <p15:guide id="58" orient="horz" pos="1200" userDrawn="1">
          <p15:clr>
            <a:srgbClr val="F26B43"/>
          </p15:clr>
        </p15:guide>
        <p15:guide id="59" orient="horz" pos="816" userDrawn="1">
          <p15:clr>
            <a:srgbClr val="F26B43"/>
          </p15:clr>
        </p15:guide>
        <p15:guide id="60" orient="horz" pos="432" userDrawn="1">
          <p15:clr>
            <a:srgbClr val="F26B43"/>
          </p15:clr>
        </p15:guide>
        <p15:guide id="61" pos="6721" userDrawn="1">
          <p15:clr>
            <a:srgbClr val="F26B43"/>
          </p15:clr>
        </p15:guide>
        <p15:guide id="62" pos="6337" userDrawn="1">
          <p15:clr>
            <a:srgbClr val="F26B43"/>
          </p15:clr>
        </p15:guide>
        <p15:guide id="63" pos="710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96118AF9-80F3-4D0D-8543-A7F61E3358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9" name="Rectangle 1">
            <a:extLst>
              <a:ext uri="{FF2B5EF4-FFF2-40B4-BE49-F238E27FC236}">
                <a16:creationId xmlns:a16="http://schemas.microsoft.com/office/drawing/2014/main" id="{B7209FF7-2FC3-46EE-94B9-F9095D22347B}"/>
              </a:ext>
            </a:extLst>
          </p:cNvPr>
          <p:cNvSpPr/>
          <p:nvPr/>
        </p:nvSpPr>
        <p:spPr>
          <a:xfrm>
            <a:off x="0" y="1"/>
            <a:ext cx="12192000" cy="6857999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8" name="Freeform 19">
            <a:extLst>
              <a:ext uri="{FF2B5EF4-FFF2-40B4-BE49-F238E27FC236}">
                <a16:creationId xmlns:a16="http://schemas.microsoft.com/office/drawing/2014/main" id="{3C621A08-38B1-4856-8D9D-DAB1610454B4}"/>
              </a:ext>
            </a:extLst>
          </p:cNvPr>
          <p:cNvSpPr/>
          <p:nvPr/>
        </p:nvSpPr>
        <p:spPr>
          <a:xfrm>
            <a:off x="5730061" y="6489734"/>
            <a:ext cx="731878" cy="368267"/>
          </a:xfrm>
          <a:custGeom>
            <a:avLst/>
            <a:gdLst>
              <a:gd name="connsiteX0" fmla="*/ 365939 w 731878"/>
              <a:gd name="connsiteY0" fmla="*/ 0 h 368267"/>
              <a:gd name="connsiteX1" fmla="*/ 731878 w 731878"/>
              <a:gd name="connsiteY1" fmla="*/ 368267 h 368267"/>
              <a:gd name="connsiteX2" fmla="*/ 0 w 731878"/>
              <a:gd name="connsiteY2" fmla="*/ 368267 h 368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1878" h="368267">
                <a:moveTo>
                  <a:pt x="365939" y="0"/>
                </a:moveTo>
                <a:lnTo>
                  <a:pt x="731878" y="368267"/>
                </a:lnTo>
                <a:lnTo>
                  <a:pt x="0" y="3682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91" name="Freeform 9">
            <a:extLst>
              <a:ext uri="{FF2B5EF4-FFF2-40B4-BE49-F238E27FC236}">
                <a16:creationId xmlns:a16="http://schemas.microsoft.com/office/drawing/2014/main" id="{2B5F0CC4-2632-4B22-948F-AC92272409C7}"/>
              </a:ext>
            </a:extLst>
          </p:cNvPr>
          <p:cNvSpPr>
            <a:spLocks/>
          </p:cNvSpPr>
          <p:nvPr/>
        </p:nvSpPr>
        <p:spPr bwMode="auto">
          <a:xfrm>
            <a:off x="11532706" y="3351972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56EB2E2-AA4A-4BC3-88FB-E0BA8D70B570}"/>
              </a:ext>
            </a:extLst>
          </p:cNvPr>
          <p:cNvSpPr txBox="1"/>
          <p:nvPr/>
        </p:nvSpPr>
        <p:spPr>
          <a:xfrm>
            <a:off x="10646120" y="3305890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94" name="Freeform 9">
            <a:extLst>
              <a:ext uri="{FF2B5EF4-FFF2-40B4-BE49-F238E27FC236}">
                <a16:creationId xmlns:a16="http://schemas.microsoft.com/office/drawing/2014/main" id="{04105B6D-973A-454D-812A-536BC4BE9331}"/>
              </a:ext>
            </a:extLst>
          </p:cNvPr>
          <p:cNvSpPr>
            <a:spLocks/>
          </p:cNvSpPr>
          <p:nvPr/>
        </p:nvSpPr>
        <p:spPr bwMode="auto">
          <a:xfrm flipH="1">
            <a:off x="504002" y="3351972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3D86F09-062D-4EFE-8F29-FCE7D52E0E7A}"/>
              </a:ext>
            </a:extLst>
          </p:cNvPr>
          <p:cNvSpPr txBox="1"/>
          <p:nvPr/>
        </p:nvSpPr>
        <p:spPr>
          <a:xfrm flipH="1">
            <a:off x="687408" y="3305890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 err="1">
                <a:solidFill>
                  <a:schemeClr val="bg2"/>
                </a:solidFill>
              </a:rPr>
              <a:t>Prev</a:t>
            </a:r>
            <a:r>
              <a:rPr lang="en-US" sz="1000" dirty="0">
                <a:solidFill>
                  <a:schemeClr val="bg2"/>
                </a:solidFill>
              </a:rPr>
              <a:t> Slides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4C75B5-FD3C-48AB-AFE4-E582300A0BBF}"/>
              </a:ext>
            </a:extLst>
          </p:cNvPr>
          <p:cNvSpPr txBox="1"/>
          <p:nvPr/>
        </p:nvSpPr>
        <p:spPr>
          <a:xfrm>
            <a:off x="3920060" y="3671118"/>
            <a:ext cx="43518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/>
                </a:solidFill>
              </a:rPr>
              <a:t>2021 Woman fashion Collection</a:t>
            </a:r>
            <a:endParaRPr lang="en-ID" sz="1200" spc="300" dirty="0">
              <a:solidFill>
                <a:schemeClr val="bg2"/>
              </a:solidFill>
            </a:endParaRPr>
          </a:p>
        </p:txBody>
      </p:sp>
      <p:grpSp>
        <p:nvGrpSpPr>
          <p:cNvPr id="66" name="Graphic 64">
            <a:extLst>
              <a:ext uri="{FF2B5EF4-FFF2-40B4-BE49-F238E27FC236}">
                <a16:creationId xmlns:a16="http://schemas.microsoft.com/office/drawing/2014/main" id="{DB7F4CB6-F645-463C-AEA2-790DB075BEA2}"/>
              </a:ext>
            </a:extLst>
          </p:cNvPr>
          <p:cNvGrpSpPr/>
          <p:nvPr/>
        </p:nvGrpSpPr>
        <p:grpSpPr>
          <a:xfrm>
            <a:off x="4298611" y="2909883"/>
            <a:ext cx="3594778" cy="69248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22F6B45B-9682-4BAB-9FCB-5DD94649BE35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BFFD53F-17CC-435F-B8AF-A07A62296AB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75F1802-119F-4B9E-A4D3-FE1B10D4216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7BFECE5-A1BD-474E-BA95-4C713A292B7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5B008E7-6A05-4E59-A27B-D8A6B8B9E474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A2B283B-0DF7-4DAC-B71B-109E25D7A074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A93F963-0545-4747-8477-8A47D9DC09FB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E0D7E08-A0A1-4ECE-9010-98C6ACCCB01B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780286F6-F6CD-42CD-B3D3-4EEF878C337F}"/>
              </a:ext>
            </a:extLst>
          </p:cNvPr>
          <p:cNvGrpSpPr/>
          <p:nvPr/>
        </p:nvGrpSpPr>
        <p:grpSpPr>
          <a:xfrm>
            <a:off x="5635779" y="381000"/>
            <a:ext cx="920442" cy="301752"/>
            <a:chOff x="5635779" y="1131019"/>
            <a:chExt cx="920442" cy="301752"/>
          </a:xfrm>
        </p:grpSpPr>
        <p:sp>
          <p:nvSpPr>
            <p:cNvPr id="101" name="Diamond 100">
              <a:extLst>
                <a:ext uri="{FF2B5EF4-FFF2-40B4-BE49-F238E27FC236}">
                  <a16:creationId xmlns:a16="http://schemas.microsoft.com/office/drawing/2014/main" id="{C743CD90-964A-4977-8E4A-E0BBDE7A0B31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BAD513CB-13AA-46B4-A03D-7936561AFCEB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CC1169E4-0958-4202-8C17-C356A86F3A64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BD6086E7-5C56-4CFC-8EF0-8C1A1CAFA465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5453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118" grpId="0" animBg="1"/>
      <p:bldP spid="91" grpId="0" animBg="1"/>
      <p:bldP spid="92" grpId="0"/>
      <p:bldP spid="94" grpId="0" animBg="1"/>
      <p:bldP spid="95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E30F3E37-10F5-4D2F-A1B5-7A48F6C6E0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1C4308F9-C7DF-42CF-A6F9-52C3F785E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2021 Collection Material Category</a:t>
            </a:r>
            <a:endParaRPr lang="en-ID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AD5B35D7-4C76-47B4-B689-1CEC08D3EF05}"/>
              </a:ext>
            </a:extLst>
          </p:cNvPr>
          <p:cNvSpPr txBox="1"/>
          <p:nvPr/>
        </p:nvSpPr>
        <p:spPr>
          <a:xfrm>
            <a:off x="7010399" y="2227694"/>
            <a:ext cx="471514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4A1A3045-C8B5-439B-A1A0-B0EAC65D9B76}"/>
              </a:ext>
            </a:extLst>
          </p:cNvPr>
          <p:cNvSpPr/>
          <p:nvPr/>
        </p:nvSpPr>
        <p:spPr>
          <a:xfrm>
            <a:off x="4876800" y="4343400"/>
            <a:ext cx="2743200" cy="213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F847FDF-402D-4555-B5EB-4FB7E2DCA909}"/>
              </a:ext>
            </a:extLst>
          </p:cNvPr>
          <p:cNvSpPr/>
          <p:nvPr/>
        </p:nvSpPr>
        <p:spPr>
          <a:xfrm>
            <a:off x="7929583" y="4343400"/>
            <a:ext cx="3351429" cy="1219200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C1E1A6D-211A-432A-B3B1-86AA1D1F8D34}"/>
              </a:ext>
            </a:extLst>
          </p:cNvPr>
          <p:cNvSpPr txBox="1"/>
          <p:nvPr/>
        </p:nvSpPr>
        <p:spPr>
          <a:xfrm>
            <a:off x="7010399" y="3200625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2C8BD40C-4D96-49ED-A505-B7D1D4CD28A5}"/>
              </a:ext>
            </a:extLst>
          </p:cNvPr>
          <p:cNvSpPr txBox="1"/>
          <p:nvPr/>
        </p:nvSpPr>
        <p:spPr>
          <a:xfrm>
            <a:off x="8197547" y="4599057"/>
            <a:ext cx="2815501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000" dirty="0" err="1">
                <a:solidFill>
                  <a:schemeClr val="accent1"/>
                </a:solidFill>
                <a:latin typeface="+mj-lt"/>
              </a:rPr>
              <a:t>Fashiona</a:t>
            </a:r>
            <a:r>
              <a:rPr lang="en-US" sz="2000" dirty="0">
                <a:solidFill>
                  <a:schemeClr val="accent1"/>
                </a:solidFill>
                <a:latin typeface="+mj-lt"/>
              </a:rPr>
              <a:t> Category &amp; Specification</a:t>
            </a:r>
          </a:p>
        </p:txBody>
      </p:sp>
      <p:sp>
        <p:nvSpPr>
          <p:cNvPr id="103" name="Diamond 102">
            <a:extLst>
              <a:ext uri="{FF2B5EF4-FFF2-40B4-BE49-F238E27FC236}">
                <a16:creationId xmlns:a16="http://schemas.microsoft.com/office/drawing/2014/main" id="{6C40B981-3A4B-45E4-BA75-0141F912D503}"/>
              </a:ext>
            </a:extLst>
          </p:cNvPr>
          <p:cNvSpPr/>
          <p:nvPr/>
        </p:nvSpPr>
        <p:spPr>
          <a:xfrm>
            <a:off x="0" y="5152154"/>
            <a:ext cx="534052" cy="1261260"/>
          </a:xfrm>
          <a:custGeom>
            <a:avLst/>
            <a:gdLst>
              <a:gd name="connsiteX0" fmla="*/ 87590 w 534052"/>
              <a:gd name="connsiteY0" fmla="*/ 0 h 1261260"/>
              <a:gd name="connsiteX1" fmla="*/ 534052 w 534052"/>
              <a:gd name="connsiteY1" fmla="*/ 1030923 h 1261260"/>
              <a:gd name="connsiteX2" fmla="*/ 0 w 534052"/>
              <a:gd name="connsiteY2" fmla="*/ 1261260 h 1261260"/>
              <a:gd name="connsiteX3" fmla="*/ 0 w 534052"/>
              <a:gd name="connsiteY3" fmla="*/ 37778 h 1261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4052" h="1261260">
                <a:moveTo>
                  <a:pt x="87590" y="0"/>
                </a:moveTo>
                <a:lnTo>
                  <a:pt x="534052" y="1030923"/>
                </a:lnTo>
                <a:lnTo>
                  <a:pt x="0" y="1261260"/>
                </a:lnTo>
                <a:lnTo>
                  <a:pt x="0" y="377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ED3E63D-E662-4363-9530-69D118D20288}"/>
              </a:ext>
            </a:extLst>
          </p:cNvPr>
          <p:cNvSpPr txBox="1"/>
          <p:nvPr/>
        </p:nvSpPr>
        <p:spPr>
          <a:xfrm>
            <a:off x="5137620" y="5536740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A7C48C5-1B07-4BBD-8867-470B7EEB02D7}"/>
              </a:ext>
            </a:extLst>
          </p:cNvPr>
          <p:cNvSpPr txBox="1"/>
          <p:nvPr/>
        </p:nvSpPr>
        <p:spPr>
          <a:xfrm>
            <a:off x="5294804" y="5224407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F4DA698F-7CCA-49D3-A48F-FB4387414C13}"/>
              </a:ext>
            </a:extLst>
          </p:cNvPr>
          <p:cNvGrpSpPr>
            <a:grpSpLocks noChangeAspect="1"/>
          </p:cNvGrpSpPr>
          <p:nvPr/>
        </p:nvGrpSpPr>
        <p:grpSpPr>
          <a:xfrm>
            <a:off x="6028682" y="4713248"/>
            <a:ext cx="439437" cy="395179"/>
            <a:chOff x="5698807" y="3071812"/>
            <a:chExt cx="794384" cy="714375"/>
          </a:xfrm>
          <a:solidFill>
            <a:schemeClr val="bg2"/>
          </a:solidFill>
        </p:grpSpPr>
        <p:sp>
          <p:nvSpPr>
            <p:cNvPr id="107" name="Graphic 7" descr="Crown with solid fill">
              <a:extLst>
                <a:ext uri="{FF2B5EF4-FFF2-40B4-BE49-F238E27FC236}">
                  <a16:creationId xmlns:a16="http://schemas.microsoft.com/office/drawing/2014/main" id="{D6EDB49C-8856-4102-A830-12FA70F84AA7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Graphic 7" descr="Crown with solid fill">
              <a:extLst>
                <a:ext uri="{FF2B5EF4-FFF2-40B4-BE49-F238E27FC236}">
                  <a16:creationId xmlns:a16="http://schemas.microsoft.com/office/drawing/2014/main" id="{3E944B35-A15B-4F23-999A-4B4643957006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Graphic 7" descr="Crown with solid fill">
              <a:extLst>
                <a:ext uri="{FF2B5EF4-FFF2-40B4-BE49-F238E27FC236}">
                  <a16:creationId xmlns:a16="http://schemas.microsoft.com/office/drawing/2014/main" id="{32A72D56-605E-433F-842F-78EA2E24B5F3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Graphic 7" descr="Crown with solid fill">
              <a:extLst>
                <a:ext uri="{FF2B5EF4-FFF2-40B4-BE49-F238E27FC236}">
                  <a16:creationId xmlns:a16="http://schemas.microsoft.com/office/drawing/2014/main" id="{838706A8-E6AC-420C-A545-DF1BDD5D2110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Graphic 7" descr="Crown with solid fill">
              <a:extLst>
                <a:ext uri="{FF2B5EF4-FFF2-40B4-BE49-F238E27FC236}">
                  <a16:creationId xmlns:a16="http://schemas.microsoft.com/office/drawing/2014/main" id="{9EC4D509-BA90-4E39-A329-06ECD8E5AA60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3" name="Diamond 72">
            <a:extLst>
              <a:ext uri="{FF2B5EF4-FFF2-40B4-BE49-F238E27FC236}">
                <a16:creationId xmlns:a16="http://schemas.microsoft.com/office/drawing/2014/main" id="{BA943FE6-A4D9-4C58-A764-680B933F6932}"/>
              </a:ext>
            </a:extLst>
          </p:cNvPr>
          <p:cNvSpPr/>
          <p:nvPr/>
        </p:nvSpPr>
        <p:spPr>
          <a:xfrm>
            <a:off x="775988" y="1802649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27CF0EC-B1DF-4374-89E8-4B36AA291A5E}"/>
              </a:ext>
            </a:extLst>
          </p:cNvPr>
          <p:cNvSpPr txBox="1"/>
          <p:nvPr/>
        </p:nvSpPr>
        <p:spPr>
          <a:xfrm>
            <a:off x="1068029" y="1757177"/>
            <a:ext cx="18349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26F3B7E-5F44-4526-A36C-8FD02E70E6F3}"/>
              </a:ext>
            </a:extLst>
          </p:cNvPr>
          <p:cNvSpPr txBox="1"/>
          <p:nvPr/>
        </p:nvSpPr>
        <p:spPr>
          <a:xfrm>
            <a:off x="1068030" y="2101910"/>
            <a:ext cx="1712700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I am so happy my dear tranquil existence</a:t>
            </a:r>
          </a:p>
        </p:txBody>
      </p:sp>
      <p:sp>
        <p:nvSpPr>
          <p:cNvPr id="76" name="Diamond 75">
            <a:extLst>
              <a:ext uri="{FF2B5EF4-FFF2-40B4-BE49-F238E27FC236}">
                <a16:creationId xmlns:a16="http://schemas.microsoft.com/office/drawing/2014/main" id="{E6A2E9FF-ADC9-4604-B5D8-780A0C534D47}"/>
              </a:ext>
            </a:extLst>
          </p:cNvPr>
          <p:cNvSpPr/>
          <p:nvPr/>
        </p:nvSpPr>
        <p:spPr>
          <a:xfrm>
            <a:off x="775988" y="2222850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77" name="Diamond 76">
            <a:extLst>
              <a:ext uri="{FF2B5EF4-FFF2-40B4-BE49-F238E27FC236}">
                <a16:creationId xmlns:a16="http://schemas.microsoft.com/office/drawing/2014/main" id="{BBF3A951-0F12-445B-93FC-29C94974EB43}"/>
              </a:ext>
            </a:extLst>
          </p:cNvPr>
          <p:cNvSpPr/>
          <p:nvPr/>
        </p:nvSpPr>
        <p:spPr>
          <a:xfrm>
            <a:off x="776848" y="2848682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D538AE8-EA85-4C66-9B4C-1B61EE8323A7}"/>
              </a:ext>
            </a:extLst>
          </p:cNvPr>
          <p:cNvSpPr txBox="1"/>
          <p:nvPr/>
        </p:nvSpPr>
        <p:spPr>
          <a:xfrm>
            <a:off x="1068889" y="2803210"/>
            <a:ext cx="18349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BB7564E-8DD4-4952-8180-A82BA1681CD3}"/>
              </a:ext>
            </a:extLst>
          </p:cNvPr>
          <p:cNvSpPr txBox="1"/>
          <p:nvPr/>
        </p:nvSpPr>
        <p:spPr>
          <a:xfrm>
            <a:off x="1068890" y="3153707"/>
            <a:ext cx="1712700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I am so happy my dear tranquil existence</a:t>
            </a:r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D50A4211-082A-4FC2-A974-0A49D9732E1F}"/>
              </a:ext>
            </a:extLst>
          </p:cNvPr>
          <p:cNvSpPr/>
          <p:nvPr/>
        </p:nvSpPr>
        <p:spPr>
          <a:xfrm>
            <a:off x="776848" y="3274647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12" name="Diamond 111">
            <a:extLst>
              <a:ext uri="{FF2B5EF4-FFF2-40B4-BE49-F238E27FC236}">
                <a16:creationId xmlns:a16="http://schemas.microsoft.com/office/drawing/2014/main" id="{44320089-3C6B-4BA0-9A8D-82C115C975D2}"/>
              </a:ext>
            </a:extLst>
          </p:cNvPr>
          <p:cNvSpPr/>
          <p:nvPr/>
        </p:nvSpPr>
        <p:spPr>
          <a:xfrm>
            <a:off x="776849" y="3894086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8E06013E-D3CA-4626-9661-464985934DD2}"/>
              </a:ext>
            </a:extLst>
          </p:cNvPr>
          <p:cNvSpPr txBox="1"/>
          <p:nvPr/>
        </p:nvSpPr>
        <p:spPr>
          <a:xfrm>
            <a:off x="1068890" y="3848614"/>
            <a:ext cx="18349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grpSp>
        <p:nvGrpSpPr>
          <p:cNvPr id="39" name="Graphic 64">
            <a:extLst>
              <a:ext uri="{FF2B5EF4-FFF2-40B4-BE49-F238E27FC236}">
                <a16:creationId xmlns:a16="http://schemas.microsoft.com/office/drawing/2014/main" id="{E4EBB573-CEC1-4E58-9411-E6D897516658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1A38FBF-7E4F-42F1-8AFB-8F091A95AC2C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F181073-278B-425C-858D-CD38F27E42EB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3AD5E2C-C27A-4DAA-878F-694B05F14A1D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34CB671-AA3A-4F75-BE11-BE6C48673AB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5FDE0A8-9F2C-4801-BC46-94489D65565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D1F88AF-7F96-45E6-A33E-68597648E75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5B03D41-3897-42F7-97BC-1FAEF82634FA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B9FF3403-29ED-49EC-B73F-7350C03C570A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Diamond 79">
            <a:extLst>
              <a:ext uri="{FF2B5EF4-FFF2-40B4-BE49-F238E27FC236}">
                <a16:creationId xmlns:a16="http://schemas.microsoft.com/office/drawing/2014/main" id="{861BE6F9-F66E-4530-B9A2-EC2FCAD0A3C4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9" name="Diamond 100">
            <a:extLst>
              <a:ext uri="{FF2B5EF4-FFF2-40B4-BE49-F238E27FC236}">
                <a16:creationId xmlns:a16="http://schemas.microsoft.com/office/drawing/2014/main" id="{AABBC214-C321-4AAA-8647-956FA732249D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22055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4" grpId="0"/>
      <p:bldP spid="85" grpId="0" animBg="1"/>
      <p:bldP spid="88" grpId="0" animBg="1"/>
      <p:bldP spid="72" grpId="0"/>
      <p:bldP spid="81" grpId="0"/>
      <p:bldP spid="103" grpId="0" animBg="1"/>
      <p:bldP spid="104" grpId="0"/>
      <p:bldP spid="105" grpId="0"/>
      <p:bldP spid="73" grpId="0" animBg="1"/>
      <p:bldP spid="74" grpId="0"/>
      <p:bldP spid="75" grpId="0"/>
      <p:bldP spid="76" grpId="0" animBg="1"/>
      <p:bldP spid="77" grpId="0" animBg="1"/>
      <p:bldP spid="78" grpId="0"/>
      <p:bldP spid="79" grpId="0"/>
      <p:bldP spid="100" grpId="0" animBg="1"/>
      <p:bldP spid="112" grpId="0" animBg="1"/>
      <p:bldP spid="113" grpId="0"/>
      <p:bldP spid="48" grpId="0" animBg="1"/>
      <p:bldP spid="4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Diamond 115">
            <a:extLst>
              <a:ext uri="{FF2B5EF4-FFF2-40B4-BE49-F238E27FC236}">
                <a16:creationId xmlns:a16="http://schemas.microsoft.com/office/drawing/2014/main" id="{FABFF34F-28C4-45E0-8F71-9F5F3FC6A4ED}"/>
              </a:ext>
            </a:extLst>
          </p:cNvPr>
          <p:cNvSpPr/>
          <p:nvPr/>
        </p:nvSpPr>
        <p:spPr>
          <a:xfrm rot="20442496">
            <a:off x="4867270" y="205065"/>
            <a:ext cx="1875379" cy="1872585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20F6BDC-EB15-4965-B7FD-F58B878F17B4}"/>
              </a:ext>
            </a:extLst>
          </p:cNvPr>
          <p:cNvSpPr txBox="1"/>
          <p:nvPr/>
        </p:nvSpPr>
        <p:spPr>
          <a:xfrm>
            <a:off x="1659122" y="3813481"/>
            <a:ext cx="4599824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5BF60D4-EB77-4C7A-8813-D2DB8EB47373}"/>
              </a:ext>
            </a:extLst>
          </p:cNvPr>
          <p:cNvSpPr txBox="1"/>
          <p:nvPr/>
        </p:nvSpPr>
        <p:spPr>
          <a:xfrm>
            <a:off x="2247464" y="5096838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94" name="Graphic 517" descr="Diamond">
            <a:extLst>
              <a:ext uri="{FF2B5EF4-FFF2-40B4-BE49-F238E27FC236}">
                <a16:creationId xmlns:a16="http://schemas.microsoft.com/office/drawing/2014/main" id="{A1C40D49-CB0B-4BB7-9646-EF08671E8078}"/>
              </a:ext>
            </a:extLst>
          </p:cNvPr>
          <p:cNvSpPr/>
          <p:nvPr/>
        </p:nvSpPr>
        <p:spPr>
          <a:xfrm>
            <a:off x="1759630" y="5309224"/>
            <a:ext cx="374709" cy="283114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61602FD7-D438-4F01-AB6E-5555093F3103}"/>
              </a:ext>
            </a:extLst>
          </p:cNvPr>
          <p:cNvSpPr txBox="1"/>
          <p:nvPr/>
        </p:nvSpPr>
        <p:spPr>
          <a:xfrm>
            <a:off x="2227996" y="5712340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3AEF6442-A89F-4717-8E8C-4B31FA00ADD1}"/>
              </a:ext>
            </a:extLst>
          </p:cNvPr>
          <p:cNvCxnSpPr>
            <a:cxnSpLocks/>
          </p:cNvCxnSpPr>
          <p:nvPr/>
        </p:nvCxnSpPr>
        <p:spPr>
          <a:xfrm>
            <a:off x="4088837" y="5215354"/>
            <a:ext cx="0" cy="64008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Graphic 497" descr="Shopping bag">
            <a:extLst>
              <a:ext uri="{FF2B5EF4-FFF2-40B4-BE49-F238E27FC236}">
                <a16:creationId xmlns:a16="http://schemas.microsoft.com/office/drawing/2014/main" id="{F095668D-F889-4A01-81A0-66C0DA4C80EB}"/>
              </a:ext>
            </a:extLst>
          </p:cNvPr>
          <p:cNvSpPr/>
          <p:nvPr/>
        </p:nvSpPr>
        <p:spPr>
          <a:xfrm>
            <a:off x="4487919" y="5271931"/>
            <a:ext cx="256081" cy="357701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7375B24-72D2-485A-86D3-B4CFCC19B4E9}"/>
              </a:ext>
            </a:extLst>
          </p:cNvPr>
          <p:cNvSpPr txBox="1"/>
          <p:nvPr/>
        </p:nvSpPr>
        <p:spPr>
          <a:xfrm>
            <a:off x="4861506" y="5096838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D72BB44-B696-4994-B723-1C5600A49F61}"/>
              </a:ext>
            </a:extLst>
          </p:cNvPr>
          <p:cNvSpPr txBox="1"/>
          <p:nvPr/>
        </p:nvSpPr>
        <p:spPr>
          <a:xfrm>
            <a:off x="4842038" y="5712340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100" name="Diamond 100">
            <a:extLst>
              <a:ext uri="{FF2B5EF4-FFF2-40B4-BE49-F238E27FC236}">
                <a16:creationId xmlns:a16="http://schemas.microsoft.com/office/drawing/2014/main" id="{C634FBDE-8821-4BD9-8D13-6BF05EE44AAE}"/>
              </a:ext>
            </a:extLst>
          </p:cNvPr>
          <p:cNvSpPr/>
          <p:nvPr/>
        </p:nvSpPr>
        <p:spPr>
          <a:xfrm flipH="1">
            <a:off x="0" y="4654297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101" name="Graphic 64">
            <a:extLst>
              <a:ext uri="{FF2B5EF4-FFF2-40B4-BE49-F238E27FC236}">
                <a16:creationId xmlns:a16="http://schemas.microsoft.com/office/drawing/2014/main" id="{84E699CF-10DF-483D-8ABA-F3A0E6E57B2F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FB088AE9-7834-439A-A7B4-B474A6A94C8A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20A6890-F5BF-477D-BCD8-DEE36F938597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FAEDA118-8663-4079-8445-4BA7EF91D8E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4B187668-CFA7-4D7F-88F4-418A8205C78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735CB9A2-2D00-42E3-BA35-99C60C97B133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120A7A6F-DFA6-4CA2-9EA3-F950D32B093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88540BEB-6110-4115-B5CF-3F51B6888C2B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57E1F283-9F75-4773-88C2-646E9730BE69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10" name="Diamond 79">
            <a:extLst>
              <a:ext uri="{FF2B5EF4-FFF2-40B4-BE49-F238E27FC236}">
                <a16:creationId xmlns:a16="http://schemas.microsoft.com/office/drawing/2014/main" id="{6F54F87C-EB7E-403B-A744-2B800818B348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3" name="PpHolder13">
            <a:extLst>
              <a:ext uri="{FF2B5EF4-FFF2-40B4-BE49-F238E27FC236}">
                <a16:creationId xmlns:a16="http://schemas.microsoft.com/office/drawing/2014/main" id="{BD79A8CB-5284-4A2C-92A6-E6218DBA2E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8E1ADC6-CF61-4415-9C93-A7F75FC3A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2021 Collection Updates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17152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81" grpId="0"/>
      <p:bldP spid="93" grpId="0"/>
      <p:bldP spid="94" grpId="0" animBg="1"/>
      <p:bldP spid="95" grpId="0"/>
      <p:bldP spid="97" grpId="0" animBg="1"/>
      <p:bldP spid="98" grpId="0"/>
      <p:bldP spid="99" grpId="0"/>
      <p:bldP spid="100" grpId="0" animBg="1"/>
      <p:bldP spid="110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31CA2FE2-FD92-4854-8FB1-856EAE2A11C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6" name="Rectangle 1">
            <a:extLst>
              <a:ext uri="{FF2B5EF4-FFF2-40B4-BE49-F238E27FC236}">
                <a16:creationId xmlns:a16="http://schemas.microsoft.com/office/drawing/2014/main" id="{C0494710-B82A-45F1-BA1A-FD7D88ABA583}"/>
              </a:ext>
            </a:extLst>
          </p:cNvPr>
          <p:cNvSpPr/>
          <p:nvPr/>
        </p:nvSpPr>
        <p:spPr>
          <a:xfrm>
            <a:off x="7010400" y="1"/>
            <a:ext cx="5181599" cy="6857999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26D5C94A-C0DB-4A9C-B014-463380C4D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Our Best Achievement </a:t>
            </a:r>
            <a:endParaRPr lang="en-ID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746CF4A-73D8-47A1-B6D1-FEE90C4D86A6}"/>
              </a:ext>
            </a:extLst>
          </p:cNvPr>
          <p:cNvSpPr/>
          <p:nvPr/>
        </p:nvSpPr>
        <p:spPr>
          <a:xfrm>
            <a:off x="9137402" y="991122"/>
            <a:ext cx="2446585" cy="152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Diamond 81">
            <a:extLst>
              <a:ext uri="{FF2B5EF4-FFF2-40B4-BE49-F238E27FC236}">
                <a16:creationId xmlns:a16="http://schemas.microsoft.com/office/drawing/2014/main" id="{17A4F1E3-7973-493F-A1E1-708BE1F21700}"/>
              </a:ext>
            </a:extLst>
          </p:cNvPr>
          <p:cNvSpPr/>
          <p:nvPr/>
        </p:nvSpPr>
        <p:spPr>
          <a:xfrm>
            <a:off x="8832603" y="686322"/>
            <a:ext cx="603504" cy="603504"/>
          </a:xfrm>
          <a:prstGeom prst="diamond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Diamond 100">
            <a:extLst>
              <a:ext uri="{FF2B5EF4-FFF2-40B4-BE49-F238E27FC236}">
                <a16:creationId xmlns:a16="http://schemas.microsoft.com/office/drawing/2014/main" id="{F2280E0E-D133-4541-BA92-3EA3CF199B78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85" name="Graphic 64">
            <a:extLst>
              <a:ext uri="{FF2B5EF4-FFF2-40B4-BE49-F238E27FC236}">
                <a16:creationId xmlns:a16="http://schemas.microsoft.com/office/drawing/2014/main" id="{1C90ED7C-8F4F-460C-A6E7-E73C19C45AF3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057D410-C02F-4F15-BFAA-A53ED078BBC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1D423A08-9F49-465B-92D2-4916B4865F7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5C7A7884-5400-473D-8F89-4806F999E73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7830B96-2012-4A82-AF5E-1154004132B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9C5C6980-6172-41B2-B19C-A1C0912F99C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2773313-6C19-4F3A-8E28-9ACF22A4111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AF70B30-6C93-470E-AE76-1BA68509543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5443643A-18CA-46BD-8B22-68D47605847B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4" name="Diamond 79">
            <a:extLst>
              <a:ext uri="{FF2B5EF4-FFF2-40B4-BE49-F238E27FC236}">
                <a16:creationId xmlns:a16="http://schemas.microsoft.com/office/drawing/2014/main" id="{3D62D0E0-5831-4241-8A8C-C9D1EE7E46D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60716C45-1383-4B86-A96D-B3AF7B4A9D12}"/>
              </a:ext>
            </a:extLst>
          </p:cNvPr>
          <p:cNvSpPr/>
          <p:nvPr/>
        </p:nvSpPr>
        <p:spPr>
          <a:xfrm>
            <a:off x="9137402" y="3124285"/>
            <a:ext cx="2446585" cy="152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AB828BF2-9D3B-4F8B-9225-8EF43039CA18}"/>
              </a:ext>
            </a:extLst>
          </p:cNvPr>
          <p:cNvSpPr/>
          <p:nvPr/>
        </p:nvSpPr>
        <p:spPr>
          <a:xfrm>
            <a:off x="8832603" y="2819485"/>
            <a:ext cx="603504" cy="603504"/>
          </a:xfrm>
          <a:prstGeom prst="diamond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598259E4-162A-48E9-9325-A2C1856294A6}"/>
              </a:ext>
            </a:extLst>
          </p:cNvPr>
          <p:cNvSpPr/>
          <p:nvPr/>
        </p:nvSpPr>
        <p:spPr>
          <a:xfrm>
            <a:off x="4572000" y="4048965"/>
            <a:ext cx="3659187" cy="212323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48EF74EA-B27B-4F28-BFE0-33BB4532FA65}"/>
              </a:ext>
            </a:extLst>
          </p:cNvPr>
          <p:cNvSpPr txBox="1"/>
          <p:nvPr/>
        </p:nvSpPr>
        <p:spPr>
          <a:xfrm>
            <a:off x="5201274" y="4821485"/>
            <a:ext cx="2764141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possession of my entire soul, like these morning of spring which I enjoy with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0CE3F8C8-C2A5-4ADB-9443-5380EA39A942}"/>
              </a:ext>
            </a:extLst>
          </p:cNvPr>
          <p:cNvSpPr txBox="1"/>
          <p:nvPr/>
        </p:nvSpPr>
        <p:spPr>
          <a:xfrm>
            <a:off x="5201274" y="4508794"/>
            <a:ext cx="25329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D40F43EC-0DFE-474E-808F-2E43F7D33642}"/>
              </a:ext>
            </a:extLst>
          </p:cNvPr>
          <p:cNvSpPr txBox="1"/>
          <p:nvPr/>
        </p:nvSpPr>
        <p:spPr>
          <a:xfrm>
            <a:off x="9070766" y="5086168"/>
            <a:ext cx="17121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000" b="0" i="0" dirty="0">
                <a:solidFill>
                  <a:schemeClr val="accent1"/>
                </a:solidFill>
                <a:effectLst/>
                <a:latin typeface="+mj-lt"/>
              </a:rPr>
              <a:t>“ Luxurious </a:t>
            </a:r>
            <a:r>
              <a:rPr lang="en-ID" sz="20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2000" b="0" i="0" dirty="0">
                <a:solidFill>
                  <a:schemeClr val="accent1"/>
                </a:solidFill>
                <a:effectLst/>
                <a:latin typeface="+mj-lt"/>
              </a:rPr>
              <a:t>Fashionable Items “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7C9037ED-AB9A-4D06-B210-98DF701AD241}"/>
              </a:ext>
            </a:extLst>
          </p:cNvPr>
          <p:cNvSpPr txBox="1"/>
          <p:nvPr/>
        </p:nvSpPr>
        <p:spPr>
          <a:xfrm>
            <a:off x="1944187" y="2212369"/>
            <a:ext cx="3801168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</a:t>
            </a:r>
            <a:r>
              <a:rPr lang="en-US" sz="1200"/>
              <a:t>the charm.</a:t>
            </a:r>
            <a:endParaRPr lang="en-US" sz="1200" dirty="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234E63F7-7DC7-45EF-962C-FBD6317B7EAF}"/>
              </a:ext>
            </a:extLst>
          </p:cNvPr>
          <p:cNvSpPr txBox="1"/>
          <p:nvPr/>
        </p:nvSpPr>
        <p:spPr>
          <a:xfrm>
            <a:off x="1944187" y="3133519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121" name="Graphic 447" descr="Trophy">
            <a:extLst>
              <a:ext uri="{FF2B5EF4-FFF2-40B4-BE49-F238E27FC236}">
                <a16:creationId xmlns:a16="http://schemas.microsoft.com/office/drawing/2014/main" id="{789C6D47-8193-428D-8570-565B03FEBDDE}"/>
              </a:ext>
            </a:extLst>
          </p:cNvPr>
          <p:cNvSpPr/>
          <p:nvPr/>
        </p:nvSpPr>
        <p:spPr>
          <a:xfrm>
            <a:off x="9039596" y="3015649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22" name="Graphic 447" descr="Trophy">
            <a:extLst>
              <a:ext uri="{FF2B5EF4-FFF2-40B4-BE49-F238E27FC236}">
                <a16:creationId xmlns:a16="http://schemas.microsoft.com/office/drawing/2014/main" id="{B35C12A0-E0B5-435A-8813-B2A589432EFA}"/>
              </a:ext>
            </a:extLst>
          </p:cNvPr>
          <p:cNvSpPr/>
          <p:nvPr/>
        </p:nvSpPr>
        <p:spPr>
          <a:xfrm>
            <a:off x="9039596" y="882486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6BC78504-457D-40F5-825A-7824FCFBF711}"/>
              </a:ext>
            </a:extLst>
          </p:cNvPr>
          <p:cNvSpPr txBox="1"/>
          <p:nvPr/>
        </p:nvSpPr>
        <p:spPr>
          <a:xfrm>
            <a:off x="9510662" y="1597448"/>
            <a:ext cx="1788845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2BE6D205-087C-41FE-A51E-275856DD236B}"/>
              </a:ext>
            </a:extLst>
          </p:cNvPr>
          <p:cNvSpPr txBox="1"/>
          <p:nvPr/>
        </p:nvSpPr>
        <p:spPr>
          <a:xfrm>
            <a:off x="9510663" y="1285115"/>
            <a:ext cx="164307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312CBB66-C4DE-4216-B2F8-ABE2A5AF34DA}"/>
              </a:ext>
            </a:extLst>
          </p:cNvPr>
          <p:cNvSpPr txBox="1"/>
          <p:nvPr/>
        </p:nvSpPr>
        <p:spPr>
          <a:xfrm>
            <a:off x="9510662" y="3730611"/>
            <a:ext cx="1788845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001DF55A-DFA9-4CC5-81DC-97433DDC6259}"/>
              </a:ext>
            </a:extLst>
          </p:cNvPr>
          <p:cNvSpPr txBox="1"/>
          <p:nvPr/>
        </p:nvSpPr>
        <p:spPr>
          <a:xfrm>
            <a:off x="9510663" y="3418278"/>
            <a:ext cx="164307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" name="PpHolder23">
            <a:extLst>
              <a:ext uri="{FF2B5EF4-FFF2-40B4-BE49-F238E27FC236}">
                <a16:creationId xmlns:a16="http://schemas.microsoft.com/office/drawing/2014/main" id="{03F94FAB-EA41-4A28-8C62-A5444D1C4F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8" name="Diamond 107">
            <a:extLst>
              <a:ext uri="{FF2B5EF4-FFF2-40B4-BE49-F238E27FC236}">
                <a16:creationId xmlns:a16="http://schemas.microsoft.com/office/drawing/2014/main" id="{F90F6B00-E7DA-47F5-90D3-C94C19D6CD9A}"/>
              </a:ext>
            </a:extLst>
          </p:cNvPr>
          <p:cNvSpPr/>
          <p:nvPr/>
        </p:nvSpPr>
        <p:spPr>
          <a:xfrm>
            <a:off x="4268160" y="4808831"/>
            <a:ext cx="603504" cy="603504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20" name="Graphic 447" descr="Trophy">
            <a:extLst>
              <a:ext uri="{FF2B5EF4-FFF2-40B4-BE49-F238E27FC236}">
                <a16:creationId xmlns:a16="http://schemas.microsoft.com/office/drawing/2014/main" id="{ECC5E16A-C329-4CEE-9178-B3E87F0F7E05}"/>
              </a:ext>
            </a:extLst>
          </p:cNvPr>
          <p:cNvSpPr>
            <a:spLocks noChangeAspect="1"/>
          </p:cNvSpPr>
          <p:nvPr/>
        </p:nvSpPr>
        <p:spPr>
          <a:xfrm>
            <a:off x="4487851" y="5019143"/>
            <a:ext cx="164123" cy="182880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237963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000"/>
                            </p:stCondLst>
                            <p:childTnLst>
                              <p:par>
                                <p:cTn id="9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500"/>
                            </p:stCondLst>
                            <p:childTnLst>
                              <p:par>
                                <p:cTn id="10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" grpId="0"/>
      <p:bldP spid="81" grpId="0" animBg="1"/>
      <p:bldP spid="82" grpId="0" animBg="1"/>
      <p:bldP spid="84" grpId="0" animBg="1"/>
      <p:bldP spid="94" grpId="0" animBg="1"/>
      <p:bldP spid="99" grpId="0" animBg="1"/>
      <p:bldP spid="100" grpId="0" animBg="1"/>
      <p:bldP spid="106" grpId="0" animBg="1"/>
      <p:bldP spid="112" grpId="0"/>
      <p:bldP spid="113" grpId="0"/>
      <p:bldP spid="114" grpId="0"/>
      <p:bldP spid="116" grpId="0"/>
      <p:bldP spid="118" grpId="0"/>
      <p:bldP spid="121" grpId="0" animBg="1"/>
      <p:bldP spid="122" grpId="0" animBg="1"/>
      <p:bldP spid="123" grpId="0"/>
      <p:bldP spid="124" grpId="0"/>
      <p:bldP spid="126" grpId="0"/>
      <p:bldP spid="127" grpId="0"/>
      <p:bldP spid="108" grpId="0" animBg="1"/>
      <p:bldP spid="1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Diamond 18">
            <a:extLst>
              <a:ext uri="{FF2B5EF4-FFF2-40B4-BE49-F238E27FC236}">
                <a16:creationId xmlns:a16="http://schemas.microsoft.com/office/drawing/2014/main" id="{38E26AB3-62F1-437A-BDEE-3C024F2D3C79}"/>
              </a:ext>
            </a:extLst>
          </p:cNvPr>
          <p:cNvSpPr/>
          <p:nvPr/>
        </p:nvSpPr>
        <p:spPr>
          <a:xfrm>
            <a:off x="26024" y="2626393"/>
            <a:ext cx="3098407" cy="3098407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78B748C5-215F-4C62-ACED-F5587DB2B6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Title 25">
            <a:extLst>
              <a:ext uri="{FF2B5EF4-FFF2-40B4-BE49-F238E27FC236}">
                <a16:creationId xmlns:a16="http://schemas.microsoft.com/office/drawing/2014/main" id="{D9E98020-F545-4C75-97D0-4CA137AA0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Luxurious </a:t>
            </a:r>
            <a:r>
              <a:rPr lang="en-ID" sz="44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Fashionable Items</a:t>
            </a:r>
            <a:endParaRPr lang="en-ID" dirty="0"/>
          </a:p>
        </p:txBody>
      </p:sp>
      <p:grpSp>
        <p:nvGrpSpPr>
          <p:cNvPr id="7" name="Graphic 64">
            <a:extLst>
              <a:ext uri="{FF2B5EF4-FFF2-40B4-BE49-F238E27FC236}">
                <a16:creationId xmlns:a16="http://schemas.microsoft.com/office/drawing/2014/main" id="{C02FD0E9-541A-46EB-BFB3-0C0CD16498DF}"/>
              </a:ext>
            </a:extLst>
          </p:cNvPr>
          <p:cNvGrpSpPr/>
          <p:nvPr/>
        </p:nvGrpSpPr>
        <p:grpSpPr>
          <a:xfrm>
            <a:off x="6013746" y="3324294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35E3192-59D4-47B5-9CBE-B709401F5D94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F435620-9CCA-4632-A6CB-801633FA386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6616CB3-33C0-4A46-A3C9-6CB6A0A9D3F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02619A1-C30F-4585-9A70-0BC83956B3D0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A8CBAF0-02A2-4394-A8F8-D45388CFCC61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E4DB682-D408-4E0B-8372-83BBB1D64FDF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5A84186-47AB-4876-BD76-37565F2481B7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7A5F228-66B5-418F-B5ED-8B38CC5A80BE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28FDD22F-5795-41C6-AA81-336B2F40760B}"/>
              </a:ext>
            </a:extLst>
          </p:cNvPr>
          <p:cNvSpPr txBox="1"/>
          <p:nvPr/>
        </p:nvSpPr>
        <p:spPr>
          <a:xfrm>
            <a:off x="5884794" y="4865305"/>
            <a:ext cx="471514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</a:t>
            </a:r>
            <a:r>
              <a:rPr lang="en-US" sz="1200"/>
              <a:t>the charm.</a:t>
            </a:r>
            <a:endParaRPr lang="en-US" sz="12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A956C7A-731E-4AAA-AB5F-97FF0134C509}"/>
              </a:ext>
            </a:extLst>
          </p:cNvPr>
          <p:cNvSpPr txBox="1"/>
          <p:nvPr/>
        </p:nvSpPr>
        <p:spPr>
          <a:xfrm>
            <a:off x="5884794" y="5838236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475A86-58D2-4CE7-9542-EFFE85596A1F}"/>
              </a:ext>
            </a:extLst>
          </p:cNvPr>
          <p:cNvSpPr txBox="1"/>
          <p:nvPr/>
        </p:nvSpPr>
        <p:spPr>
          <a:xfrm>
            <a:off x="-220061" y="711405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8" name="Diamond 100">
            <a:extLst>
              <a:ext uri="{FF2B5EF4-FFF2-40B4-BE49-F238E27FC236}">
                <a16:creationId xmlns:a16="http://schemas.microsoft.com/office/drawing/2014/main" id="{662E275D-3B8B-451E-AC31-33895898581C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2302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6" grpId="0"/>
      <p:bldP spid="22" grpId="0"/>
      <p:bldP spid="23" grpId="0"/>
      <p:bldP spid="24" grpId="0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4023F584-BAEE-4EC2-8555-1BF5DC8349A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790FDEAF-CF48-41B0-92EC-050387B916A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8A329636-EDB4-4035-89D9-23E2427FA65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9AEB2E62-5675-4D16-8DE9-0AAAADE9A0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9" name="Title 58">
            <a:extLst>
              <a:ext uri="{FF2B5EF4-FFF2-40B4-BE49-F238E27FC236}">
                <a16:creationId xmlns:a16="http://schemas.microsoft.com/office/drawing/2014/main" id="{B5A20786-AC01-4666-8C71-730DD99D9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Meet Fashion Designer</a:t>
            </a:r>
            <a:endParaRPr lang="en-ID" dirty="0"/>
          </a:p>
        </p:txBody>
      </p:sp>
      <p:sp>
        <p:nvSpPr>
          <p:cNvPr id="26" name="Diamond 100">
            <a:extLst>
              <a:ext uri="{FF2B5EF4-FFF2-40B4-BE49-F238E27FC236}">
                <a16:creationId xmlns:a16="http://schemas.microsoft.com/office/drawing/2014/main" id="{5689812B-36C0-44E5-B433-C7D241204D6E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8" name="Rectangle 1">
            <a:extLst>
              <a:ext uri="{FF2B5EF4-FFF2-40B4-BE49-F238E27FC236}">
                <a16:creationId xmlns:a16="http://schemas.microsoft.com/office/drawing/2014/main" id="{3D80DFB1-69D7-4C06-AAD6-6C635F4AC337}"/>
              </a:ext>
            </a:extLst>
          </p:cNvPr>
          <p:cNvSpPr/>
          <p:nvPr/>
        </p:nvSpPr>
        <p:spPr>
          <a:xfrm>
            <a:off x="9750426" y="2819400"/>
            <a:ext cx="2441574" cy="33528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8" name="Diamond 18">
            <a:extLst>
              <a:ext uri="{FF2B5EF4-FFF2-40B4-BE49-F238E27FC236}">
                <a16:creationId xmlns:a16="http://schemas.microsoft.com/office/drawing/2014/main" id="{46FE63AE-8C00-4547-A79E-AE333A96234D}"/>
              </a:ext>
            </a:extLst>
          </p:cNvPr>
          <p:cNvSpPr/>
          <p:nvPr/>
        </p:nvSpPr>
        <p:spPr>
          <a:xfrm flipH="1">
            <a:off x="9262809" y="1"/>
            <a:ext cx="2929191" cy="1039515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5" name="Freeform 9">
            <a:extLst>
              <a:ext uri="{FF2B5EF4-FFF2-40B4-BE49-F238E27FC236}">
                <a16:creationId xmlns:a16="http://schemas.microsoft.com/office/drawing/2014/main" id="{FAE59C28-D3E1-445D-BAD9-64B1A3D44ABA}"/>
              </a:ext>
            </a:extLst>
          </p:cNvPr>
          <p:cNvSpPr>
            <a:spLocks/>
          </p:cNvSpPr>
          <p:nvPr/>
        </p:nvSpPr>
        <p:spPr bwMode="auto">
          <a:xfrm>
            <a:off x="10674757" y="1362049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889F22D-C541-494E-918F-F9802D096C26}"/>
              </a:ext>
            </a:extLst>
          </p:cNvPr>
          <p:cNvSpPr txBox="1"/>
          <p:nvPr/>
        </p:nvSpPr>
        <p:spPr>
          <a:xfrm>
            <a:off x="9788171" y="1315968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/>
              <a:t>Next Slides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BA630A2-C96C-4460-AD34-D345290FCE91}"/>
              </a:ext>
            </a:extLst>
          </p:cNvPr>
          <p:cNvSpPr txBox="1"/>
          <p:nvPr/>
        </p:nvSpPr>
        <p:spPr>
          <a:xfrm>
            <a:off x="5935046" y="992161"/>
            <a:ext cx="3306146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spring which I enjoy with whole heart.</a:t>
            </a:r>
          </a:p>
        </p:txBody>
      </p:sp>
      <p:grpSp>
        <p:nvGrpSpPr>
          <p:cNvPr id="69" name="Graphic 64">
            <a:extLst>
              <a:ext uri="{FF2B5EF4-FFF2-40B4-BE49-F238E27FC236}">
                <a16:creationId xmlns:a16="http://schemas.microsoft.com/office/drawing/2014/main" id="{7DB4A1E5-EEA4-40C8-80D8-38491CC37B09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F3F0BCE-524C-4FE3-A8C6-35503E099970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44748A6-1A23-4114-A8FE-664D9F846C0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1B377CBA-6437-4231-9913-EAAC178922A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0BF7EA59-14CE-41EC-BF80-E258FAFCE4F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636B844-4700-48C3-B540-8006E89DE8BC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B825299-E1FB-41DC-A6CF-72837AEBC56B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9CE9AE8-B6EF-4723-A3B3-588A9C1EAC7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552634A8-61C1-4CBF-9565-A2B0BD3320B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1" name="Diamond 79">
            <a:extLst>
              <a:ext uri="{FF2B5EF4-FFF2-40B4-BE49-F238E27FC236}">
                <a16:creationId xmlns:a16="http://schemas.microsoft.com/office/drawing/2014/main" id="{180B1B76-1538-4E52-9927-DEAC30150727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10824C6-6048-4423-9FC9-3934EDD0CC74}"/>
              </a:ext>
            </a:extLst>
          </p:cNvPr>
          <p:cNvSpPr txBox="1"/>
          <p:nvPr/>
        </p:nvSpPr>
        <p:spPr>
          <a:xfrm>
            <a:off x="10439531" y="3391216"/>
            <a:ext cx="144006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Juliana Doe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716D276-B0DB-43A9-AED0-3322624367CF}"/>
              </a:ext>
            </a:extLst>
          </p:cNvPr>
          <p:cNvSpPr txBox="1"/>
          <p:nvPr/>
        </p:nvSpPr>
        <p:spPr>
          <a:xfrm>
            <a:off x="10439529" y="3705059"/>
            <a:ext cx="12801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63" name="Diamond 62">
            <a:extLst>
              <a:ext uri="{FF2B5EF4-FFF2-40B4-BE49-F238E27FC236}">
                <a16:creationId xmlns:a16="http://schemas.microsoft.com/office/drawing/2014/main" id="{54560D09-9B40-4579-B126-5E1D92EAE672}"/>
              </a:ext>
            </a:extLst>
          </p:cNvPr>
          <p:cNvSpPr/>
          <p:nvPr/>
        </p:nvSpPr>
        <p:spPr>
          <a:xfrm>
            <a:off x="10258136" y="3496893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CB12C8C-79F0-44DA-B709-453C52809FA0}"/>
              </a:ext>
            </a:extLst>
          </p:cNvPr>
          <p:cNvSpPr txBox="1"/>
          <p:nvPr/>
        </p:nvSpPr>
        <p:spPr>
          <a:xfrm>
            <a:off x="10439531" y="4217217"/>
            <a:ext cx="144006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accent1"/>
                </a:solidFill>
                <a:latin typeface="+mj-lt"/>
              </a:rPr>
              <a:t>Gerrald</a:t>
            </a:r>
            <a:r>
              <a:rPr lang="en-US" dirty="0">
                <a:solidFill>
                  <a:schemeClr val="accent1"/>
                </a:solidFill>
                <a:latin typeface="+mj-lt"/>
              </a:rPr>
              <a:t> Doe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A203EFA-DF93-4B77-825C-7A8E4D6FE036}"/>
              </a:ext>
            </a:extLst>
          </p:cNvPr>
          <p:cNvSpPr txBox="1"/>
          <p:nvPr/>
        </p:nvSpPr>
        <p:spPr>
          <a:xfrm>
            <a:off x="10439529" y="4531060"/>
            <a:ext cx="12801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68" name="Diamond 67">
            <a:extLst>
              <a:ext uri="{FF2B5EF4-FFF2-40B4-BE49-F238E27FC236}">
                <a16:creationId xmlns:a16="http://schemas.microsoft.com/office/drawing/2014/main" id="{E7B4F696-E5C3-49E5-BEAD-0E2B8F70F9E7}"/>
              </a:ext>
            </a:extLst>
          </p:cNvPr>
          <p:cNvSpPr/>
          <p:nvPr/>
        </p:nvSpPr>
        <p:spPr>
          <a:xfrm>
            <a:off x="10258136" y="4322894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8465480-A60B-4970-912C-AC79B8EB7C34}"/>
              </a:ext>
            </a:extLst>
          </p:cNvPr>
          <p:cNvSpPr txBox="1"/>
          <p:nvPr/>
        </p:nvSpPr>
        <p:spPr>
          <a:xfrm>
            <a:off x="10439531" y="5040321"/>
            <a:ext cx="144006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Monica Doe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8258A9C7-DE1D-436B-BBAC-FB1AD214BFCB}"/>
              </a:ext>
            </a:extLst>
          </p:cNvPr>
          <p:cNvSpPr txBox="1"/>
          <p:nvPr/>
        </p:nvSpPr>
        <p:spPr>
          <a:xfrm>
            <a:off x="10439529" y="5354164"/>
            <a:ext cx="12801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95" name="Diamond 94">
            <a:extLst>
              <a:ext uri="{FF2B5EF4-FFF2-40B4-BE49-F238E27FC236}">
                <a16:creationId xmlns:a16="http://schemas.microsoft.com/office/drawing/2014/main" id="{ECEF9795-1765-4ADE-9D0E-C795DB25F297}"/>
              </a:ext>
            </a:extLst>
          </p:cNvPr>
          <p:cNvSpPr/>
          <p:nvPr/>
        </p:nvSpPr>
        <p:spPr>
          <a:xfrm>
            <a:off x="10258136" y="5145998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535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26" grpId="0" animBg="1"/>
      <p:bldP spid="28" grpId="0" animBg="1"/>
      <p:bldP spid="58" grpId="0" animBg="1"/>
      <p:bldP spid="55" grpId="0" animBg="1"/>
      <p:bldP spid="56" grpId="0"/>
      <p:bldP spid="57" grpId="0"/>
      <p:bldP spid="91" grpId="0" animBg="1"/>
      <p:bldP spid="61" grpId="0"/>
      <p:bldP spid="62" grpId="0"/>
      <p:bldP spid="63" grpId="0" animBg="1"/>
      <p:bldP spid="66" grpId="0"/>
      <p:bldP spid="67" grpId="0"/>
      <p:bldP spid="68" grpId="0" animBg="1"/>
      <p:bldP spid="93" grpId="0"/>
      <p:bldP spid="94" grpId="0"/>
      <p:bldP spid="9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Box 102">
            <a:extLst>
              <a:ext uri="{FF2B5EF4-FFF2-40B4-BE49-F238E27FC236}">
                <a16:creationId xmlns:a16="http://schemas.microsoft.com/office/drawing/2014/main" id="{C63D9D96-73A5-4331-85CD-566EC1A4B93A}"/>
              </a:ext>
            </a:extLst>
          </p:cNvPr>
          <p:cNvSpPr txBox="1"/>
          <p:nvPr/>
        </p:nvSpPr>
        <p:spPr>
          <a:xfrm>
            <a:off x="1736641" y="5530487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Amanda Garcia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63991FB-5AC5-4ECB-B34F-3DB3028431BA}"/>
              </a:ext>
            </a:extLst>
          </p:cNvPr>
          <p:cNvSpPr txBox="1"/>
          <p:nvPr/>
        </p:nvSpPr>
        <p:spPr>
          <a:xfrm>
            <a:off x="1736639" y="5836636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Designer</a:t>
            </a:r>
          </a:p>
        </p:txBody>
      </p:sp>
      <p:sp>
        <p:nvSpPr>
          <p:cNvPr id="105" name="Diamond 104">
            <a:extLst>
              <a:ext uri="{FF2B5EF4-FFF2-40B4-BE49-F238E27FC236}">
                <a16:creationId xmlns:a16="http://schemas.microsoft.com/office/drawing/2014/main" id="{E029B60B-AF5C-4BC6-AA36-3999BB26E12E}"/>
              </a:ext>
            </a:extLst>
          </p:cNvPr>
          <p:cNvSpPr/>
          <p:nvPr/>
        </p:nvSpPr>
        <p:spPr>
          <a:xfrm>
            <a:off x="1493100" y="5636164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393508E-0DC1-4FC4-9320-1A13C3333FCA}"/>
              </a:ext>
            </a:extLst>
          </p:cNvPr>
          <p:cNvSpPr txBox="1"/>
          <p:nvPr/>
        </p:nvSpPr>
        <p:spPr>
          <a:xfrm>
            <a:off x="8815229" y="2387589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accent1"/>
                </a:solidFill>
                <a:latin typeface="+mj-lt"/>
              </a:rPr>
              <a:t>Rissina</a:t>
            </a:r>
            <a:r>
              <a:rPr lang="en-US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+mj-lt"/>
              </a:rPr>
              <a:t>Luminer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FD32909-5326-40A4-A8C1-97356271BCDA}"/>
              </a:ext>
            </a:extLst>
          </p:cNvPr>
          <p:cNvSpPr txBox="1"/>
          <p:nvPr/>
        </p:nvSpPr>
        <p:spPr>
          <a:xfrm>
            <a:off x="8815227" y="2693738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Designer</a:t>
            </a:r>
          </a:p>
        </p:txBody>
      </p:sp>
      <p:sp>
        <p:nvSpPr>
          <p:cNvPr id="109" name="Diamond 108">
            <a:extLst>
              <a:ext uri="{FF2B5EF4-FFF2-40B4-BE49-F238E27FC236}">
                <a16:creationId xmlns:a16="http://schemas.microsoft.com/office/drawing/2014/main" id="{6AB89055-4580-4ABE-9C2B-9AF7AF3D25F9}"/>
              </a:ext>
            </a:extLst>
          </p:cNvPr>
          <p:cNvSpPr/>
          <p:nvPr/>
        </p:nvSpPr>
        <p:spPr>
          <a:xfrm>
            <a:off x="8571688" y="2493266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pHolder7">
            <a:extLst>
              <a:ext uri="{FF2B5EF4-FFF2-40B4-BE49-F238E27FC236}">
                <a16:creationId xmlns:a16="http://schemas.microsoft.com/office/drawing/2014/main" id="{14938301-37EB-4FC2-8F54-9C017810EE1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PpHolder8">
            <a:extLst>
              <a:ext uri="{FF2B5EF4-FFF2-40B4-BE49-F238E27FC236}">
                <a16:creationId xmlns:a16="http://schemas.microsoft.com/office/drawing/2014/main" id="{73533100-F7C8-41A8-85C6-D85478443E6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9">
            <a:extLst>
              <a:ext uri="{FF2B5EF4-FFF2-40B4-BE49-F238E27FC236}">
                <a16:creationId xmlns:a16="http://schemas.microsoft.com/office/drawing/2014/main" id="{A071DA1E-62DE-4B90-9FD2-1F5AC1E7DB2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Title 22">
            <a:extLst>
              <a:ext uri="{FF2B5EF4-FFF2-40B4-BE49-F238E27FC236}">
                <a16:creationId xmlns:a16="http://schemas.microsoft.com/office/drawing/2014/main" id="{7F87CD85-7A8D-40D6-BF99-E877596EF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Meet Fashion Designer</a:t>
            </a:r>
            <a:endParaRPr lang="en-ID" dirty="0"/>
          </a:p>
        </p:txBody>
      </p:sp>
      <p:sp>
        <p:nvSpPr>
          <p:cNvPr id="97" name="Diamond 96">
            <a:extLst>
              <a:ext uri="{FF2B5EF4-FFF2-40B4-BE49-F238E27FC236}">
                <a16:creationId xmlns:a16="http://schemas.microsoft.com/office/drawing/2014/main" id="{75204585-3662-4383-94FB-2C15FE38F67E}"/>
              </a:ext>
            </a:extLst>
          </p:cNvPr>
          <p:cNvSpPr/>
          <p:nvPr/>
        </p:nvSpPr>
        <p:spPr>
          <a:xfrm>
            <a:off x="3666478" y="3435218"/>
            <a:ext cx="3039122" cy="3039121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369ECEB-FA3F-4FB8-8DA7-8F932C8C0429}"/>
              </a:ext>
            </a:extLst>
          </p:cNvPr>
          <p:cNvSpPr txBox="1"/>
          <p:nvPr/>
        </p:nvSpPr>
        <p:spPr>
          <a:xfrm>
            <a:off x="8815229" y="3606320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Kelly </a:t>
            </a:r>
            <a:r>
              <a:rPr lang="en-US" dirty="0" err="1">
                <a:solidFill>
                  <a:schemeClr val="accent1"/>
                </a:solidFill>
                <a:latin typeface="+mj-lt"/>
              </a:rPr>
              <a:t>Dunnomar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F8B3741-0FFC-4CDF-A97B-4BE58000A49F}"/>
              </a:ext>
            </a:extLst>
          </p:cNvPr>
          <p:cNvSpPr txBox="1"/>
          <p:nvPr/>
        </p:nvSpPr>
        <p:spPr>
          <a:xfrm>
            <a:off x="8815227" y="3912469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Designer</a:t>
            </a:r>
          </a:p>
        </p:txBody>
      </p:sp>
      <p:sp>
        <p:nvSpPr>
          <p:cNvPr id="115" name="Diamond 114">
            <a:extLst>
              <a:ext uri="{FF2B5EF4-FFF2-40B4-BE49-F238E27FC236}">
                <a16:creationId xmlns:a16="http://schemas.microsoft.com/office/drawing/2014/main" id="{F2147AFA-F73A-4FFD-AF7D-C7AE411B0630}"/>
              </a:ext>
            </a:extLst>
          </p:cNvPr>
          <p:cNvSpPr/>
          <p:nvPr/>
        </p:nvSpPr>
        <p:spPr>
          <a:xfrm>
            <a:off x="8571688" y="3711997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DDF90BF9-AC6B-48EE-B0B1-8624D87FE901}"/>
              </a:ext>
            </a:extLst>
          </p:cNvPr>
          <p:cNvSpPr txBox="1"/>
          <p:nvPr/>
        </p:nvSpPr>
        <p:spPr>
          <a:xfrm>
            <a:off x="8815229" y="4821443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Martin Garcia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12195F8C-39FF-41A3-9DD9-FDA6278C6145}"/>
              </a:ext>
            </a:extLst>
          </p:cNvPr>
          <p:cNvSpPr txBox="1"/>
          <p:nvPr/>
        </p:nvSpPr>
        <p:spPr>
          <a:xfrm>
            <a:off x="8815227" y="5127592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Designer</a:t>
            </a:r>
          </a:p>
        </p:txBody>
      </p:sp>
      <p:sp>
        <p:nvSpPr>
          <p:cNvPr id="120" name="Diamond 119">
            <a:extLst>
              <a:ext uri="{FF2B5EF4-FFF2-40B4-BE49-F238E27FC236}">
                <a16:creationId xmlns:a16="http://schemas.microsoft.com/office/drawing/2014/main" id="{0C3C6A2A-95D3-466D-8CEC-59372F871CC4}"/>
              </a:ext>
            </a:extLst>
          </p:cNvPr>
          <p:cNvSpPr/>
          <p:nvPr/>
        </p:nvSpPr>
        <p:spPr>
          <a:xfrm>
            <a:off x="8571688" y="4927120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93E1BD7F-7353-4544-9709-4C8AC6BAD853}"/>
              </a:ext>
            </a:extLst>
          </p:cNvPr>
          <p:cNvSpPr txBox="1"/>
          <p:nvPr/>
        </p:nvSpPr>
        <p:spPr>
          <a:xfrm>
            <a:off x="4291617" y="5028456"/>
            <a:ext cx="1788845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5BA4152C-72FA-4BB5-9BB9-B19133D25AE1}"/>
              </a:ext>
            </a:extLst>
          </p:cNvPr>
          <p:cNvSpPr txBox="1"/>
          <p:nvPr/>
        </p:nvSpPr>
        <p:spPr>
          <a:xfrm>
            <a:off x="4364503" y="4716123"/>
            <a:ext cx="164307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1027D8A-31A8-4F08-87DD-B79BFBA695D4}"/>
              </a:ext>
            </a:extLst>
          </p:cNvPr>
          <p:cNvGrpSpPr/>
          <p:nvPr/>
        </p:nvGrpSpPr>
        <p:grpSpPr>
          <a:xfrm>
            <a:off x="5041408" y="4310688"/>
            <a:ext cx="289262" cy="336654"/>
            <a:chOff x="5791200" y="3043374"/>
            <a:chExt cx="609600" cy="709476"/>
          </a:xfrm>
          <a:solidFill>
            <a:schemeClr val="bg2"/>
          </a:solidFill>
        </p:grpSpPr>
        <p:sp>
          <p:nvSpPr>
            <p:cNvPr id="7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791200" y="3448050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900832" y="3043374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953950" y="3152108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PpHolder21">
            <a:extLst>
              <a:ext uri="{FF2B5EF4-FFF2-40B4-BE49-F238E27FC236}">
                <a16:creationId xmlns:a16="http://schemas.microsoft.com/office/drawing/2014/main" id="{C149DDA6-CD2B-400C-9ACE-D2E3FDBE098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37" name="Graphic 64">
            <a:extLst>
              <a:ext uri="{FF2B5EF4-FFF2-40B4-BE49-F238E27FC236}">
                <a16:creationId xmlns:a16="http://schemas.microsoft.com/office/drawing/2014/main" id="{4D12D5C5-5262-4FB2-9801-AA71A720EE0A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04195939-DC72-40B0-A8D4-8C99759247A9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286012E-AEFB-4AA8-BC56-F38BAC3471D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5F76323-1189-4094-A5B5-57FF5C280478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3DDD127-03C9-4838-8798-3453CE2B75C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27CFF44-A32D-4477-ABEE-FDFA5F3DDE05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CFB1352-3ABE-4460-B864-72ACDC6E3AFD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47D3C98C-44DD-476E-9F4C-150DE313D9C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955EC22B-A166-47C2-84F1-D3B1545FA7E1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Diamond 79">
            <a:extLst>
              <a:ext uri="{FF2B5EF4-FFF2-40B4-BE49-F238E27FC236}">
                <a16:creationId xmlns:a16="http://schemas.microsoft.com/office/drawing/2014/main" id="{DD46004F-D6D3-4850-97B1-7F99789432F9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9" name="Diamond 100">
            <a:extLst>
              <a:ext uri="{FF2B5EF4-FFF2-40B4-BE49-F238E27FC236}">
                <a16:creationId xmlns:a16="http://schemas.microsoft.com/office/drawing/2014/main" id="{C0F26469-3DE6-4A09-82C5-8591B80CC50B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1150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4" grpId="0"/>
      <p:bldP spid="105" grpId="0" animBg="1"/>
      <p:bldP spid="107" grpId="0"/>
      <p:bldP spid="108" grpId="0"/>
      <p:bldP spid="109" grpId="0" animBg="1"/>
      <p:bldP spid="23" grpId="0"/>
      <p:bldP spid="97" grpId="0" animBg="1"/>
      <p:bldP spid="113" grpId="0"/>
      <p:bldP spid="114" grpId="0"/>
      <p:bldP spid="115" grpId="0" animBg="1"/>
      <p:bldP spid="118" grpId="0"/>
      <p:bldP spid="119" grpId="0"/>
      <p:bldP spid="120" grpId="0" animBg="1"/>
      <p:bldP spid="122" grpId="0"/>
      <p:bldP spid="123" grpId="0"/>
      <p:bldP spid="48" grpId="0" animBg="1"/>
      <p:bldP spid="4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Diamond 18">
            <a:extLst>
              <a:ext uri="{FF2B5EF4-FFF2-40B4-BE49-F238E27FC236}">
                <a16:creationId xmlns:a16="http://schemas.microsoft.com/office/drawing/2014/main" id="{508794C0-5E59-4861-B6AD-A791536C3554}"/>
              </a:ext>
            </a:extLst>
          </p:cNvPr>
          <p:cNvSpPr/>
          <p:nvPr/>
        </p:nvSpPr>
        <p:spPr>
          <a:xfrm rot="607279">
            <a:off x="4348806" y="740591"/>
            <a:ext cx="1822391" cy="1822391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A64DBEBE-581A-46B3-9089-E15EC2E1F4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C2F46846-A0EE-452E-A059-2FF9118236C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8817C9E-0B1C-491E-ACFA-C3D04C467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Luxurious </a:t>
            </a:r>
            <a:r>
              <a:rPr lang="en-ID" sz="44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Fashionable Gallery</a:t>
            </a:r>
            <a:endParaRPr lang="en-ID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25D2585F-86CE-4935-8863-9E6B9190B640}"/>
              </a:ext>
            </a:extLst>
          </p:cNvPr>
          <p:cNvSpPr txBox="1"/>
          <p:nvPr/>
        </p:nvSpPr>
        <p:spPr>
          <a:xfrm>
            <a:off x="866923" y="4038330"/>
            <a:ext cx="3424072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6B2A1817-26BF-4F88-9C0E-60408A642D01}"/>
              </a:ext>
            </a:extLst>
          </p:cNvPr>
          <p:cNvSpPr txBox="1"/>
          <p:nvPr/>
        </p:nvSpPr>
        <p:spPr>
          <a:xfrm>
            <a:off x="866923" y="5262734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07829A4-2D62-4EEC-9E76-F70DF015999E}"/>
              </a:ext>
            </a:extLst>
          </p:cNvPr>
          <p:cNvSpPr txBox="1"/>
          <p:nvPr/>
        </p:nvSpPr>
        <p:spPr>
          <a:xfrm>
            <a:off x="8510605" y="5374424"/>
            <a:ext cx="2764141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possession of my entire soul, like these morning of spring which I enjoy with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2E4D5A1B-D108-41C7-AF27-E288067A684D}"/>
              </a:ext>
            </a:extLst>
          </p:cNvPr>
          <p:cNvSpPr txBox="1"/>
          <p:nvPr/>
        </p:nvSpPr>
        <p:spPr>
          <a:xfrm>
            <a:off x="8510605" y="5061733"/>
            <a:ext cx="25329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12BDAEB-5995-47A5-8556-CCAE1892F7C6}"/>
              </a:ext>
            </a:extLst>
          </p:cNvPr>
          <p:cNvSpPr txBox="1"/>
          <p:nvPr/>
        </p:nvSpPr>
        <p:spPr>
          <a:xfrm>
            <a:off x="7577198" y="2400898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grpSp>
        <p:nvGrpSpPr>
          <p:cNvPr id="22" name="Graphic 64">
            <a:extLst>
              <a:ext uri="{FF2B5EF4-FFF2-40B4-BE49-F238E27FC236}">
                <a16:creationId xmlns:a16="http://schemas.microsoft.com/office/drawing/2014/main" id="{F5AF5735-621F-4985-B9DA-60A5A334CD40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308A9E2-FDB7-41CC-9451-DB2E52109897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F0A6C387-D010-4269-A3A4-FFF019FE8CF8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5D70CF3-F974-4686-9C45-BB3CA7E5CA0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668602C-875C-452B-9EC7-043DEC5E313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339F108-08AD-42E8-8FB8-D2B78145164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A6CD0EE-A5FE-48C6-9527-F7FA386F86C2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5F27483-FE38-4FBC-B96F-72A442B98B53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36B1F74-6035-4D4A-A2A6-A321177F91A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1" name="Diamond 79">
            <a:extLst>
              <a:ext uri="{FF2B5EF4-FFF2-40B4-BE49-F238E27FC236}">
                <a16:creationId xmlns:a16="http://schemas.microsoft.com/office/drawing/2014/main" id="{D77EC62F-2B9E-4B0F-8E6E-2A355BC88E1C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32" name="Diamond 100">
            <a:extLst>
              <a:ext uri="{FF2B5EF4-FFF2-40B4-BE49-F238E27FC236}">
                <a16:creationId xmlns:a16="http://schemas.microsoft.com/office/drawing/2014/main" id="{5738950A-BFB6-4179-9845-A95EA8250AA1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97372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animBg="1"/>
      <p:bldP spid="11" grpId="0"/>
      <p:bldP spid="104" grpId="0"/>
      <p:bldP spid="106" grpId="0"/>
      <p:bldP spid="108" grpId="0"/>
      <p:bldP spid="109" grpId="0"/>
      <p:bldP spid="105" grpId="0"/>
      <p:bldP spid="31" grpId="0" animBg="1"/>
      <p:bldP spid="3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Diamond 18">
            <a:extLst>
              <a:ext uri="{FF2B5EF4-FFF2-40B4-BE49-F238E27FC236}">
                <a16:creationId xmlns:a16="http://schemas.microsoft.com/office/drawing/2014/main" id="{BD21EB3E-B039-4CCE-AF2B-D07BA995C626}"/>
              </a:ext>
            </a:extLst>
          </p:cNvPr>
          <p:cNvSpPr/>
          <p:nvPr/>
        </p:nvSpPr>
        <p:spPr>
          <a:xfrm flipH="1">
            <a:off x="5796134" y="1"/>
            <a:ext cx="1834029" cy="650863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46F4E3B2-60A5-4DC2-8F3D-959B32FE1CA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B8E512D9-4A4A-4F15-BC3A-6F5D58C9F09F}"/>
              </a:ext>
            </a:extLst>
          </p:cNvPr>
          <p:cNvSpPr/>
          <p:nvPr/>
        </p:nvSpPr>
        <p:spPr>
          <a:xfrm>
            <a:off x="5793265" y="4038600"/>
            <a:ext cx="2743200" cy="2133600"/>
          </a:xfrm>
          <a:prstGeom prst="rect">
            <a:avLst/>
          </a:prstGeom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902F833-A5C3-468D-9851-DB5CFBE64AEC}"/>
              </a:ext>
            </a:extLst>
          </p:cNvPr>
          <p:cNvSpPr txBox="1"/>
          <p:nvPr/>
        </p:nvSpPr>
        <p:spPr>
          <a:xfrm>
            <a:off x="6054085" y="5231940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788F626-2B4E-485D-B37F-7E426218F66C}"/>
              </a:ext>
            </a:extLst>
          </p:cNvPr>
          <p:cNvSpPr txBox="1"/>
          <p:nvPr/>
        </p:nvSpPr>
        <p:spPr>
          <a:xfrm>
            <a:off x="6211269" y="4919607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5C9CAC58-7CCA-453A-9379-4356050B543C}"/>
              </a:ext>
            </a:extLst>
          </p:cNvPr>
          <p:cNvGrpSpPr>
            <a:grpSpLocks noChangeAspect="1"/>
          </p:cNvGrpSpPr>
          <p:nvPr/>
        </p:nvGrpSpPr>
        <p:grpSpPr>
          <a:xfrm>
            <a:off x="6945147" y="4408448"/>
            <a:ext cx="439437" cy="395179"/>
            <a:chOff x="5698807" y="3071812"/>
            <a:chExt cx="794384" cy="714375"/>
          </a:xfrm>
          <a:solidFill>
            <a:schemeClr val="bg2"/>
          </a:solidFill>
        </p:grpSpPr>
        <p:sp>
          <p:nvSpPr>
            <p:cNvPr id="100" name="Graphic 7" descr="Crown with solid fill">
              <a:extLst>
                <a:ext uri="{FF2B5EF4-FFF2-40B4-BE49-F238E27FC236}">
                  <a16:creationId xmlns:a16="http://schemas.microsoft.com/office/drawing/2014/main" id="{45CCB483-C4D5-4E82-ADFD-676A017EE81C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Graphic 7" descr="Crown with solid fill">
              <a:extLst>
                <a:ext uri="{FF2B5EF4-FFF2-40B4-BE49-F238E27FC236}">
                  <a16:creationId xmlns:a16="http://schemas.microsoft.com/office/drawing/2014/main" id="{A03B2859-D30C-4453-B143-50B02888EE28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Graphic 7" descr="Crown with solid fill">
              <a:extLst>
                <a:ext uri="{FF2B5EF4-FFF2-40B4-BE49-F238E27FC236}">
                  <a16:creationId xmlns:a16="http://schemas.microsoft.com/office/drawing/2014/main" id="{E2213A4D-7824-4F02-A7E9-6C3362F67AF4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Graphic 7" descr="Crown with solid fill">
              <a:extLst>
                <a:ext uri="{FF2B5EF4-FFF2-40B4-BE49-F238E27FC236}">
                  <a16:creationId xmlns:a16="http://schemas.microsoft.com/office/drawing/2014/main" id="{37FF0404-1C41-45AC-8C11-AB5A95D099ED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Graphic 7" descr="Crown with solid fill">
              <a:extLst>
                <a:ext uri="{FF2B5EF4-FFF2-40B4-BE49-F238E27FC236}">
                  <a16:creationId xmlns:a16="http://schemas.microsoft.com/office/drawing/2014/main" id="{3B9FA8FA-944F-473E-BB2B-18CC87B0809F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92FA6671-73FC-465A-AFBE-C44DF4F82BFF}"/>
              </a:ext>
            </a:extLst>
          </p:cNvPr>
          <p:cNvSpPr txBox="1"/>
          <p:nvPr/>
        </p:nvSpPr>
        <p:spPr>
          <a:xfrm>
            <a:off x="1630764" y="1099636"/>
            <a:ext cx="4599824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4692E292-EE6B-4A9E-82E9-55BA71A7BEF4}"/>
              </a:ext>
            </a:extLst>
          </p:cNvPr>
          <p:cNvSpPr txBox="1"/>
          <p:nvPr/>
        </p:nvSpPr>
        <p:spPr>
          <a:xfrm>
            <a:off x="2219106" y="2382993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7" name="Graphic 517" descr="Diamond">
            <a:extLst>
              <a:ext uri="{FF2B5EF4-FFF2-40B4-BE49-F238E27FC236}">
                <a16:creationId xmlns:a16="http://schemas.microsoft.com/office/drawing/2014/main" id="{3960C5E9-79AE-442F-9C96-8C29478E8997}"/>
              </a:ext>
            </a:extLst>
          </p:cNvPr>
          <p:cNvSpPr/>
          <p:nvPr/>
        </p:nvSpPr>
        <p:spPr>
          <a:xfrm>
            <a:off x="1731272" y="2595379"/>
            <a:ext cx="374709" cy="283114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8EDC0B5E-F24B-4037-AA13-423B97AA4C98}"/>
              </a:ext>
            </a:extLst>
          </p:cNvPr>
          <p:cNvSpPr txBox="1"/>
          <p:nvPr/>
        </p:nvSpPr>
        <p:spPr>
          <a:xfrm>
            <a:off x="2199638" y="2998495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4B92AFB4-C634-4B86-BDAD-DFC13D7D78D6}"/>
              </a:ext>
            </a:extLst>
          </p:cNvPr>
          <p:cNvCxnSpPr>
            <a:cxnSpLocks/>
          </p:cNvCxnSpPr>
          <p:nvPr/>
        </p:nvCxnSpPr>
        <p:spPr>
          <a:xfrm>
            <a:off x="4060479" y="2501509"/>
            <a:ext cx="0" cy="64008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Graphic 497" descr="Shopping bag">
            <a:extLst>
              <a:ext uri="{FF2B5EF4-FFF2-40B4-BE49-F238E27FC236}">
                <a16:creationId xmlns:a16="http://schemas.microsoft.com/office/drawing/2014/main" id="{A20A8D9E-10BC-4009-959B-7CC2681BBF2D}"/>
              </a:ext>
            </a:extLst>
          </p:cNvPr>
          <p:cNvSpPr/>
          <p:nvPr/>
        </p:nvSpPr>
        <p:spPr>
          <a:xfrm>
            <a:off x="4459561" y="2558086"/>
            <a:ext cx="256081" cy="357701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B8673CC1-6EB7-42E8-BD1B-F3752495D38B}"/>
              </a:ext>
            </a:extLst>
          </p:cNvPr>
          <p:cNvSpPr txBox="1"/>
          <p:nvPr/>
        </p:nvSpPr>
        <p:spPr>
          <a:xfrm>
            <a:off x="4833148" y="2382993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A251A79-4013-4ECB-B6F5-39F969CD9870}"/>
              </a:ext>
            </a:extLst>
          </p:cNvPr>
          <p:cNvSpPr txBox="1"/>
          <p:nvPr/>
        </p:nvSpPr>
        <p:spPr>
          <a:xfrm>
            <a:off x="4813680" y="2998495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3" name="PpHolder15">
            <a:extLst>
              <a:ext uri="{FF2B5EF4-FFF2-40B4-BE49-F238E27FC236}">
                <a16:creationId xmlns:a16="http://schemas.microsoft.com/office/drawing/2014/main" id="{73151C8B-8916-4CA5-830F-F4AF542E71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3" name="Graphic 64">
            <a:extLst>
              <a:ext uri="{FF2B5EF4-FFF2-40B4-BE49-F238E27FC236}">
                <a16:creationId xmlns:a16="http://schemas.microsoft.com/office/drawing/2014/main" id="{115372EE-1DEF-43FF-B8FD-BAABAA42141E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B009CC5-9C5A-4894-8904-D146EFB817E7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E645CF0-0FF1-4C29-AD7F-498E40E201F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12B830A-650C-434F-BFAB-24EBC805F336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A0F4A41-65E6-47B1-85F5-94DDA107699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02A47B0-1BCA-4877-A589-C6F8EBB59C1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9444CE2-6BF5-4898-B51A-5E9B9B5855E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69C1106-8873-4925-9FBD-1403D1FB86F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201FB30-7DF0-4B3A-A188-BB006F2D7A0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2" name="Diamond 79">
            <a:extLst>
              <a:ext uri="{FF2B5EF4-FFF2-40B4-BE49-F238E27FC236}">
                <a16:creationId xmlns:a16="http://schemas.microsoft.com/office/drawing/2014/main" id="{6883F7CC-EA2F-4A1E-B794-B348D2B0F56F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3" name="Diamond 100">
            <a:extLst>
              <a:ext uri="{FF2B5EF4-FFF2-40B4-BE49-F238E27FC236}">
                <a16:creationId xmlns:a16="http://schemas.microsoft.com/office/drawing/2014/main" id="{8FD899BB-4B7D-4C27-9663-6F0D5B4EFFEA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6007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96" grpId="0" animBg="1"/>
      <p:bldP spid="97" grpId="0"/>
      <p:bldP spid="98" grpId="0"/>
      <p:bldP spid="105" grpId="0"/>
      <p:bldP spid="106" grpId="0"/>
      <p:bldP spid="107" grpId="0" animBg="1"/>
      <p:bldP spid="108" grpId="0"/>
      <p:bldP spid="110" grpId="0" animBg="1"/>
      <p:bldP spid="111" grpId="0"/>
      <p:bldP spid="112" grpId="0"/>
      <p:bldP spid="42" grpId="0" animBg="1"/>
      <p:bldP spid="4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1C80359C-F5BE-4F38-AC38-DA5AC36A1FD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91" name="Graphic 64">
            <a:extLst>
              <a:ext uri="{FF2B5EF4-FFF2-40B4-BE49-F238E27FC236}">
                <a16:creationId xmlns:a16="http://schemas.microsoft.com/office/drawing/2014/main" id="{CC16CB9B-C682-4046-A10F-66AE7B645520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5C3CDEC-712F-4604-94D2-A1E6C83B25B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5BC9055-032E-46DD-B293-F863EA5EE5DC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A0521A4-991F-44C2-91F0-3F988D538BF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BE4F14A5-2E26-416E-BBF1-6292B0BBC4EB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53EC7F7-A34C-4E8E-84FC-42EC94ED439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F918A25-36A2-4F3C-9617-FB31B2B29D8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82E7C2F-651B-409E-9500-68BD1D694E69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98DCE4B-9974-459A-B36A-42861ABE036C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0" name="Diamond 79">
            <a:extLst>
              <a:ext uri="{FF2B5EF4-FFF2-40B4-BE49-F238E27FC236}">
                <a16:creationId xmlns:a16="http://schemas.microsoft.com/office/drawing/2014/main" id="{E2D6E942-6686-4C3F-9D67-0979478B959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7" name="Diamond 100">
            <a:extLst>
              <a:ext uri="{FF2B5EF4-FFF2-40B4-BE49-F238E27FC236}">
                <a16:creationId xmlns:a16="http://schemas.microsoft.com/office/drawing/2014/main" id="{AD753DF4-D43F-4BB1-AF5B-C2ABD4FAA203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D8D8041-19B4-474F-83AE-B2E2DC715C93}"/>
              </a:ext>
            </a:extLst>
          </p:cNvPr>
          <p:cNvSpPr txBox="1"/>
          <p:nvPr/>
        </p:nvSpPr>
        <p:spPr>
          <a:xfrm>
            <a:off x="2858435" y="861715"/>
            <a:ext cx="3730336" cy="144488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B78F449-4365-499F-B054-8CE28EE572AF}"/>
              </a:ext>
            </a:extLst>
          </p:cNvPr>
          <p:cNvSpPr txBox="1"/>
          <p:nvPr/>
        </p:nvSpPr>
        <p:spPr>
          <a:xfrm>
            <a:off x="8077200" y="5472483"/>
            <a:ext cx="27571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5F6BA0-DD35-485A-943C-B8639DC8A81C}"/>
              </a:ext>
            </a:extLst>
          </p:cNvPr>
          <p:cNvSpPr txBox="1"/>
          <p:nvPr/>
        </p:nvSpPr>
        <p:spPr>
          <a:xfrm rot="16200000">
            <a:off x="-206536" y="3128869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F7D9683A-EC32-43A3-90A3-4C4A71120927}"/>
              </a:ext>
            </a:extLst>
          </p:cNvPr>
          <p:cNvSpPr>
            <a:spLocks/>
          </p:cNvSpPr>
          <p:nvPr/>
        </p:nvSpPr>
        <p:spPr bwMode="auto">
          <a:xfrm>
            <a:off x="8405735" y="964293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E10D743-6A07-4521-88AC-C48BF7283099}"/>
              </a:ext>
            </a:extLst>
          </p:cNvPr>
          <p:cNvSpPr txBox="1"/>
          <p:nvPr/>
        </p:nvSpPr>
        <p:spPr>
          <a:xfrm>
            <a:off x="7519149" y="918212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/>
              <a:t>Next Slides</a:t>
            </a:r>
          </a:p>
        </p:txBody>
      </p:sp>
      <p:sp>
        <p:nvSpPr>
          <p:cNvPr id="3" name="PpHolder10">
            <a:extLst>
              <a:ext uri="{FF2B5EF4-FFF2-40B4-BE49-F238E27FC236}">
                <a16:creationId xmlns:a16="http://schemas.microsoft.com/office/drawing/2014/main" id="{FAB46E3D-E4AD-44F0-B9BB-B0DD94A519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2" name="Diamond 18">
            <a:extLst>
              <a:ext uri="{FF2B5EF4-FFF2-40B4-BE49-F238E27FC236}">
                <a16:creationId xmlns:a16="http://schemas.microsoft.com/office/drawing/2014/main" id="{56AA4DFC-464D-4EF5-828A-D83D0F605200}"/>
              </a:ext>
            </a:extLst>
          </p:cNvPr>
          <p:cNvSpPr/>
          <p:nvPr/>
        </p:nvSpPr>
        <p:spPr>
          <a:xfrm flipH="1">
            <a:off x="10357971" y="1"/>
            <a:ext cx="1834029" cy="650863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4277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07" grpId="0" animBg="1"/>
      <p:bldP spid="23" grpId="0"/>
      <p:bldP spid="26" grpId="0"/>
      <p:bldP spid="19" grpId="0"/>
      <p:bldP spid="28" grpId="0" animBg="1"/>
      <p:bldP spid="29" grpId="0"/>
      <p:bldP spid="3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Diamond 18">
            <a:extLst>
              <a:ext uri="{FF2B5EF4-FFF2-40B4-BE49-F238E27FC236}">
                <a16:creationId xmlns:a16="http://schemas.microsoft.com/office/drawing/2014/main" id="{F5EEA072-C315-4310-A813-52CFDAF820B3}"/>
              </a:ext>
            </a:extLst>
          </p:cNvPr>
          <p:cNvSpPr/>
          <p:nvPr/>
        </p:nvSpPr>
        <p:spPr>
          <a:xfrm rot="20324263">
            <a:off x="3708436" y="2024977"/>
            <a:ext cx="1486325" cy="1486325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grpSp>
        <p:nvGrpSpPr>
          <p:cNvPr id="84" name="Graphic 64">
            <a:extLst>
              <a:ext uri="{FF2B5EF4-FFF2-40B4-BE49-F238E27FC236}">
                <a16:creationId xmlns:a16="http://schemas.microsoft.com/office/drawing/2014/main" id="{8B3FE189-5CB9-4EF1-B417-AD9945FEE19E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7EA3D58-9D17-4B91-91DA-1D67656B772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0E357C8-7DC6-4BE0-9690-B5226F32022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399DF28-1FB0-4EBE-8363-4E67EEC06DE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6CE70F4-4C7A-491E-BCCB-9443B89F1E24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6686A2F-29B3-44D5-AB06-9B56AD7C3CE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BAC6333-AFDE-4813-BB41-463DD2F04D3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3731AFD4-43C5-4B0E-B601-841B253134B4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5DAD73B-0BBA-4867-9048-34A3FA0EE338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3" name="Diamond 79">
            <a:extLst>
              <a:ext uri="{FF2B5EF4-FFF2-40B4-BE49-F238E27FC236}">
                <a16:creationId xmlns:a16="http://schemas.microsoft.com/office/drawing/2014/main" id="{BF83EF54-2AFA-44D2-B487-3C9FBBEAB1E5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4" name="Diamond 100">
            <a:extLst>
              <a:ext uri="{FF2B5EF4-FFF2-40B4-BE49-F238E27FC236}">
                <a16:creationId xmlns:a16="http://schemas.microsoft.com/office/drawing/2014/main" id="{C3C24FEA-8F6F-4E55-8ABA-A65E736DBD31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" name="PpHolder5">
            <a:extLst>
              <a:ext uri="{FF2B5EF4-FFF2-40B4-BE49-F238E27FC236}">
                <a16:creationId xmlns:a16="http://schemas.microsoft.com/office/drawing/2014/main" id="{96BC7E2D-41A7-4671-BC2D-253DD960932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6">
            <a:extLst>
              <a:ext uri="{FF2B5EF4-FFF2-40B4-BE49-F238E27FC236}">
                <a16:creationId xmlns:a16="http://schemas.microsoft.com/office/drawing/2014/main" id="{395B7E88-F188-47F2-9B66-D1592E7D5B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F9DF746-AC84-4064-9CEE-F072AE309F75}"/>
              </a:ext>
            </a:extLst>
          </p:cNvPr>
          <p:cNvSpPr txBox="1"/>
          <p:nvPr/>
        </p:nvSpPr>
        <p:spPr>
          <a:xfrm>
            <a:off x="5304138" y="1606127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8BAE2EC-C2D7-4B2A-BA90-830EE0DA2EBB}"/>
              </a:ext>
            </a:extLst>
          </p:cNvPr>
          <p:cNvSpPr txBox="1"/>
          <p:nvPr/>
        </p:nvSpPr>
        <p:spPr>
          <a:xfrm>
            <a:off x="705724" y="1679465"/>
            <a:ext cx="2628476" cy="22758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absorbed in the exquisite </a:t>
            </a:r>
            <a:r>
              <a:rPr lang="en-US" sz="1200"/>
              <a:t>sense tranquil.</a:t>
            </a:r>
            <a:endParaRPr lang="en-US" sz="1200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47B7984-BFBC-4CF8-8255-549B7E3BB30E}"/>
              </a:ext>
            </a:extLst>
          </p:cNvPr>
          <p:cNvSpPr txBox="1"/>
          <p:nvPr/>
        </p:nvSpPr>
        <p:spPr>
          <a:xfrm>
            <a:off x="705724" y="1381023"/>
            <a:ext cx="2425047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EEFDFAE-100F-410D-A668-A745760B0DD6}"/>
              </a:ext>
            </a:extLst>
          </p:cNvPr>
          <p:cNvSpPr txBox="1"/>
          <p:nvPr/>
        </p:nvSpPr>
        <p:spPr>
          <a:xfrm>
            <a:off x="1970557" y="5354349"/>
            <a:ext cx="4069495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936CE4AD-446A-4E90-B6D8-3637E44BF639}"/>
              </a:ext>
            </a:extLst>
          </p:cNvPr>
          <p:cNvSpPr txBox="1"/>
          <p:nvPr/>
        </p:nvSpPr>
        <p:spPr>
          <a:xfrm>
            <a:off x="1970556" y="5993921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C837D2A-8CDE-4061-B74C-BFB71EEC4F82}"/>
              </a:ext>
            </a:extLst>
          </p:cNvPr>
          <p:cNvSpPr txBox="1"/>
          <p:nvPr/>
        </p:nvSpPr>
        <p:spPr>
          <a:xfrm>
            <a:off x="7079264" y="5358689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5" name="Graphic 517" descr="Diamond">
            <a:extLst>
              <a:ext uri="{FF2B5EF4-FFF2-40B4-BE49-F238E27FC236}">
                <a16:creationId xmlns:a16="http://schemas.microsoft.com/office/drawing/2014/main" id="{855FA1F6-0756-4434-9649-DE00A6A3C426}"/>
              </a:ext>
            </a:extLst>
          </p:cNvPr>
          <p:cNvSpPr/>
          <p:nvPr/>
        </p:nvSpPr>
        <p:spPr>
          <a:xfrm>
            <a:off x="6591430" y="5571075"/>
            <a:ext cx="374709" cy="283114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AC70737-EF39-478A-92D5-62D38AF11207}"/>
              </a:ext>
            </a:extLst>
          </p:cNvPr>
          <p:cNvSpPr txBox="1"/>
          <p:nvPr/>
        </p:nvSpPr>
        <p:spPr>
          <a:xfrm>
            <a:off x="7059796" y="5974191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642540F9-C524-4745-88B1-5807CD13CA0B}"/>
              </a:ext>
            </a:extLst>
          </p:cNvPr>
          <p:cNvCxnSpPr>
            <a:cxnSpLocks/>
          </p:cNvCxnSpPr>
          <p:nvPr/>
        </p:nvCxnSpPr>
        <p:spPr>
          <a:xfrm>
            <a:off x="8920637" y="5477205"/>
            <a:ext cx="0" cy="64008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Graphic 497" descr="Shopping bag">
            <a:extLst>
              <a:ext uri="{FF2B5EF4-FFF2-40B4-BE49-F238E27FC236}">
                <a16:creationId xmlns:a16="http://schemas.microsoft.com/office/drawing/2014/main" id="{38272728-F9DD-4E33-AAEA-6BDB37469132}"/>
              </a:ext>
            </a:extLst>
          </p:cNvPr>
          <p:cNvSpPr/>
          <p:nvPr/>
        </p:nvSpPr>
        <p:spPr>
          <a:xfrm>
            <a:off x="9319719" y="5533782"/>
            <a:ext cx="256081" cy="357701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D5C6539-88C2-4CFC-843F-8CC210B199EA}"/>
              </a:ext>
            </a:extLst>
          </p:cNvPr>
          <p:cNvSpPr txBox="1"/>
          <p:nvPr/>
        </p:nvSpPr>
        <p:spPr>
          <a:xfrm>
            <a:off x="9693306" y="5358689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237ECBAB-FC89-4ACD-A918-7022AF96ECFD}"/>
              </a:ext>
            </a:extLst>
          </p:cNvPr>
          <p:cNvSpPr txBox="1"/>
          <p:nvPr/>
        </p:nvSpPr>
        <p:spPr>
          <a:xfrm>
            <a:off x="9673838" y="5974191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</p:spTree>
    <p:extLst>
      <p:ext uri="{BB962C8B-B14F-4D97-AF65-F5344CB8AC3E}">
        <p14:creationId xmlns:p14="http://schemas.microsoft.com/office/powerpoint/2010/main" val="294781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93" grpId="0" animBg="1"/>
      <p:bldP spid="94" grpId="0" animBg="1"/>
      <p:bldP spid="97" grpId="0"/>
      <p:bldP spid="98" grpId="0"/>
      <p:bldP spid="99" grpId="0"/>
      <p:bldP spid="102" grpId="0"/>
      <p:bldP spid="103" grpId="0"/>
      <p:bldP spid="104" grpId="0"/>
      <p:bldP spid="105" grpId="0" animBg="1"/>
      <p:bldP spid="106" grpId="0"/>
      <p:bldP spid="108" grpId="0" animBg="1"/>
      <p:bldP spid="109" grpId="0"/>
      <p:bldP spid="1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Diamond 90">
            <a:extLst>
              <a:ext uri="{FF2B5EF4-FFF2-40B4-BE49-F238E27FC236}">
                <a16:creationId xmlns:a16="http://schemas.microsoft.com/office/drawing/2014/main" id="{3489CC15-5946-46CA-A6A2-FEC2F2FDA744}"/>
              </a:ext>
            </a:extLst>
          </p:cNvPr>
          <p:cNvSpPr/>
          <p:nvPr/>
        </p:nvSpPr>
        <p:spPr>
          <a:xfrm>
            <a:off x="861940" y="0"/>
            <a:ext cx="3064636" cy="1394122"/>
          </a:xfrm>
          <a:custGeom>
            <a:avLst/>
            <a:gdLst>
              <a:gd name="connsiteX0" fmla="*/ 40827 w 3064636"/>
              <a:gd name="connsiteY0" fmla="*/ 0 h 1394122"/>
              <a:gd name="connsiteX1" fmla="*/ 3064636 w 3064636"/>
              <a:gd name="connsiteY1" fmla="*/ 0 h 1394122"/>
              <a:gd name="connsiteX2" fmla="*/ 2295886 w 3064636"/>
              <a:gd name="connsiteY2" fmla="*/ 1394122 h 1394122"/>
              <a:gd name="connsiteX3" fmla="*/ 0 w 3064636"/>
              <a:gd name="connsiteY3" fmla="*/ 74041 h 1394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4636" h="1394122">
                <a:moveTo>
                  <a:pt x="40827" y="0"/>
                </a:moveTo>
                <a:lnTo>
                  <a:pt x="3064636" y="0"/>
                </a:lnTo>
                <a:lnTo>
                  <a:pt x="2295886" y="1394122"/>
                </a:lnTo>
                <a:lnTo>
                  <a:pt x="0" y="7404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2BB6348-74A6-4491-9495-1078BA6FA467}"/>
              </a:ext>
            </a:extLst>
          </p:cNvPr>
          <p:cNvGrpSpPr/>
          <p:nvPr/>
        </p:nvGrpSpPr>
        <p:grpSpPr>
          <a:xfrm rot="10800000">
            <a:off x="3384481" y="4530292"/>
            <a:ext cx="1344181" cy="1066742"/>
            <a:chOff x="5857875" y="3241547"/>
            <a:chExt cx="476250" cy="377952"/>
          </a:xfrm>
          <a:solidFill>
            <a:schemeClr val="accent1"/>
          </a:solidFill>
        </p:grpSpPr>
        <p:sp>
          <p:nvSpPr>
            <p:cNvPr id="65" name="Graphic 63" descr="Open quotation mark with solid fill">
              <a:extLst>
                <a:ext uri="{FF2B5EF4-FFF2-40B4-BE49-F238E27FC236}">
                  <a16:creationId xmlns:a16="http://schemas.microsoft.com/office/drawing/2014/main" id="{740CFCF2-501D-442F-A56F-328341D15596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Graphic 63" descr="Open quotation mark with solid fill">
              <a:extLst>
                <a:ext uri="{FF2B5EF4-FFF2-40B4-BE49-F238E27FC236}">
                  <a16:creationId xmlns:a16="http://schemas.microsoft.com/office/drawing/2014/main" id="{740CFCF2-501D-442F-A56F-328341D15596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0188B046-3F75-4C1E-A051-60F19867181C}"/>
              </a:ext>
            </a:extLst>
          </p:cNvPr>
          <p:cNvSpPr txBox="1"/>
          <p:nvPr/>
        </p:nvSpPr>
        <p:spPr>
          <a:xfrm>
            <a:off x="6548232" y="1831655"/>
            <a:ext cx="328543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6DA6176-F0A2-4E68-AB6E-EB52E21A46AD}"/>
              </a:ext>
            </a:extLst>
          </p:cNvPr>
          <p:cNvSpPr txBox="1"/>
          <p:nvPr/>
        </p:nvSpPr>
        <p:spPr>
          <a:xfrm>
            <a:off x="6863552" y="4878997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Amanda </a:t>
            </a:r>
            <a:r>
              <a:rPr lang="en-US" dirty="0" err="1">
                <a:solidFill>
                  <a:schemeClr val="accent1"/>
                </a:solidFill>
                <a:latin typeface="+mj-lt"/>
              </a:rPr>
              <a:t>Garciana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114D6CD-149E-466B-8789-D26D73A8EB59}"/>
              </a:ext>
            </a:extLst>
          </p:cNvPr>
          <p:cNvSpPr txBox="1"/>
          <p:nvPr/>
        </p:nvSpPr>
        <p:spPr>
          <a:xfrm>
            <a:off x="6863550" y="5185146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Top Model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4ED51506-6CB4-4CBA-90CE-9108F09710AA}"/>
              </a:ext>
            </a:extLst>
          </p:cNvPr>
          <p:cNvCxnSpPr/>
          <p:nvPr/>
        </p:nvCxnSpPr>
        <p:spPr>
          <a:xfrm>
            <a:off x="6647653" y="4767123"/>
            <a:ext cx="301752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8CE5B5FA-21F6-4E85-808E-082BBD5A8CAD}"/>
              </a:ext>
            </a:extLst>
          </p:cNvPr>
          <p:cNvSpPr txBox="1"/>
          <p:nvPr/>
        </p:nvSpPr>
        <p:spPr>
          <a:xfrm>
            <a:off x="6548232" y="1527842"/>
            <a:ext cx="244993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Let Me Introduce</a:t>
            </a:r>
          </a:p>
        </p:txBody>
      </p:sp>
      <p:sp>
        <p:nvSpPr>
          <p:cNvPr id="59" name="Diamond 58">
            <a:extLst>
              <a:ext uri="{FF2B5EF4-FFF2-40B4-BE49-F238E27FC236}">
                <a16:creationId xmlns:a16="http://schemas.microsoft.com/office/drawing/2014/main" id="{B83E8B32-0E0B-4414-96ED-09D9F20D0651}"/>
              </a:ext>
            </a:extLst>
          </p:cNvPr>
          <p:cNvSpPr/>
          <p:nvPr/>
        </p:nvSpPr>
        <p:spPr>
          <a:xfrm>
            <a:off x="6620011" y="4984674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9">
            <a:extLst>
              <a:ext uri="{FF2B5EF4-FFF2-40B4-BE49-F238E27FC236}">
                <a16:creationId xmlns:a16="http://schemas.microsoft.com/office/drawing/2014/main" id="{2CB99D3A-BA99-4EA3-9D19-763D5D88D7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E5F49ABD-3677-42D9-BB9D-8538B980A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dirty="0">
                <a:solidFill>
                  <a:schemeClr val="accent1"/>
                </a:solidFill>
                <a:latin typeface="+mj-lt"/>
              </a:rPr>
              <a:t>Welcome</a:t>
            </a:r>
            <a:endParaRPr lang="en-ID" dirty="0"/>
          </a:p>
        </p:txBody>
      </p:sp>
      <p:sp>
        <p:nvSpPr>
          <p:cNvPr id="93" name="Diamond 100">
            <a:extLst>
              <a:ext uri="{FF2B5EF4-FFF2-40B4-BE49-F238E27FC236}">
                <a16:creationId xmlns:a16="http://schemas.microsoft.com/office/drawing/2014/main" id="{699F79D5-C24A-465C-BC17-C8AD958A28AD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4637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54" grpId="0"/>
      <p:bldP spid="55" grpId="0"/>
      <p:bldP spid="56" grpId="0"/>
      <p:bldP spid="58" grpId="0"/>
      <p:bldP spid="59" grpId="0" animBg="1"/>
      <p:bldP spid="8" grpId="0"/>
      <p:bldP spid="9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BAEF457C-E86C-4924-BEB4-E244EF5886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85" name="Graphic 64">
            <a:extLst>
              <a:ext uri="{FF2B5EF4-FFF2-40B4-BE49-F238E27FC236}">
                <a16:creationId xmlns:a16="http://schemas.microsoft.com/office/drawing/2014/main" id="{171FCADC-D91C-49A1-BD0D-B5560054F64F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C48C7AE-28B0-4AFA-B33C-03B613B6BE8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79FF8BA3-A093-47B7-9FEA-E7D41B6B68D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85187197-E23F-4BD5-A9AE-D70BDCFD6AB9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8475396-A5A7-4C30-89F2-79D9F888ED6F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9EF4900-B7F5-4176-89DD-1DD39010F57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FFF38EDC-9343-45B3-89FC-0B2A43AB0CA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D629B03C-199A-4B73-A786-99DEAF27ED3F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9F863F9-AA5B-47D9-90AD-C1801E5BCE14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4" name="Diamond 79">
            <a:extLst>
              <a:ext uri="{FF2B5EF4-FFF2-40B4-BE49-F238E27FC236}">
                <a16:creationId xmlns:a16="http://schemas.microsoft.com/office/drawing/2014/main" id="{9AB86BC9-5A48-4B12-98A9-18AA56053D11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5" name="Diamond 100">
            <a:extLst>
              <a:ext uri="{FF2B5EF4-FFF2-40B4-BE49-F238E27FC236}">
                <a16:creationId xmlns:a16="http://schemas.microsoft.com/office/drawing/2014/main" id="{D9360A0C-AB15-4B58-B78B-A7415490EAB1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C171EC1D-00C0-4614-9AFD-9ABBAF33CB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B047E841-385B-4A5D-BD62-54B96FC936AE}"/>
              </a:ext>
            </a:extLst>
          </p:cNvPr>
          <p:cNvSpPr txBox="1"/>
          <p:nvPr/>
        </p:nvSpPr>
        <p:spPr>
          <a:xfrm rot="16200000">
            <a:off x="3174485" y="3132512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03" name="Diamond 18">
            <a:extLst>
              <a:ext uri="{FF2B5EF4-FFF2-40B4-BE49-F238E27FC236}">
                <a16:creationId xmlns:a16="http://schemas.microsoft.com/office/drawing/2014/main" id="{BAFBB4FB-02E9-49EB-9518-C2EECF10690A}"/>
              </a:ext>
            </a:extLst>
          </p:cNvPr>
          <p:cNvSpPr/>
          <p:nvPr/>
        </p:nvSpPr>
        <p:spPr>
          <a:xfrm flipH="1">
            <a:off x="10357971" y="1"/>
            <a:ext cx="1834029" cy="650863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F542B2A-EB67-4F8B-858F-FEBECDC3986D}"/>
              </a:ext>
            </a:extLst>
          </p:cNvPr>
          <p:cNvSpPr txBox="1"/>
          <p:nvPr/>
        </p:nvSpPr>
        <p:spPr>
          <a:xfrm>
            <a:off x="8261888" y="2160693"/>
            <a:ext cx="3318016" cy="255287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created.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A4A8961-F174-4F64-A1B2-948131921E25}"/>
              </a:ext>
            </a:extLst>
          </p:cNvPr>
          <p:cNvSpPr txBox="1"/>
          <p:nvPr/>
        </p:nvSpPr>
        <p:spPr>
          <a:xfrm>
            <a:off x="8261888" y="1862251"/>
            <a:ext cx="2425047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3C3D9CD-8FD5-4F4A-8C40-2CB83EC8C54A}"/>
              </a:ext>
            </a:extLst>
          </p:cNvPr>
          <p:cNvSpPr txBox="1"/>
          <p:nvPr/>
        </p:nvSpPr>
        <p:spPr>
          <a:xfrm>
            <a:off x="8261888" y="4749529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058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5" grpId="0" animBg="1"/>
      <p:bldP spid="102" grpId="0"/>
      <p:bldP spid="103" grpId="0" animBg="1"/>
      <p:bldP spid="96" grpId="0"/>
      <p:bldP spid="97" grpId="0"/>
      <p:bldP spid="10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683443A5-E73E-4B24-8846-7A837EF4302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96CAB95C-6916-402C-8A5E-899510DF72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C6B21900-0155-43C9-8161-BFE42D7E6C58}"/>
              </a:ext>
            </a:extLst>
          </p:cNvPr>
          <p:cNvSpPr txBox="1"/>
          <p:nvPr/>
        </p:nvSpPr>
        <p:spPr>
          <a:xfrm>
            <a:off x="5847259" y="4967744"/>
            <a:ext cx="471514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charm.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B3F4C07D-6D8D-49FE-96FB-A075C5E4F553}"/>
              </a:ext>
            </a:extLst>
          </p:cNvPr>
          <p:cNvSpPr txBox="1"/>
          <p:nvPr/>
        </p:nvSpPr>
        <p:spPr>
          <a:xfrm>
            <a:off x="5847259" y="5940675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0953F6C9-94E4-43AE-8CCB-0559338ED86D}"/>
              </a:ext>
            </a:extLst>
          </p:cNvPr>
          <p:cNvSpPr txBox="1"/>
          <p:nvPr/>
        </p:nvSpPr>
        <p:spPr>
          <a:xfrm>
            <a:off x="4225923" y="28010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281DE6D-807C-490D-90CD-EB5C2CB7C3B6}"/>
              </a:ext>
            </a:extLst>
          </p:cNvPr>
          <p:cNvSpPr txBox="1"/>
          <p:nvPr/>
        </p:nvSpPr>
        <p:spPr>
          <a:xfrm>
            <a:off x="1845853" y="1295569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8" name="Graphic 517" descr="Diamond">
            <a:extLst>
              <a:ext uri="{FF2B5EF4-FFF2-40B4-BE49-F238E27FC236}">
                <a16:creationId xmlns:a16="http://schemas.microsoft.com/office/drawing/2014/main" id="{08C54D54-014D-4237-96D7-7C9D293F1657}"/>
              </a:ext>
            </a:extLst>
          </p:cNvPr>
          <p:cNvSpPr/>
          <p:nvPr/>
        </p:nvSpPr>
        <p:spPr>
          <a:xfrm>
            <a:off x="1263065" y="1507955"/>
            <a:ext cx="374709" cy="283114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FE4844C-B8E6-4DB3-AA3C-387F61D4FD65}"/>
              </a:ext>
            </a:extLst>
          </p:cNvPr>
          <p:cNvSpPr txBox="1"/>
          <p:nvPr/>
        </p:nvSpPr>
        <p:spPr>
          <a:xfrm>
            <a:off x="1845853" y="1911071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110" name="Graphic 497" descr="Shopping bag">
            <a:extLst>
              <a:ext uri="{FF2B5EF4-FFF2-40B4-BE49-F238E27FC236}">
                <a16:creationId xmlns:a16="http://schemas.microsoft.com/office/drawing/2014/main" id="{229A0B7A-5891-4CF2-AED2-1E31A577678E}"/>
              </a:ext>
            </a:extLst>
          </p:cNvPr>
          <p:cNvSpPr/>
          <p:nvPr/>
        </p:nvSpPr>
        <p:spPr>
          <a:xfrm>
            <a:off x="1292722" y="2683080"/>
            <a:ext cx="256081" cy="357701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FAEA73F-773F-4D53-A6D7-53BD96364E43}"/>
              </a:ext>
            </a:extLst>
          </p:cNvPr>
          <p:cNvSpPr txBox="1"/>
          <p:nvPr/>
        </p:nvSpPr>
        <p:spPr>
          <a:xfrm>
            <a:off x="1816196" y="2507987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4CE8B49-BA8D-4DBD-BBE0-E0BBCC717181}"/>
              </a:ext>
            </a:extLst>
          </p:cNvPr>
          <p:cNvSpPr txBox="1"/>
          <p:nvPr/>
        </p:nvSpPr>
        <p:spPr>
          <a:xfrm>
            <a:off x="1816196" y="3123489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8EEB21F6-E31C-41DB-8238-920967EAE46A}"/>
              </a:ext>
            </a:extLst>
          </p:cNvPr>
          <p:cNvCxnSpPr>
            <a:cxnSpLocks/>
          </p:cNvCxnSpPr>
          <p:nvPr/>
        </p:nvCxnSpPr>
        <p:spPr>
          <a:xfrm>
            <a:off x="1264720" y="2351983"/>
            <a:ext cx="203002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aphic 64">
            <a:extLst>
              <a:ext uri="{FF2B5EF4-FFF2-40B4-BE49-F238E27FC236}">
                <a16:creationId xmlns:a16="http://schemas.microsoft.com/office/drawing/2014/main" id="{1C408629-C729-43BA-8C42-5365CD949898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AAA34BE-F95A-46F4-9341-4F772FEB1E1B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3BA972C-F8A3-433C-84B7-DF99A91703D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0C2C9FC-78C3-4BC3-993E-A5225E691787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9296BCA-6BA9-47D1-B12D-5CD7B28001F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44D63E5-BCDA-402F-92FE-F86120A10BE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C73885D-2113-47EA-8FE6-2AF78FBD51C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54C1502-4E4F-44A7-AB53-2AEAF81D404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5785695-F4E6-4363-8F4C-15817CFDD596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4" name="Diamond 79">
            <a:extLst>
              <a:ext uri="{FF2B5EF4-FFF2-40B4-BE49-F238E27FC236}">
                <a16:creationId xmlns:a16="http://schemas.microsoft.com/office/drawing/2014/main" id="{8DC2C254-02FF-4B42-953F-C430EB39B7B1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35" name="Diamond 100">
            <a:extLst>
              <a:ext uri="{FF2B5EF4-FFF2-40B4-BE49-F238E27FC236}">
                <a16:creationId xmlns:a16="http://schemas.microsoft.com/office/drawing/2014/main" id="{AD3AF9A5-1032-4741-B4DC-02CFED9B811C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59598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  <p:bldP spid="99" grpId="0"/>
      <p:bldP spid="100" grpId="0"/>
      <p:bldP spid="107" grpId="0"/>
      <p:bldP spid="108" grpId="0" animBg="1"/>
      <p:bldP spid="109" grpId="0"/>
      <p:bldP spid="110" grpId="0" animBg="1"/>
      <p:bldP spid="111" grpId="0"/>
      <p:bldP spid="112" grpId="0"/>
      <p:bldP spid="34" grpId="0" animBg="1"/>
      <p:bldP spid="3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A10E0C74-C354-4ABB-A888-694A67046C6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6" name="Rectangle 1">
            <a:extLst>
              <a:ext uri="{FF2B5EF4-FFF2-40B4-BE49-F238E27FC236}">
                <a16:creationId xmlns:a16="http://schemas.microsoft.com/office/drawing/2014/main" id="{615E088C-0ADF-4146-9ADC-C1232BFED72E}"/>
              </a:ext>
            </a:extLst>
          </p:cNvPr>
          <p:cNvSpPr/>
          <p:nvPr/>
        </p:nvSpPr>
        <p:spPr>
          <a:xfrm>
            <a:off x="0" y="4343400"/>
            <a:ext cx="12192000" cy="25146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31" name="Graphic 64">
            <a:extLst>
              <a:ext uri="{FF2B5EF4-FFF2-40B4-BE49-F238E27FC236}">
                <a16:creationId xmlns:a16="http://schemas.microsoft.com/office/drawing/2014/main" id="{CCC22DDA-C6C6-4543-B5B4-1DE6AD21906D}"/>
              </a:ext>
            </a:extLst>
          </p:cNvPr>
          <p:cNvGrpSpPr/>
          <p:nvPr/>
        </p:nvGrpSpPr>
        <p:grpSpPr>
          <a:xfrm>
            <a:off x="4298611" y="5086022"/>
            <a:ext cx="3594778" cy="69248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EE032132-57BA-4F87-BFB4-1635445AEEE1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9E168B7D-8CA2-4977-9714-39D5E075623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2CF95C7-066B-4F23-B44D-710094A6A81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C1A43103-989A-40E7-8D21-F7778639E7D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7B2D3858-3D2A-4F57-92E6-045257730209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7DE81050-E640-4C1E-888B-778093C11359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30F73E37-7888-469C-983E-F6142C0338A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FAFF91F-295B-46D5-B6BD-9D7339B7D26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0" name="TextBox 139">
            <a:extLst>
              <a:ext uri="{FF2B5EF4-FFF2-40B4-BE49-F238E27FC236}">
                <a16:creationId xmlns:a16="http://schemas.microsoft.com/office/drawing/2014/main" id="{1B239D2D-CC6D-4F62-B232-FA59B120F31C}"/>
              </a:ext>
            </a:extLst>
          </p:cNvPr>
          <p:cNvSpPr txBox="1"/>
          <p:nvPr/>
        </p:nvSpPr>
        <p:spPr>
          <a:xfrm>
            <a:off x="3920060" y="5838379"/>
            <a:ext cx="43518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/>
                </a:solidFill>
              </a:rPr>
              <a:t>2021 Woman fashion Collection</a:t>
            </a:r>
            <a:endParaRPr lang="en-ID" sz="1200" spc="300" dirty="0">
              <a:solidFill>
                <a:schemeClr val="bg2"/>
              </a:solidFill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E2E67F84-E7CE-40D7-B1B8-A3ED10497C75}"/>
              </a:ext>
            </a:extLst>
          </p:cNvPr>
          <p:cNvSpPr/>
          <p:nvPr/>
        </p:nvSpPr>
        <p:spPr>
          <a:xfrm>
            <a:off x="912813" y="912815"/>
            <a:ext cx="10366374" cy="368162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0628A028-964E-48B6-A3AA-9338D6B9A113}"/>
              </a:ext>
            </a:extLst>
          </p:cNvPr>
          <p:cNvGrpSpPr/>
          <p:nvPr/>
        </p:nvGrpSpPr>
        <p:grpSpPr>
          <a:xfrm>
            <a:off x="5635779" y="761939"/>
            <a:ext cx="920442" cy="301752"/>
            <a:chOff x="5635779" y="1131019"/>
            <a:chExt cx="920442" cy="301752"/>
          </a:xfrm>
        </p:grpSpPr>
        <p:sp>
          <p:nvSpPr>
            <p:cNvPr id="108" name="Diamond 107">
              <a:extLst>
                <a:ext uri="{FF2B5EF4-FFF2-40B4-BE49-F238E27FC236}">
                  <a16:creationId xmlns:a16="http://schemas.microsoft.com/office/drawing/2014/main" id="{5122BF66-66B4-4426-8AB3-63DA18559037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090E37F4-9C47-4306-8A72-F05B8F8188DD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10" name="Rectangle 101">
                <a:extLst>
                  <a:ext uri="{FF2B5EF4-FFF2-40B4-BE49-F238E27FC236}">
                    <a16:creationId xmlns:a16="http://schemas.microsoft.com/office/drawing/2014/main" id="{4D6D6C8D-9C76-461C-8F11-689E5EAD5F02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11" name="Rectangle 102">
                <a:extLst>
                  <a:ext uri="{FF2B5EF4-FFF2-40B4-BE49-F238E27FC236}">
                    <a16:creationId xmlns:a16="http://schemas.microsoft.com/office/drawing/2014/main" id="{8A4B6F12-39D4-4FE1-B82A-72FD74C31BCB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93" name="Diamond 100">
            <a:extLst>
              <a:ext uri="{FF2B5EF4-FFF2-40B4-BE49-F238E27FC236}">
                <a16:creationId xmlns:a16="http://schemas.microsoft.com/office/drawing/2014/main" id="{630CFA5D-B8D6-4C15-8716-BE8736F13FDC}"/>
              </a:ext>
            </a:extLst>
          </p:cNvPr>
          <p:cNvSpPr/>
          <p:nvPr/>
        </p:nvSpPr>
        <p:spPr>
          <a:xfrm flipH="1" flipV="1">
            <a:off x="0" y="0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3" name="PpHolder8">
            <a:extLst>
              <a:ext uri="{FF2B5EF4-FFF2-40B4-BE49-F238E27FC236}">
                <a16:creationId xmlns:a16="http://schemas.microsoft.com/office/drawing/2014/main" id="{B07D7DD9-1E02-46EE-BF60-52AAA7BD6C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Freeform 9">
            <a:extLst>
              <a:ext uri="{FF2B5EF4-FFF2-40B4-BE49-F238E27FC236}">
                <a16:creationId xmlns:a16="http://schemas.microsoft.com/office/drawing/2014/main" id="{E8CCDEAE-9035-4ED3-BE57-87C0D61FF01A}"/>
              </a:ext>
            </a:extLst>
          </p:cNvPr>
          <p:cNvSpPr>
            <a:spLocks/>
          </p:cNvSpPr>
          <p:nvPr/>
        </p:nvSpPr>
        <p:spPr bwMode="auto">
          <a:xfrm>
            <a:off x="11532706" y="5523671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86B426C-D36B-4B42-8F3A-836FC6CC3AD7}"/>
              </a:ext>
            </a:extLst>
          </p:cNvPr>
          <p:cNvSpPr txBox="1"/>
          <p:nvPr/>
        </p:nvSpPr>
        <p:spPr>
          <a:xfrm>
            <a:off x="10646120" y="5477590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0BD76F15-ADD1-4DB3-A145-6C1448E636EC}"/>
              </a:ext>
            </a:extLst>
          </p:cNvPr>
          <p:cNvSpPr>
            <a:spLocks/>
          </p:cNvSpPr>
          <p:nvPr/>
        </p:nvSpPr>
        <p:spPr bwMode="auto">
          <a:xfrm flipH="1">
            <a:off x="504002" y="5523671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DB2B006-24BE-4B1F-B45F-8916D0A57D4A}"/>
              </a:ext>
            </a:extLst>
          </p:cNvPr>
          <p:cNvSpPr txBox="1"/>
          <p:nvPr/>
        </p:nvSpPr>
        <p:spPr>
          <a:xfrm flipH="1">
            <a:off x="687408" y="5477590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 err="1">
                <a:solidFill>
                  <a:schemeClr val="bg2"/>
                </a:solidFill>
              </a:rPr>
              <a:t>Prev</a:t>
            </a:r>
            <a:r>
              <a:rPr lang="en-US" sz="1000" dirty="0">
                <a:solidFill>
                  <a:schemeClr val="bg2"/>
                </a:solidFill>
              </a:rPr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195685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 animBg="1"/>
      <p:bldP spid="140" grpId="0"/>
      <p:bldP spid="95" grpId="0" animBg="1"/>
      <p:bldP spid="93" grpId="0" animBg="1"/>
      <p:bldP spid="26" grpId="0" animBg="1"/>
      <p:bldP spid="27" grpId="0"/>
      <p:bldP spid="28" grpId="0" animBg="1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aphic 64">
            <a:extLst>
              <a:ext uri="{FF2B5EF4-FFF2-40B4-BE49-F238E27FC236}">
                <a16:creationId xmlns:a16="http://schemas.microsoft.com/office/drawing/2014/main" id="{E6348AF7-834E-4B91-A603-620FAB316991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B9F8F84-7D85-4283-902B-7829FDAA9C68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E004DBC-8980-43D5-8422-659E39D75D1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8F17819-1495-46BC-BB64-A0B0093A538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8AE1179-92E6-4E36-86EE-4C3DD379D2B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71EABAF1-F4FA-4DFB-8E44-609BEFD8415E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2D31AA22-5872-4FFB-83A2-7F18CE5DF549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ADF853D2-7901-42D3-A45F-5EA592FCDCCA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68FCE8BA-33D6-456D-A39E-1E6CA4D3151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0" name="Diamond 79">
            <a:extLst>
              <a:ext uri="{FF2B5EF4-FFF2-40B4-BE49-F238E27FC236}">
                <a16:creationId xmlns:a16="http://schemas.microsoft.com/office/drawing/2014/main" id="{8EE8F181-9C71-435E-AC4A-EC70011F06A6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1" name="Diamond 100">
            <a:extLst>
              <a:ext uri="{FF2B5EF4-FFF2-40B4-BE49-F238E27FC236}">
                <a16:creationId xmlns:a16="http://schemas.microsoft.com/office/drawing/2014/main" id="{12239C90-4AFD-4BB6-847C-54AB914EE55F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93" name="Diamond 18">
            <a:extLst>
              <a:ext uri="{FF2B5EF4-FFF2-40B4-BE49-F238E27FC236}">
                <a16:creationId xmlns:a16="http://schemas.microsoft.com/office/drawing/2014/main" id="{89ABB5ED-A56B-439E-B897-2846275BD043}"/>
              </a:ext>
            </a:extLst>
          </p:cNvPr>
          <p:cNvSpPr/>
          <p:nvPr/>
        </p:nvSpPr>
        <p:spPr>
          <a:xfrm>
            <a:off x="-1" y="1575496"/>
            <a:ext cx="3682469" cy="5160142"/>
          </a:xfrm>
          <a:custGeom>
            <a:avLst/>
            <a:gdLst>
              <a:gd name="connsiteX0" fmla="*/ 2160272 w 2960606"/>
              <a:gd name="connsiteY0" fmla="*/ 0 h 4148615"/>
              <a:gd name="connsiteX1" fmla="*/ 2960606 w 2960606"/>
              <a:gd name="connsiteY1" fmla="*/ 3464730 h 4148615"/>
              <a:gd name="connsiteX2" fmla="*/ 0 w 2960606"/>
              <a:gd name="connsiteY2" fmla="*/ 4148615 h 4148615"/>
              <a:gd name="connsiteX3" fmla="*/ 0 w 2960606"/>
              <a:gd name="connsiteY3" fmla="*/ 499012 h 4148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0606" h="4148615">
                <a:moveTo>
                  <a:pt x="2160272" y="0"/>
                </a:moveTo>
                <a:lnTo>
                  <a:pt x="2960606" y="3464730"/>
                </a:lnTo>
                <a:lnTo>
                  <a:pt x="0" y="4148615"/>
                </a:lnTo>
                <a:lnTo>
                  <a:pt x="0" y="4990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pic>
        <p:nvPicPr>
          <p:cNvPr id="41" name="Mockup">
            <a:extLst>
              <a:ext uri="{FF2B5EF4-FFF2-40B4-BE49-F238E27FC236}">
                <a16:creationId xmlns:a16="http://schemas.microsoft.com/office/drawing/2014/main" id="{D3F21702-B138-4164-A50C-896D9158CB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047" y="1145219"/>
            <a:ext cx="5406344" cy="4567562"/>
          </a:xfrm>
          <a:prstGeom prst="rect">
            <a:avLst/>
          </a:prstGeom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35A704F6-ABFF-46DC-B354-4103A0AD10A5}"/>
              </a:ext>
            </a:extLst>
          </p:cNvPr>
          <p:cNvSpPr txBox="1"/>
          <p:nvPr/>
        </p:nvSpPr>
        <p:spPr>
          <a:xfrm>
            <a:off x="7706928" y="2572942"/>
            <a:ext cx="328543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C92E790-18CA-441C-8597-CC50FA511D79}"/>
              </a:ext>
            </a:extLst>
          </p:cNvPr>
          <p:cNvSpPr txBox="1"/>
          <p:nvPr/>
        </p:nvSpPr>
        <p:spPr>
          <a:xfrm>
            <a:off x="7706928" y="5453243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3" name="PpHolder8">
            <a:extLst>
              <a:ext uri="{FF2B5EF4-FFF2-40B4-BE49-F238E27FC236}">
                <a16:creationId xmlns:a16="http://schemas.microsoft.com/office/drawing/2014/main" id="{19D69B6A-82A0-472E-BAD0-4C2D4DC035E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78FAF45-CEFF-4B1B-8F46-30B2A6594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Our Devices </a:t>
            </a:r>
            <a:r>
              <a:rPr lang="en-ID" sz="4400" b="0" i="0" dirty="0" err="1">
                <a:solidFill>
                  <a:schemeClr val="accent1"/>
                </a:solidFill>
                <a:effectLst/>
                <a:latin typeface="+mj-lt"/>
              </a:rPr>
              <a:t>Mockup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34698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1" grpId="0" animBg="1"/>
      <p:bldP spid="93" grpId="0" animBg="1"/>
      <p:bldP spid="94" grpId="0"/>
      <p:bldP spid="97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F6C7851E-C013-4DF8-8DB6-8CC7221D53B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460E04AA-3294-40A0-825E-5C8916071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Our Chart Data</a:t>
            </a:r>
            <a:endParaRPr lang="en-ID" dirty="0"/>
          </a:p>
        </p:txBody>
      </p:sp>
      <p:graphicFrame>
        <p:nvGraphicFramePr>
          <p:cNvPr id="107" name="Chart 106">
            <a:extLst>
              <a:ext uri="{FF2B5EF4-FFF2-40B4-BE49-F238E27FC236}">
                <a16:creationId xmlns:a16="http://schemas.microsoft.com/office/drawing/2014/main" id="{F4C18A43-0CFE-4E41-B068-FD18F451CC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27583495"/>
              </p:ext>
            </p:extLst>
          </p:nvPr>
        </p:nvGraphicFramePr>
        <p:xfrm>
          <a:off x="676473" y="1931543"/>
          <a:ext cx="4570675" cy="38986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8" name="TextBox 107">
            <a:extLst>
              <a:ext uri="{FF2B5EF4-FFF2-40B4-BE49-F238E27FC236}">
                <a16:creationId xmlns:a16="http://schemas.microsoft.com/office/drawing/2014/main" id="{639B59F1-D7A4-4CA4-B111-AA1ADEBE022A}"/>
              </a:ext>
            </a:extLst>
          </p:cNvPr>
          <p:cNvSpPr txBox="1"/>
          <p:nvPr/>
        </p:nvSpPr>
        <p:spPr>
          <a:xfrm>
            <a:off x="6087712" y="2653914"/>
            <a:ext cx="335438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photography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B131F6D-B1BB-4AA9-ACBF-6BBFADA12D79}"/>
              </a:ext>
            </a:extLst>
          </p:cNvPr>
          <p:cNvSpPr txBox="1"/>
          <p:nvPr/>
        </p:nvSpPr>
        <p:spPr>
          <a:xfrm>
            <a:off x="6140979" y="2374873"/>
            <a:ext cx="242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2020 Data Result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3B6EB4CC-C28A-4ABC-97A9-698A4C305D94}"/>
              </a:ext>
            </a:extLst>
          </p:cNvPr>
          <p:cNvGrpSpPr/>
          <p:nvPr/>
        </p:nvGrpSpPr>
        <p:grpSpPr>
          <a:xfrm>
            <a:off x="5690934" y="2448178"/>
            <a:ext cx="219523" cy="222722"/>
            <a:chOff x="2439063" y="1757220"/>
            <a:chExt cx="219523" cy="222722"/>
          </a:xfrm>
          <a:solidFill>
            <a:schemeClr val="accent1"/>
          </a:solidFill>
        </p:grpSpPr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5DD520C-B34B-44C5-8BC2-C2F4569161D5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9541F4F-B63B-4230-8797-73F6EAB6F861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17E195BE-9078-445A-95A6-8D942562BC7D}"/>
              </a:ext>
            </a:extLst>
          </p:cNvPr>
          <p:cNvCxnSpPr>
            <a:cxnSpLocks/>
          </p:cNvCxnSpPr>
          <p:nvPr/>
        </p:nvCxnSpPr>
        <p:spPr>
          <a:xfrm>
            <a:off x="5690934" y="3855655"/>
            <a:ext cx="3548159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DFBF05EE-FF9B-470F-B293-DB28954B782C}"/>
              </a:ext>
            </a:extLst>
          </p:cNvPr>
          <p:cNvSpPr txBox="1"/>
          <p:nvPr/>
        </p:nvSpPr>
        <p:spPr>
          <a:xfrm>
            <a:off x="6087806" y="4492986"/>
            <a:ext cx="335438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photography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C05BFDD8-48A9-4E40-AC62-7ABE3FA840FA}"/>
              </a:ext>
            </a:extLst>
          </p:cNvPr>
          <p:cNvSpPr txBox="1"/>
          <p:nvPr/>
        </p:nvSpPr>
        <p:spPr>
          <a:xfrm>
            <a:off x="6141073" y="4213945"/>
            <a:ext cx="242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2021 Data Result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96BB6D45-32A6-4DE2-9A86-8BA15195689D}"/>
              </a:ext>
            </a:extLst>
          </p:cNvPr>
          <p:cNvGrpSpPr/>
          <p:nvPr/>
        </p:nvGrpSpPr>
        <p:grpSpPr>
          <a:xfrm>
            <a:off x="5691028" y="4287250"/>
            <a:ext cx="219523" cy="222722"/>
            <a:chOff x="2439063" y="1757220"/>
            <a:chExt cx="219523" cy="222722"/>
          </a:xfrm>
          <a:solidFill>
            <a:schemeClr val="accent1"/>
          </a:solidFill>
        </p:grpSpPr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F6FA3EF-CE59-4100-8C88-B5254D8459B1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3F417940-FD39-4CB1-87A4-E5B2A85D4FA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31" name="Graphic 64">
            <a:extLst>
              <a:ext uri="{FF2B5EF4-FFF2-40B4-BE49-F238E27FC236}">
                <a16:creationId xmlns:a16="http://schemas.microsoft.com/office/drawing/2014/main" id="{07FC2BAE-97B0-4896-B893-59788CF9F560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FB5E980-AAC4-4314-B350-2B759AB8A0F0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3C46530-BA30-4A04-BC7A-EDA77D750E9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206FFC-557E-48ED-9643-6D58B793D9E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775F8CF-4C31-4E69-A8ED-2F9C141DDD9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283D9D9-54AD-4529-90BB-6F8CA46E013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9E1F952-7052-41F5-AAC9-C6E892D90DE3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69A3961-3FEC-4315-84DA-5F4E69ED069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CF9CE97-2509-42D9-AC5C-ED17D2CD7A00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0" name="Diamond 79">
            <a:extLst>
              <a:ext uri="{FF2B5EF4-FFF2-40B4-BE49-F238E27FC236}">
                <a16:creationId xmlns:a16="http://schemas.microsoft.com/office/drawing/2014/main" id="{2F18319C-8A4E-46E3-8381-24A69D7C2925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1" name="Diamond 100">
            <a:extLst>
              <a:ext uri="{FF2B5EF4-FFF2-40B4-BE49-F238E27FC236}">
                <a16:creationId xmlns:a16="http://schemas.microsoft.com/office/drawing/2014/main" id="{F4ECF63F-8415-4EC9-8C3F-349972F5D9ED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8458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Graphic spid="107" grpId="0">
        <p:bldAsOne/>
      </p:bldGraphic>
      <p:bldP spid="108" grpId="0"/>
      <p:bldP spid="109" grpId="0"/>
      <p:bldP spid="123" grpId="0"/>
      <p:bldP spid="124" grpId="0"/>
      <p:bldP spid="40" grpId="0" animBg="1"/>
      <p:bldP spid="4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42641B66-BB24-45FD-96C0-3F3653616A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5" name="Rectangle 1">
            <a:extLst>
              <a:ext uri="{FF2B5EF4-FFF2-40B4-BE49-F238E27FC236}">
                <a16:creationId xmlns:a16="http://schemas.microsoft.com/office/drawing/2014/main" id="{95008BD5-CC47-4262-AC85-0586A3ABBD44}"/>
              </a:ext>
            </a:extLst>
          </p:cNvPr>
          <p:cNvSpPr/>
          <p:nvPr/>
        </p:nvSpPr>
        <p:spPr>
          <a:xfrm>
            <a:off x="0" y="2819400"/>
            <a:ext cx="4572000" cy="40386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FE8F4A54-C500-4BCB-9E63-2DD300249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Our Chart Data</a:t>
            </a:r>
            <a:endParaRPr lang="en-ID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A08AB1FB-8A7B-444F-A273-66FA163631C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47690694"/>
              </p:ext>
            </p:extLst>
          </p:nvPr>
        </p:nvGraphicFramePr>
        <p:xfrm>
          <a:off x="5352420" y="834500"/>
          <a:ext cx="6267634" cy="41991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8" name="TextBox 107">
            <a:extLst>
              <a:ext uri="{FF2B5EF4-FFF2-40B4-BE49-F238E27FC236}">
                <a16:creationId xmlns:a16="http://schemas.microsoft.com/office/drawing/2014/main" id="{F9CA3A7D-06F3-4A5E-930C-09CDF6BFEDA1}"/>
              </a:ext>
            </a:extLst>
          </p:cNvPr>
          <p:cNvSpPr txBox="1"/>
          <p:nvPr/>
        </p:nvSpPr>
        <p:spPr>
          <a:xfrm>
            <a:off x="6308250" y="5455741"/>
            <a:ext cx="161039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96344ED7-7BEE-4D6F-BA53-03613456F2E8}"/>
              </a:ext>
            </a:extLst>
          </p:cNvPr>
          <p:cNvSpPr txBox="1"/>
          <p:nvPr/>
        </p:nvSpPr>
        <p:spPr>
          <a:xfrm>
            <a:off x="6308248" y="5761890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Category 1 - 4</a:t>
            </a:r>
          </a:p>
        </p:txBody>
      </p:sp>
      <p:sp>
        <p:nvSpPr>
          <p:cNvPr id="110" name="Diamond 109">
            <a:extLst>
              <a:ext uri="{FF2B5EF4-FFF2-40B4-BE49-F238E27FC236}">
                <a16:creationId xmlns:a16="http://schemas.microsoft.com/office/drawing/2014/main" id="{2DA861C4-A482-4D1C-B589-DAB54FFCD9AB}"/>
              </a:ext>
            </a:extLst>
          </p:cNvPr>
          <p:cNvSpPr/>
          <p:nvPr/>
        </p:nvSpPr>
        <p:spPr>
          <a:xfrm>
            <a:off x="6064709" y="5561418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0192581B-39B5-4687-B3CA-CB5DCD85A059}"/>
              </a:ext>
            </a:extLst>
          </p:cNvPr>
          <p:cNvSpPr txBox="1"/>
          <p:nvPr/>
        </p:nvSpPr>
        <p:spPr>
          <a:xfrm>
            <a:off x="8547564" y="5455741"/>
            <a:ext cx="161039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161C6711-F83B-45DE-9B87-4785A6F6BC1F}"/>
              </a:ext>
            </a:extLst>
          </p:cNvPr>
          <p:cNvSpPr txBox="1"/>
          <p:nvPr/>
        </p:nvSpPr>
        <p:spPr>
          <a:xfrm>
            <a:off x="8547562" y="5761890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Category 1 - 4</a:t>
            </a:r>
          </a:p>
        </p:txBody>
      </p:sp>
      <p:sp>
        <p:nvSpPr>
          <p:cNvPr id="113" name="Diamond 112">
            <a:extLst>
              <a:ext uri="{FF2B5EF4-FFF2-40B4-BE49-F238E27FC236}">
                <a16:creationId xmlns:a16="http://schemas.microsoft.com/office/drawing/2014/main" id="{731844B8-9EC2-4220-8D8E-AC49886308BE}"/>
              </a:ext>
            </a:extLst>
          </p:cNvPr>
          <p:cNvSpPr/>
          <p:nvPr/>
        </p:nvSpPr>
        <p:spPr>
          <a:xfrm>
            <a:off x="8304023" y="5561418"/>
            <a:ext cx="157980" cy="157980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Diamond 18">
            <a:extLst>
              <a:ext uri="{FF2B5EF4-FFF2-40B4-BE49-F238E27FC236}">
                <a16:creationId xmlns:a16="http://schemas.microsoft.com/office/drawing/2014/main" id="{3298281A-B4C9-43D4-86A2-ECF6A30CB188}"/>
              </a:ext>
            </a:extLst>
          </p:cNvPr>
          <p:cNvSpPr/>
          <p:nvPr/>
        </p:nvSpPr>
        <p:spPr>
          <a:xfrm>
            <a:off x="0" y="2482989"/>
            <a:ext cx="660794" cy="1715443"/>
          </a:xfrm>
          <a:custGeom>
            <a:avLst/>
            <a:gdLst>
              <a:gd name="connsiteX0" fmla="*/ 187653 w 660794"/>
              <a:gd name="connsiteY0" fmla="*/ 0 h 1715443"/>
              <a:gd name="connsiteX1" fmla="*/ 660794 w 660794"/>
              <a:gd name="connsiteY1" fmla="*/ 1508135 h 1715443"/>
              <a:gd name="connsiteX2" fmla="*/ 0 w 660794"/>
              <a:gd name="connsiteY2" fmla="*/ 1715443 h 1715443"/>
              <a:gd name="connsiteX3" fmla="*/ 0 w 660794"/>
              <a:gd name="connsiteY3" fmla="*/ 58872 h 1715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0794" h="1715443">
                <a:moveTo>
                  <a:pt x="187653" y="0"/>
                </a:moveTo>
                <a:lnTo>
                  <a:pt x="660794" y="1508135"/>
                </a:lnTo>
                <a:lnTo>
                  <a:pt x="0" y="1715443"/>
                </a:lnTo>
                <a:lnTo>
                  <a:pt x="0" y="5887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868E23BE-3E04-421A-BE2D-B0A4FA092D1A}"/>
              </a:ext>
            </a:extLst>
          </p:cNvPr>
          <p:cNvSpPr txBox="1"/>
          <p:nvPr/>
        </p:nvSpPr>
        <p:spPr>
          <a:xfrm>
            <a:off x="1308852" y="3535831"/>
            <a:ext cx="2666790" cy="22758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 existence in this spot, which</a:t>
            </a:r>
            <a:br>
              <a:rPr lang="en-US" sz="1200" dirty="0">
                <a:solidFill>
                  <a:schemeClr val="bg2"/>
                </a:solidFill>
              </a:rPr>
            </a:br>
            <a:endParaRPr lang="en-US" sz="1200" dirty="0">
              <a:solidFill>
                <a:schemeClr val="bg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I am happy dear friend absorbed in the exquisite sense tranquil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D1756F0A-4C40-419E-B242-246CF97B6B8A}"/>
              </a:ext>
            </a:extLst>
          </p:cNvPr>
          <p:cNvSpPr txBox="1"/>
          <p:nvPr/>
        </p:nvSpPr>
        <p:spPr>
          <a:xfrm>
            <a:off x="1308852" y="5859837"/>
            <a:ext cx="266679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bg2"/>
                </a:solidFill>
              </a:rPr>
              <a:t>www.yourwebsithere.com</a:t>
            </a:r>
            <a:endParaRPr lang="en-ID" sz="1000" spc="300" dirty="0">
              <a:solidFill>
                <a:schemeClr val="bg2"/>
              </a:solidFill>
            </a:endParaRPr>
          </a:p>
        </p:txBody>
      </p:sp>
      <p:grpSp>
        <p:nvGrpSpPr>
          <p:cNvPr id="26" name="Graphic 64">
            <a:extLst>
              <a:ext uri="{FF2B5EF4-FFF2-40B4-BE49-F238E27FC236}">
                <a16:creationId xmlns:a16="http://schemas.microsoft.com/office/drawing/2014/main" id="{3E025F0E-DB2E-46C8-BCBD-2DB20A233741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538AE7C-C421-40B9-B1E0-0089EFA97FD4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5064467-DB22-4F7A-A381-B559C0F0D99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5F6C9DB-40E7-472D-9BE2-5E3207CDC070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B22C20A-E5B8-4E09-9C20-97B4F1AF145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54A203-6C5B-41A7-8B47-0153DF4F2C5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AB9B301-276A-4B0F-A161-9A5DCE2893A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F00A041-1DE2-47CB-9ACD-E2885164DBE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3436DF4-655A-447F-AE08-313072F3119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5" name="Diamond 79">
            <a:extLst>
              <a:ext uri="{FF2B5EF4-FFF2-40B4-BE49-F238E27FC236}">
                <a16:creationId xmlns:a16="http://schemas.microsoft.com/office/drawing/2014/main" id="{9448DAC5-1A24-4B4C-8FE9-83E6D179B63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36" name="Diamond 100">
            <a:extLst>
              <a:ext uri="{FF2B5EF4-FFF2-40B4-BE49-F238E27FC236}">
                <a16:creationId xmlns:a16="http://schemas.microsoft.com/office/drawing/2014/main" id="{FB6E4EBA-46EC-4420-9138-4FA53C97794D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0138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9" grpId="0"/>
      <p:bldGraphic spid="4" grpId="0">
        <p:bldAsOne/>
      </p:bldGraphic>
      <p:bldP spid="108" grpId="0"/>
      <p:bldP spid="109" grpId="0"/>
      <p:bldP spid="110" grpId="0" animBg="1"/>
      <p:bldP spid="111" grpId="0"/>
      <p:bldP spid="112" grpId="0"/>
      <p:bldP spid="113" grpId="0" animBg="1"/>
      <p:bldP spid="115" grpId="0" animBg="1"/>
      <p:bldP spid="116" grpId="0"/>
      <p:bldP spid="117" grpId="0"/>
      <p:bldP spid="35" grpId="0" animBg="1"/>
      <p:bldP spid="3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9" name="Group 1318">
            <a:extLst>
              <a:ext uri="{FF2B5EF4-FFF2-40B4-BE49-F238E27FC236}">
                <a16:creationId xmlns:a16="http://schemas.microsoft.com/office/drawing/2014/main" id="{5D9EA919-0942-4422-BDD5-142C65ED4424}"/>
              </a:ext>
            </a:extLst>
          </p:cNvPr>
          <p:cNvGrpSpPr/>
          <p:nvPr/>
        </p:nvGrpSpPr>
        <p:grpSpPr>
          <a:xfrm>
            <a:off x="-404380" y="1803142"/>
            <a:ext cx="6746843" cy="3336677"/>
            <a:chOff x="1932291" y="1715943"/>
            <a:chExt cx="8334948" cy="4122123"/>
          </a:xfrm>
          <a:solidFill>
            <a:schemeClr val="bg2">
              <a:lumMod val="85000"/>
              <a:alpha val="50000"/>
            </a:schemeClr>
          </a:solidFill>
        </p:grpSpPr>
        <p:sp>
          <p:nvSpPr>
            <p:cNvPr id="1320" name="Freeform 781">
              <a:extLst>
                <a:ext uri="{FF2B5EF4-FFF2-40B4-BE49-F238E27FC236}">
                  <a16:creationId xmlns:a16="http://schemas.microsoft.com/office/drawing/2014/main" id="{5858285B-F31B-487B-B44B-23E2063AC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0322" y="1735056"/>
              <a:ext cx="43005" cy="19114"/>
            </a:xfrm>
            <a:custGeom>
              <a:avLst/>
              <a:gdLst>
                <a:gd name="T0" fmla="*/ 4 w 9"/>
                <a:gd name="T1" fmla="*/ 3 h 4"/>
                <a:gd name="T2" fmla="*/ 1 w 9"/>
                <a:gd name="T3" fmla="*/ 2 h 4"/>
                <a:gd name="T4" fmla="*/ 5 w 9"/>
                <a:gd name="T5" fmla="*/ 2 h 4"/>
                <a:gd name="T6" fmla="*/ 0 w 9"/>
                <a:gd name="T7" fmla="*/ 0 h 4"/>
                <a:gd name="T8" fmla="*/ 9 w 9"/>
                <a:gd name="T9" fmla="*/ 2 h 4"/>
                <a:gd name="T10" fmla="*/ 5 w 9"/>
                <a:gd name="T11" fmla="*/ 2 h 4"/>
                <a:gd name="T12" fmla="*/ 4 w 9"/>
                <a:gd name="T13" fmla="*/ 3 h 4"/>
                <a:gd name="T14" fmla="*/ 4 w 9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">
                  <a:moveTo>
                    <a:pt x="4" y="3"/>
                  </a:moveTo>
                  <a:cubicBezTo>
                    <a:pt x="4" y="3"/>
                    <a:pt x="1" y="2"/>
                    <a:pt x="1" y="2"/>
                  </a:cubicBezTo>
                  <a:cubicBezTo>
                    <a:pt x="1" y="2"/>
                    <a:pt x="4" y="2"/>
                    <a:pt x="5" y="2"/>
                  </a:cubicBezTo>
                  <a:cubicBezTo>
                    <a:pt x="3" y="1"/>
                    <a:pt x="1" y="2"/>
                    <a:pt x="0" y="0"/>
                  </a:cubicBezTo>
                  <a:cubicBezTo>
                    <a:pt x="1" y="1"/>
                    <a:pt x="8" y="0"/>
                    <a:pt x="9" y="2"/>
                  </a:cubicBezTo>
                  <a:cubicBezTo>
                    <a:pt x="9" y="2"/>
                    <a:pt x="6" y="2"/>
                    <a:pt x="5" y="2"/>
                  </a:cubicBezTo>
                  <a:cubicBezTo>
                    <a:pt x="5" y="2"/>
                    <a:pt x="7" y="4"/>
                    <a:pt x="4" y="3"/>
                  </a:cubicBezTo>
                  <a:cubicBezTo>
                    <a:pt x="3" y="3"/>
                    <a:pt x="6" y="4"/>
                    <a:pt x="4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1" name="Freeform 403">
              <a:extLst>
                <a:ext uri="{FF2B5EF4-FFF2-40B4-BE49-F238E27FC236}">
                  <a16:creationId xmlns:a16="http://schemas.microsoft.com/office/drawing/2014/main" id="{F16D64FC-A362-4F8E-8167-EA3922D05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1929" y="4635515"/>
              <a:ext cx="952474" cy="711974"/>
            </a:xfrm>
            <a:custGeom>
              <a:avLst/>
              <a:gdLst>
                <a:gd name="T0" fmla="*/ 96 w 204"/>
                <a:gd name="T1" fmla="*/ 3 h 152"/>
                <a:gd name="T2" fmla="*/ 97 w 204"/>
                <a:gd name="T3" fmla="*/ 7 h 152"/>
                <a:gd name="T4" fmla="*/ 86 w 204"/>
                <a:gd name="T5" fmla="*/ 13 h 152"/>
                <a:gd name="T6" fmla="*/ 76 w 204"/>
                <a:gd name="T7" fmla="*/ 24 h 152"/>
                <a:gd name="T8" fmla="*/ 71 w 204"/>
                <a:gd name="T9" fmla="*/ 15 h 152"/>
                <a:gd name="T10" fmla="*/ 65 w 204"/>
                <a:gd name="T11" fmla="*/ 19 h 152"/>
                <a:gd name="T12" fmla="*/ 62 w 204"/>
                <a:gd name="T13" fmla="*/ 22 h 152"/>
                <a:gd name="T14" fmla="*/ 59 w 204"/>
                <a:gd name="T15" fmla="*/ 26 h 152"/>
                <a:gd name="T16" fmla="*/ 55 w 204"/>
                <a:gd name="T17" fmla="*/ 33 h 152"/>
                <a:gd name="T18" fmla="*/ 51 w 204"/>
                <a:gd name="T19" fmla="*/ 30 h 152"/>
                <a:gd name="T20" fmla="*/ 47 w 204"/>
                <a:gd name="T21" fmla="*/ 38 h 152"/>
                <a:gd name="T22" fmla="*/ 24 w 204"/>
                <a:gd name="T23" fmla="*/ 50 h 152"/>
                <a:gd name="T24" fmla="*/ 7 w 204"/>
                <a:gd name="T25" fmla="*/ 60 h 152"/>
                <a:gd name="T26" fmla="*/ 3 w 204"/>
                <a:gd name="T27" fmla="*/ 68 h 152"/>
                <a:gd name="T28" fmla="*/ 4 w 204"/>
                <a:gd name="T29" fmla="*/ 82 h 152"/>
                <a:gd name="T30" fmla="*/ 7 w 204"/>
                <a:gd name="T31" fmla="*/ 91 h 152"/>
                <a:gd name="T32" fmla="*/ 13 w 204"/>
                <a:gd name="T33" fmla="*/ 106 h 152"/>
                <a:gd name="T34" fmla="*/ 11 w 204"/>
                <a:gd name="T35" fmla="*/ 121 h 152"/>
                <a:gd name="T36" fmla="*/ 30 w 204"/>
                <a:gd name="T37" fmla="*/ 125 h 152"/>
                <a:gd name="T38" fmla="*/ 54 w 204"/>
                <a:gd name="T39" fmla="*/ 121 h 152"/>
                <a:gd name="T40" fmla="*/ 73 w 204"/>
                <a:gd name="T41" fmla="*/ 112 h 152"/>
                <a:gd name="T42" fmla="*/ 96 w 204"/>
                <a:gd name="T43" fmla="*/ 111 h 152"/>
                <a:gd name="T44" fmla="*/ 111 w 204"/>
                <a:gd name="T45" fmla="*/ 121 h 152"/>
                <a:gd name="T46" fmla="*/ 116 w 204"/>
                <a:gd name="T47" fmla="*/ 125 h 152"/>
                <a:gd name="T48" fmla="*/ 125 w 204"/>
                <a:gd name="T49" fmla="*/ 120 h 152"/>
                <a:gd name="T50" fmla="*/ 122 w 204"/>
                <a:gd name="T51" fmla="*/ 129 h 152"/>
                <a:gd name="T52" fmla="*/ 131 w 204"/>
                <a:gd name="T53" fmla="*/ 132 h 152"/>
                <a:gd name="T54" fmla="*/ 145 w 204"/>
                <a:gd name="T55" fmla="*/ 147 h 152"/>
                <a:gd name="T56" fmla="*/ 161 w 204"/>
                <a:gd name="T57" fmla="*/ 145 h 152"/>
                <a:gd name="T58" fmla="*/ 165 w 204"/>
                <a:gd name="T59" fmla="*/ 149 h 152"/>
                <a:gd name="T60" fmla="*/ 174 w 204"/>
                <a:gd name="T61" fmla="*/ 145 h 152"/>
                <a:gd name="T62" fmla="*/ 194 w 204"/>
                <a:gd name="T63" fmla="*/ 118 h 152"/>
                <a:gd name="T64" fmla="*/ 200 w 204"/>
                <a:gd name="T65" fmla="*/ 108 h 152"/>
                <a:gd name="T66" fmla="*/ 202 w 204"/>
                <a:gd name="T67" fmla="*/ 96 h 152"/>
                <a:gd name="T68" fmla="*/ 201 w 204"/>
                <a:gd name="T69" fmla="*/ 83 h 152"/>
                <a:gd name="T70" fmla="*/ 196 w 204"/>
                <a:gd name="T71" fmla="*/ 70 h 152"/>
                <a:gd name="T72" fmla="*/ 184 w 204"/>
                <a:gd name="T73" fmla="*/ 59 h 152"/>
                <a:gd name="T74" fmla="*/ 180 w 204"/>
                <a:gd name="T75" fmla="*/ 50 h 152"/>
                <a:gd name="T76" fmla="*/ 166 w 204"/>
                <a:gd name="T77" fmla="*/ 36 h 152"/>
                <a:gd name="T78" fmla="*/ 161 w 204"/>
                <a:gd name="T79" fmla="*/ 20 h 152"/>
                <a:gd name="T80" fmla="*/ 152 w 204"/>
                <a:gd name="T81" fmla="*/ 8 h 152"/>
                <a:gd name="T82" fmla="*/ 145 w 204"/>
                <a:gd name="T83" fmla="*/ 6 h 152"/>
                <a:gd name="T84" fmla="*/ 143 w 204"/>
                <a:gd name="T85" fmla="*/ 16 h 152"/>
                <a:gd name="T86" fmla="*/ 130 w 204"/>
                <a:gd name="T87" fmla="*/ 31 h 152"/>
                <a:gd name="T88" fmla="*/ 115 w 204"/>
                <a:gd name="T89" fmla="*/ 17 h 152"/>
                <a:gd name="T90" fmla="*/ 118 w 204"/>
                <a:gd name="T91" fmla="*/ 11 h 152"/>
                <a:gd name="T92" fmla="*/ 117 w 204"/>
                <a:gd name="T93" fmla="*/ 8 h 152"/>
                <a:gd name="T94" fmla="*/ 109 w 204"/>
                <a:gd name="T95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4" h="152">
                  <a:moveTo>
                    <a:pt x="101" y="4"/>
                  </a:moveTo>
                  <a:cubicBezTo>
                    <a:pt x="99" y="4"/>
                    <a:pt x="98" y="2"/>
                    <a:pt x="96" y="2"/>
                  </a:cubicBezTo>
                  <a:cubicBezTo>
                    <a:pt x="95" y="1"/>
                    <a:pt x="95" y="2"/>
                    <a:pt x="96" y="3"/>
                  </a:cubicBezTo>
                  <a:cubicBezTo>
                    <a:pt x="96" y="4"/>
                    <a:pt x="98" y="3"/>
                    <a:pt x="98" y="3"/>
                  </a:cubicBezTo>
                  <a:cubicBezTo>
                    <a:pt x="99" y="4"/>
                    <a:pt x="98" y="6"/>
                    <a:pt x="99" y="6"/>
                  </a:cubicBezTo>
                  <a:cubicBezTo>
                    <a:pt x="99" y="7"/>
                    <a:pt x="98" y="7"/>
                    <a:pt x="97" y="7"/>
                  </a:cubicBezTo>
                  <a:cubicBezTo>
                    <a:pt x="96" y="8"/>
                    <a:pt x="95" y="8"/>
                    <a:pt x="94" y="8"/>
                  </a:cubicBezTo>
                  <a:cubicBezTo>
                    <a:pt x="92" y="7"/>
                    <a:pt x="92" y="8"/>
                    <a:pt x="90" y="8"/>
                  </a:cubicBezTo>
                  <a:cubicBezTo>
                    <a:pt x="87" y="9"/>
                    <a:pt x="88" y="12"/>
                    <a:pt x="86" y="13"/>
                  </a:cubicBezTo>
                  <a:cubicBezTo>
                    <a:pt x="84" y="15"/>
                    <a:pt x="83" y="18"/>
                    <a:pt x="84" y="20"/>
                  </a:cubicBezTo>
                  <a:cubicBezTo>
                    <a:pt x="86" y="23"/>
                    <a:pt x="81" y="21"/>
                    <a:pt x="80" y="21"/>
                  </a:cubicBezTo>
                  <a:cubicBezTo>
                    <a:pt x="79" y="21"/>
                    <a:pt x="76" y="24"/>
                    <a:pt x="76" y="24"/>
                  </a:cubicBezTo>
                  <a:cubicBezTo>
                    <a:pt x="76" y="24"/>
                    <a:pt x="75" y="19"/>
                    <a:pt x="74" y="18"/>
                  </a:cubicBezTo>
                  <a:cubicBezTo>
                    <a:pt x="74" y="17"/>
                    <a:pt x="73" y="17"/>
                    <a:pt x="72" y="17"/>
                  </a:cubicBezTo>
                  <a:cubicBezTo>
                    <a:pt x="71" y="16"/>
                    <a:pt x="71" y="16"/>
                    <a:pt x="71" y="15"/>
                  </a:cubicBezTo>
                  <a:cubicBezTo>
                    <a:pt x="70" y="14"/>
                    <a:pt x="70" y="16"/>
                    <a:pt x="70" y="17"/>
                  </a:cubicBezTo>
                  <a:cubicBezTo>
                    <a:pt x="69" y="17"/>
                    <a:pt x="68" y="17"/>
                    <a:pt x="68" y="16"/>
                  </a:cubicBezTo>
                  <a:cubicBezTo>
                    <a:pt x="66" y="16"/>
                    <a:pt x="67" y="20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8"/>
                    <a:pt x="62" y="22"/>
                    <a:pt x="62" y="22"/>
                  </a:cubicBezTo>
                  <a:cubicBezTo>
                    <a:pt x="62" y="22"/>
                    <a:pt x="60" y="22"/>
                    <a:pt x="60" y="22"/>
                  </a:cubicBezTo>
                  <a:cubicBezTo>
                    <a:pt x="60" y="23"/>
                    <a:pt x="61" y="23"/>
                    <a:pt x="61" y="23"/>
                  </a:cubicBezTo>
                  <a:cubicBezTo>
                    <a:pt x="60" y="25"/>
                    <a:pt x="59" y="23"/>
                    <a:pt x="59" y="26"/>
                  </a:cubicBezTo>
                  <a:cubicBezTo>
                    <a:pt x="59" y="27"/>
                    <a:pt x="60" y="27"/>
                    <a:pt x="60" y="28"/>
                  </a:cubicBezTo>
                  <a:cubicBezTo>
                    <a:pt x="60" y="30"/>
                    <a:pt x="53" y="26"/>
                    <a:pt x="53" y="29"/>
                  </a:cubicBezTo>
                  <a:cubicBezTo>
                    <a:pt x="53" y="30"/>
                    <a:pt x="57" y="32"/>
                    <a:pt x="55" y="33"/>
                  </a:cubicBezTo>
                  <a:cubicBezTo>
                    <a:pt x="54" y="33"/>
                    <a:pt x="54" y="32"/>
                    <a:pt x="54" y="33"/>
                  </a:cubicBezTo>
                  <a:cubicBezTo>
                    <a:pt x="53" y="34"/>
                    <a:pt x="53" y="34"/>
                    <a:pt x="52" y="33"/>
                  </a:cubicBezTo>
                  <a:cubicBezTo>
                    <a:pt x="51" y="33"/>
                    <a:pt x="52" y="31"/>
                    <a:pt x="51" y="30"/>
                  </a:cubicBezTo>
                  <a:cubicBezTo>
                    <a:pt x="50" y="28"/>
                    <a:pt x="48" y="32"/>
                    <a:pt x="47" y="33"/>
                  </a:cubicBezTo>
                  <a:cubicBezTo>
                    <a:pt x="47" y="34"/>
                    <a:pt x="46" y="35"/>
                    <a:pt x="46" y="36"/>
                  </a:cubicBezTo>
                  <a:cubicBezTo>
                    <a:pt x="46" y="36"/>
                    <a:pt x="47" y="37"/>
                    <a:pt x="47" y="38"/>
                  </a:cubicBezTo>
                  <a:cubicBezTo>
                    <a:pt x="47" y="38"/>
                    <a:pt x="45" y="40"/>
                    <a:pt x="44" y="41"/>
                  </a:cubicBezTo>
                  <a:cubicBezTo>
                    <a:pt x="41" y="44"/>
                    <a:pt x="38" y="46"/>
                    <a:pt x="34" y="47"/>
                  </a:cubicBezTo>
                  <a:cubicBezTo>
                    <a:pt x="31" y="47"/>
                    <a:pt x="28" y="49"/>
                    <a:pt x="24" y="50"/>
                  </a:cubicBezTo>
                  <a:cubicBezTo>
                    <a:pt x="21" y="51"/>
                    <a:pt x="18" y="51"/>
                    <a:pt x="15" y="53"/>
                  </a:cubicBezTo>
                  <a:cubicBezTo>
                    <a:pt x="13" y="55"/>
                    <a:pt x="12" y="55"/>
                    <a:pt x="10" y="56"/>
                  </a:cubicBezTo>
                  <a:cubicBezTo>
                    <a:pt x="9" y="57"/>
                    <a:pt x="7" y="60"/>
                    <a:pt x="7" y="60"/>
                  </a:cubicBezTo>
                  <a:cubicBezTo>
                    <a:pt x="6" y="60"/>
                    <a:pt x="7" y="57"/>
                    <a:pt x="7" y="56"/>
                  </a:cubicBezTo>
                  <a:cubicBezTo>
                    <a:pt x="5" y="56"/>
                    <a:pt x="4" y="61"/>
                    <a:pt x="4" y="61"/>
                  </a:cubicBezTo>
                  <a:cubicBezTo>
                    <a:pt x="5" y="64"/>
                    <a:pt x="3" y="65"/>
                    <a:pt x="3" y="68"/>
                  </a:cubicBezTo>
                  <a:cubicBezTo>
                    <a:pt x="3" y="69"/>
                    <a:pt x="8" y="80"/>
                    <a:pt x="6" y="81"/>
                  </a:cubicBezTo>
                  <a:cubicBezTo>
                    <a:pt x="6" y="81"/>
                    <a:pt x="3" y="77"/>
                    <a:pt x="3" y="77"/>
                  </a:cubicBezTo>
                  <a:cubicBezTo>
                    <a:pt x="3" y="78"/>
                    <a:pt x="6" y="81"/>
                    <a:pt x="4" y="82"/>
                  </a:cubicBezTo>
                  <a:cubicBezTo>
                    <a:pt x="2" y="82"/>
                    <a:pt x="2" y="77"/>
                    <a:pt x="0" y="77"/>
                  </a:cubicBezTo>
                  <a:cubicBezTo>
                    <a:pt x="0" y="77"/>
                    <a:pt x="6" y="85"/>
                    <a:pt x="6" y="86"/>
                  </a:cubicBezTo>
                  <a:cubicBezTo>
                    <a:pt x="7" y="87"/>
                    <a:pt x="6" y="89"/>
                    <a:pt x="7" y="91"/>
                  </a:cubicBezTo>
                  <a:cubicBezTo>
                    <a:pt x="8" y="93"/>
                    <a:pt x="9" y="94"/>
                    <a:pt x="10" y="96"/>
                  </a:cubicBezTo>
                  <a:cubicBezTo>
                    <a:pt x="11" y="97"/>
                    <a:pt x="11" y="100"/>
                    <a:pt x="11" y="101"/>
                  </a:cubicBezTo>
                  <a:cubicBezTo>
                    <a:pt x="11" y="103"/>
                    <a:pt x="12" y="105"/>
                    <a:pt x="13" y="106"/>
                  </a:cubicBezTo>
                  <a:cubicBezTo>
                    <a:pt x="14" y="109"/>
                    <a:pt x="14" y="110"/>
                    <a:pt x="14" y="113"/>
                  </a:cubicBezTo>
                  <a:cubicBezTo>
                    <a:pt x="14" y="114"/>
                    <a:pt x="14" y="119"/>
                    <a:pt x="14" y="119"/>
                  </a:cubicBezTo>
                  <a:cubicBezTo>
                    <a:pt x="13" y="120"/>
                    <a:pt x="12" y="120"/>
                    <a:pt x="11" y="121"/>
                  </a:cubicBezTo>
                  <a:cubicBezTo>
                    <a:pt x="10" y="124"/>
                    <a:pt x="12" y="124"/>
                    <a:pt x="13" y="125"/>
                  </a:cubicBezTo>
                  <a:cubicBezTo>
                    <a:pt x="17" y="127"/>
                    <a:pt x="20" y="129"/>
                    <a:pt x="25" y="128"/>
                  </a:cubicBezTo>
                  <a:cubicBezTo>
                    <a:pt x="27" y="127"/>
                    <a:pt x="29" y="126"/>
                    <a:pt x="30" y="125"/>
                  </a:cubicBezTo>
                  <a:cubicBezTo>
                    <a:pt x="33" y="124"/>
                    <a:pt x="32" y="125"/>
                    <a:pt x="33" y="123"/>
                  </a:cubicBezTo>
                  <a:cubicBezTo>
                    <a:pt x="35" y="121"/>
                    <a:pt x="42" y="121"/>
                    <a:pt x="44" y="122"/>
                  </a:cubicBezTo>
                  <a:cubicBezTo>
                    <a:pt x="47" y="122"/>
                    <a:pt x="52" y="124"/>
                    <a:pt x="54" y="121"/>
                  </a:cubicBezTo>
                  <a:cubicBezTo>
                    <a:pt x="55" y="120"/>
                    <a:pt x="55" y="118"/>
                    <a:pt x="57" y="117"/>
                  </a:cubicBezTo>
                  <a:cubicBezTo>
                    <a:pt x="59" y="116"/>
                    <a:pt x="61" y="115"/>
                    <a:pt x="63" y="114"/>
                  </a:cubicBezTo>
                  <a:cubicBezTo>
                    <a:pt x="66" y="112"/>
                    <a:pt x="70" y="114"/>
                    <a:pt x="73" y="112"/>
                  </a:cubicBezTo>
                  <a:cubicBezTo>
                    <a:pt x="78" y="110"/>
                    <a:pt x="82" y="110"/>
                    <a:pt x="88" y="109"/>
                  </a:cubicBezTo>
                  <a:cubicBezTo>
                    <a:pt x="89" y="109"/>
                    <a:pt x="90" y="108"/>
                    <a:pt x="92" y="108"/>
                  </a:cubicBezTo>
                  <a:cubicBezTo>
                    <a:pt x="93" y="109"/>
                    <a:pt x="95" y="110"/>
                    <a:pt x="96" y="111"/>
                  </a:cubicBezTo>
                  <a:cubicBezTo>
                    <a:pt x="97" y="111"/>
                    <a:pt x="107" y="113"/>
                    <a:pt x="107" y="114"/>
                  </a:cubicBezTo>
                  <a:cubicBezTo>
                    <a:pt x="106" y="115"/>
                    <a:pt x="105" y="118"/>
                    <a:pt x="107" y="117"/>
                  </a:cubicBezTo>
                  <a:cubicBezTo>
                    <a:pt x="108" y="117"/>
                    <a:pt x="110" y="120"/>
                    <a:pt x="111" y="121"/>
                  </a:cubicBezTo>
                  <a:cubicBezTo>
                    <a:pt x="112" y="122"/>
                    <a:pt x="112" y="123"/>
                    <a:pt x="112" y="125"/>
                  </a:cubicBezTo>
                  <a:cubicBezTo>
                    <a:pt x="113" y="126"/>
                    <a:pt x="115" y="128"/>
                    <a:pt x="115" y="128"/>
                  </a:cubicBezTo>
                  <a:cubicBezTo>
                    <a:pt x="115" y="127"/>
                    <a:pt x="114" y="126"/>
                    <a:pt x="116" y="125"/>
                  </a:cubicBezTo>
                  <a:cubicBezTo>
                    <a:pt x="117" y="124"/>
                    <a:pt x="118" y="123"/>
                    <a:pt x="120" y="122"/>
                  </a:cubicBezTo>
                  <a:cubicBezTo>
                    <a:pt x="121" y="121"/>
                    <a:pt x="126" y="116"/>
                    <a:pt x="125" y="115"/>
                  </a:cubicBezTo>
                  <a:cubicBezTo>
                    <a:pt x="126" y="117"/>
                    <a:pt x="125" y="118"/>
                    <a:pt x="125" y="120"/>
                  </a:cubicBezTo>
                  <a:cubicBezTo>
                    <a:pt x="126" y="121"/>
                    <a:pt x="124" y="122"/>
                    <a:pt x="124" y="122"/>
                  </a:cubicBezTo>
                  <a:cubicBezTo>
                    <a:pt x="123" y="124"/>
                    <a:pt x="123" y="125"/>
                    <a:pt x="123" y="126"/>
                  </a:cubicBezTo>
                  <a:cubicBezTo>
                    <a:pt x="123" y="128"/>
                    <a:pt x="119" y="129"/>
                    <a:pt x="122" y="129"/>
                  </a:cubicBezTo>
                  <a:cubicBezTo>
                    <a:pt x="126" y="129"/>
                    <a:pt x="124" y="125"/>
                    <a:pt x="125" y="123"/>
                  </a:cubicBezTo>
                  <a:cubicBezTo>
                    <a:pt x="125" y="123"/>
                    <a:pt x="129" y="127"/>
                    <a:pt x="128" y="129"/>
                  </a:cubicBezTo>
                  <a:cubicBezTo>
                    <a:pt x="125" y="133"/>
                    <a:pt x="129" y="130"/>
                    <a:pt x="131" y="132"/>
                  </a:cubicBezTo>
                  <a:cubicBezTo>
                    <a:pt x="134" y="135"/>
                    <a:pt x="134" y="136"/>
                    <a:pt x="134" y="139"/>
                  </a:cubicBezTo>
                  <a:cubicBezTo>
                    <a:pt x="133" y="142"/>
                    <a:pt x="137" y="145"/>
                    <a:pt x="139" y="145"/>
                  </a:cubicBezTo>
                  <a:cubicBezTo>
                    <a:pt x="141" y="146"/>
                    <a:pt x="143" y="147"/>
                    <a:pt x="145" y="147"/>
                  </a:cubicBezTo>
                  <a:cubicBezTo>
                    <a:pt x="147" y="147"/>
                    <a:pt x="151" y="152"/>
                    <a:pt x="153" y="151"/>
                  </a:cubicBezTo>
                  <a:cubicBezTo>
                    <a:pt x="155" y="150"/>
                    <a:pt x="157" y="149"/>
                    <a:pt x="158" y="147"/>
                  </a:cubicBezTo>
                  <a:cubicBezTo>
                    <a:pt x="158" y="147"/>
                    <a:pt x="160" y="144"/>
                    <a:pt x="161" y="145"/>
                  </a:cubicBezTo>
                  <a:cubicBezTo>
                    <a:pt x="161" y="146"/>
                    <a:pt x="159" y="147"/>
                    <a:pt x="160" y="148"/>
                  </a:cubicBezTo>
                  <a:cubicBezTo>
                    <a:pt x="161" y="149"/>
                    <a:pt x="161" y="146"/>
                    <a:pt x="162" y="146"/>
                  </a:cubicBezTo>
                  <a:cubicBezTo>
                    <a:pt x="162" y="146"/>
                    <a:pt x="164" y="149"/>
                    <a:pt x="165" y="149"/>
                  </a:cubicBezTo>
                  <a:cubicBezTo>
                    <a:pt x="165" y="150"/>
                    <a:pt x="167" y="152"/>
                    <a:pt x="168" y="152"/>
                  </a:cubicBezTo>
                  <a:cubicBezTo>
                    <a:pt x="167" y="152"/>
                    <a:pt x="170" y="149"/>
                    <a:pt x="170" y="149"/>
                  </a:cubicBezTo>
                  <a:cubicBezTo>
                    <a:pt x="172" y="148"/>
                    <a:pt x="173" y="146"/>
                    <a:pt x="174" y="145"/>
                  </a:cubicBezTo>
                  <a:cubicBezTo>
                    <a:pt x="177" y="144"/>
                    <a:pt x="185" y="146"/>
                    <a:pt x="185" y="142"/>
                  </a:cubicBezTo>
                  <a:cubicBezTo>
                    <a:pt x="186" y="137"/>
                    <a:pt x="187" y="134"/>
                    <a:pt x="188" y="130"/>
                  </a:cubicBezTo>
                  <a:cubicBezTo>
                    <a:pt x="190" y="126"/>
                    <a:pt x="191" y="122"/>
                    <a:pt x="194" y="118"/>
                  </a:cubicBezTo>
                  <a:cubicBezTo>
                    <a:pt x="195" y="117"/>
                    <a:pt x="197" y="116"/>
                    <a:pt x="198" y="114"/>
                  </a:cubicBezTo>
                  <a:cubicBezTo>
                    <a:pt x="198" y="113"/>
                    <a:pt x="198" y="113"/>
                    <a:pt x="198" y="112"/>
                  </a:cubicBezTo>
                  <a:cubicBezTo>
                    <a:pt x="199" y="111"/>
                    <a:pt x="200" y="110"/>
                    <a:pt x="200" y="108"/>
                  </a:cubicBezTo>
                  <a:cubicBezTo>
                    <a:pt x="201" y="106"/>
                    <a:pt x="200" y="104"/>
                    <a:pt x="201" y="102"/>
                  </a:cubicBezTo>
                  <a:cubicBezTo>
                    <a:pt x="201" y="101"/>
                    <a:pt x="202" y="100"/>
                    <a:pt x="202" y="99"/>
                  </a:cubicBezTo>
                  <a:cubicBezTo>
                    <a:pt x="203" y="98"/>
                    <a:pt x="201" y="97"/>
                    <a:pt x="202" y="96"/>
                  </a:cubicBezTo>
                  <a:cubicBezTo>
                    <a:pt x="203" y="95"/>
                    <a:pt x="204" y="92"/>
                    <a:pt x="203" y="91"/>
                  </a:cubicBezTo>
                  <a:cubicBezTo>
                    <a:pt x="203" y="89"/>
                    <a:pt x="202" y="88"/>
                    <a:pt x="202" y="87"/>
                  </a:cubicBezTo>
                  <a:cubicBezTo>
                    <a:pt x="201" y="86"/>
                    <a:pt x="201" y="84"/>
                    <a:pt x="201" y="83"/>
                  </a:cubicBezTo>
                  <a:cubicBezTo>
                    <a:pt x="200" y="79"/>
                    <a:pt x="203" y="77"/>
                    <a:pt x="202" y="73"/>
                  </a:cubicBezTo>
                  <a:cubicBezTo>
                    <a:pt x="202" y="74"/>
                    <a:pt x="201" y="76"/>
                    <a:pt x="200" y="76"/>
                  </a:cubicBezTo>
                  <a:cubicBezTo>
                    <a:pt x="198" y="76"/>
                    <a:pt x="197" y="72"/>
                    <a:pt x="196" y="70"/>
                  </a:cubicBezTo>
                  <a:cubicBezTo>
                    <a:pt x="194" y="67"/>
                    <a:pt x="190" y="67"/>
                    <a:pt x="190" y="62"/>
                  </a:cubicBezTo>
                  <a:cubicBezTo>
                    <a:pt x="189" y="60"/>
                    <a:pt x="188" y="60"/>
                    <a:pt x="187" y="59"/>
                  </a:cubicBezTo>
                  <a:cubicBezTo>
                    <a:pt x="185" y="58"/>
                    <a:pt x="185" y="61"/>
                    <a:pt x="184" y="59"/>
                  </a:cubicBezTo>
                  <a:cubicBezTo>
                    <a:pt x="184" y="56"/>
                    <a:pt x="183" y="55"/>
                    <a:pt x="181" y="53"/>
                  </a:cubicBezTo>
                  <a:cubicBezTo>
                    <a:pt x="181" y="53"/>
                    <a:pt x="180" y="52"/>
                    <a:pt x="180" y="51"/>
                  </a:cubicBezTo>
                  <a:cubicBezTo>
                    <a:pt x="179" y="51"/>
                    <a:pt x="180" y="49"/>
                    <a:pt x="180" y="50"/>
                  </a:cubicBezTo>
                  <a:cubicBezTo>
                    <a:pt x="178" y="48"/>
                    <a:pt x="176" y="47"/>
                    <a:pt x="174" y="46"/>
                  </a:cubicBezTo>
                  <a:cubicBezTo>
                    <a:pt x="172" y="44"/>
                    <a:pt x="169" y="45"/>
                    <a:pt x="168" y="43"/>
                  </a:cubicBezTo>
                  <a:cubicBezTo>
                    <a:pt x="166" y="41"/>
                    <a:pt x="167" y="37"/>
                    <a:pt x="166" y="36"/>
                  </a:cubicBezTo>
                  <a:cubicBezTo>
                    <a:pt x="166" y="34"/>
                    <a:pt x="166" y="32"/>
                    <a:pt x="165" y="31"/>
                  </a:cubicBezTo>
                  <a:cubicBezTo>
                    <a:pt x="164" y="30"/>
                    <a:pt x="163" y="30"/>
                    <a:pt x="163" y="28"/>
                  </a:cubicBezTo>
                  <a:cubicBezTo>
                    <a:pt x="163" y="26"/>
                    <a:pt x="163" y="23"/>
                    <a:pt x="161" y="20"/>
                  </a:cubicBezTo>
                  <a:cubicBezTo>
                    <a:pt x="160" y="20"/>
                    <a:pt x="158" y="17"/>
                    <a:pt x="158" y="18"/>
                  </a:cubicBezTo>
                  <a:cubicBezTo>
                    <a:pt x="156" y="18"/>
                    <a:pt x="156" y="19"/>
                    <a:pt x="155" y="17"/>
                  </a:cubicBezTo>
                  <a:cubicBezTo>
                    <a:pt x="153" y="15"/>
                    <a:pt x="154" y="11"/>
                    <a:pt x="152" y="8"/>
                  </a:cubicBezTo>
                  <a:cubicBezTo>
                    <a:pt x="152" y="7"/>
                    <a:pt x="148" y="0"/>
                    <a:pt x="148" y="0"/>
                  </a:cubicBezTo>
                  <a:cubicBezTo>
                    <a:pt x="147" y="0"/>
                    <a:pt x="147" y="2"/>
                    <a:pt x="147" y="3"/>
                  </a:cubicBezTo>
                  <a:cubicBezTo>
                    <a:pt x="147" y="4"/>
                    <a:pt x="146" y="5"/>
                    <a:pt x="145" y="6"/>
                  </a:cubicBezTo>
                  <a:cubicBezTo>
                    <a:pt x="145" y="6"/>
                    <a:pt x="143" y="8"/>
                    <a:pt x="144" y="9"/>
                  </a:cubicBezTo>
                  <a:cubicBezTo>
                    <a:pt x="144" y="9"/>
                    <a:pt x="146" y="9"/>
                    <a:pt x="145" y="10"/>
                  </a:cubicBezTo>
                  <a:cubicBezTo>
                    <a:pt x="144" y="10"/>
                    <a:pt x="143" y="15"/>
                    <a:pt x="143" y="16"/>
                  </a:cubicBezTo>
                  <a:cubicBezTo>
                    <a:pt x="144" y="18"/>
                    <a:pt x="144" y="20"/>
                    <a:pt x="144" y="22"/>
                  </a:cubicBezTo>
                  <a:cubicBezTo>
                    <a:pt x="143" y="26"/>
                    <a:pt x="143" y="36"/>
                    <a:pt x="137" y="36"/>
                  </a:cubicBezTo>
                  <a:cubicBezTo>
                    <a:pt x="133" y="36"/>
                    <a:pt x="133" y="32"/>
                    <a:pt x="130" y="31"/>
                  </a:cubicBezTo>
                  <a:cubicBezTo>
                    <a:pt x="128" y="30"/>
                    <a:pt x="126" y="30"/>
                    <a:pt x="124" y="28"/>
                  </a:cubicBezTo>
                  <a:cubicBezTo>
                    <a:pt x="123" y="27"/>
                    <a:pt x="112" y="21"/>
                    <a:pt x="113" y="20"/>
                  </a:cubicBezTo>
                  <a:cubicBezTo>
                    <a:pt x="113" y="19"/>
                    <a:pt x="114" y="18"/>
                    <a:pt x="115" y="17"/>
                  </a:cubicBezTo>
                  <a:cubicBezTo>
                    <a:pt x="115" y="16"/>
                    <a:pt x="117" y="16"/>
                    <a:pt x="117" y="15"/>
                  </a:cubicBezTo>
                  <a:cubicBezTo>
                    <a:pt x="117" y="15"/>
                    <a:pt x="116" y="14"/>
                    <a:pt x="116" y="13"/>
                  </a:cubicBezTo>
                  <a:cubicBezTo>
                    <a:pt x="117" y="12"/>
                    <a:pt x="117" y="12"/>
                    <a:pt x="118" y="11"/>
                  </a:cubicBezTo>
                  <a:cubicBezTo>
                    <a:pt x="118" y="10"/>
                    <a:pt x="120" y="9"/>
                    <a:pt x="121" y="8"/>
                  </a:cubicBezTo>
                  <a:cubicBezTo>
                    <a:pt x="121" y="7"/>
                    <a:pt x="119" y="5"/>
                    <a:pt x="118" y="6"/>
                  </a:cubicBezTo>
                  <a:cubicBezTo>
                    <a:pt x="118" y="6"/>
                    <a:pt x="117" y="8"/>
                    <a:pt x="117" y="8"/>
                  </a:cubicBezTo>
                  <a:cubicBezTo>
                    <a:pt x="116" y="7"/>
                    <a:pt x="116" y="7"/>
                    <a:pt x="115" y="6"/>
                  </a:cubicBezTo>
                  <a:cubicBezTo>
                    <a:pt x="115" y="5"/>
                    <a:pt x="113" y="7"/>
                    <a:pt x="112" y="7"/>
                  </a:cubicBezTo>
                  <a:cubicBezTo>
                    <a:pt x="111" y="8"/>
                    <a:pt x="110" y="7"/>
                    <a:pt x="109" y="7"/>
                  </a:cubicBezTo>
                  <a:cubicBezTo>
                    <a:pt x="107" y="6"/>
                    <a:pt x="104" y="5"/>
                    <a:pt x="101" y="4"/>
                  </a:cubicBezTo>
                  <a:cubicBezTo>
                    <a:pt x="99" y="4"/>
                    <a:pt x="103" y="5"/>
                    <a:pt x="10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2" name="Freeform 404">
              <a:extLst>
                <a:ext uri="{FF2B5EF4-FFF2-40B4-BE49-F238E27FC236}">
                  <a16:creationId xmlns:a16="http://schemas.microsoft.com/office/drawing/2014/main" id="{F5AE9F83-66AA-48EC-BB5E-44AB1EB1E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19740"/>
              <a:ext cx="186352" cy="281922"/>
            </a:xfrm>
            <a:custGeom>
              <a:avLst/>
              <a:gdLst>
                <a:gd name="T0" fmla="*/ 7 w 40"/>
                <a:gd name="T1" fmla="*/ 0 h 60"/>
                <a:gd name="T2" fmla="*/ 4 w 40"/>
                <a:gd name="T3" fmla="*/ 3 h 60"/>
                <a:gd name="T4" fmla="*/ 2 w 40"/>
                <a:gd name="T5" fmla="*/ 8 h 60"/>
                <a:gd name="T6" fmla="*/ 5 w 40"/>
                <a:gd name="T7" fmla="*/ 14 h 60"/>
                <a:gd name="T8" fmla="*/ 3 w 40"/>
                <a:gd name="T9" fmla="*/ 18 h 60"/>
                <a:gd name="T10" fmla="*/ 3 w 40"/>
                <a:gd name="T11" fmla="*/ 19 h 60"/>
                <a:gd name="T12" fmla="*/ 2 w 40"/>
                <a:gd name="T13" fmla="*/ 23 h 60"/>
                <a:gd name="T14" fmla="*/ 5 w 40"/>
                <a:gd name="T15" fmla="*/ 23 h 60"/>
                <a:gd name="T16" fmla="*/ 7 w 40"/>
                <a:gd name="T17" fmla="*/ 19 h 60"/>
                <a:gd name="T18" fmla="*/ 7 w 40"/>
                <a:gd name="T19" fmla="*/ 23 h 60"/>
                <a:gd name="T20" fmla="*/ 11 w 40"/>
                <a:gd name="T21" fmla="*/ 27 h 60"/>
                <a:gd name="T22" fmla="*/ 14 w 40"/>
                <a:gd name="T23" fmla="*/ 30 h 60"/>
                <a:gd name="T24" fmla="*/ 16 w 40"/>
                <a:gd name="T25" fmla="*/ 36 h 60"/>
                <a:gd name="T26" fmla="*/ 8 w 40"/>
                <a:gd name="T27" fmla="*/ 39 h 60"/>
                <a:gd name="T28" fmla="*/ 9 w 40"/>
                <a:gd name="T29" fmla="*/ 42 h 60"/>
                <a:gd name="T30" fmla="*/ 5 w 40"/>
                <a:gd name="T31" fmla="*/ 47 h 60"/>
                <a:gd name="T32" fmla="*/ 9 w 40"/>
                <a:gd name="T33" fmla="*/ 48 h 60"/>
                <a:gd name="T34" fmla="*/ 18 w 40"/>
                <a:gd name="T35" fmla="*/ 48 h 60"/>
                <a:gd name="T36" fmla="*/ 10 w 40"/>
                <a:gd name="T37" fmla="*/ 52 h 60"/>
                <a:gd name="T38" fmla="*/ 7 w 40"/>
                <a:gd name="T39" fmla="*/ 55 h 60"/>
                <a:gd name="T40" fmla="*/ 3 w 40"/>
                <a:gd name="T41" fmla="*/ 59 h 60"/>
                <a:gd name="T42" fmla="*/ 5 w 40"/>
                <a:gd name="T43" fmla="*/ 60 h 60"/>
                <a:gd name="T44" fmla="*/ 12 w 40"/>
                <a:gd name="T45" fmla="*/ 57 h 60"/>
                <a:gd name="T46" fmla="*/ 19 w 40"/>
                <a:gd name="T47" fmla="*/ 55 h 60"/>
                <a:gd name="T48" fmla="*/ 27 w 40"/>
                <a:gd name="T49" fmla="*/ 54 h 60"/>
                <a:gd name="T50" fmla="*/ 38 w 40"/>
                <a:gd name="T51" fmla="*/ 51 h 60"/>
                <a:gd name="T52" fmla="*/ 38 w 40"/>
                <a:gd name="T53" fmla="*/ 46 h 60"/>
                <a:gd name="T54" fmla="*/ 32 w 40"/>
                <a:gd name="T55" fmla="*/ 41 h 60"/>
                <a:gd name="T56" fmla="*/ 31 w 40"/>
                <a:gd name="T57" fmla="*/ 36 h 60"/>
                <a:gd name="T58" fmla="*/ 30 w 40"/>
                <a:gd name="T59" fmla="*/ 34 h 60"/>
                <a:gd name="T60" fmla="*/ 23 w 40"/>
                <a:gd name="T61" fmla="*/ 25 h 60"/>
                <a:gd name="T62" fmla="*/ 12 w 40"/>
                <a:gd name="T63" fmla="*/ 18 h 60"/>
                <a:gd name="T64" fmla="*/ 14 w 40"/>
                <a:gd name="T65" fmla="*/ 16 h 60"/>
                <a:gd name="T66" fmla="*/ 21 w 40"/>
                <a:gd name="T67" fmla="*/ 8 h 60"/>
                <a:gd name="T68" fmla="*/ 9 w 40"/>
                <a:gd name="T69" fmla="*/ 7 h 60"/>
                <a:gd name="T70" fmla="*/ 9 w 40"/>
                <a:gd name="T71" fmla="*/ 6 h 60"/>
                <a:gd name="T72" fmla="*/ 15 w 40"/>
                <a:gd name="T7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60">
                  <a:moveTo>
                    <a:pt x="15" y="0"/>
                  </a:moveTo>
                  <a:cubicBezTo>
                    <a:pt x="12" y="0"/>
                    <a:pt x="10" y="1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5" y="2"/>
                    <a:pt x="5" y="4"/>
                    <a:pt x="5" y="4"/>
                  </a:cubicBezTo>
                  <a:cubicBezTo>
                    <a:pt x="4" y="6"/>
                    <a:pt x="1" y="5"/>
                    <a:pt x="2" y="8"/>
                  </a:cubicBezTo>
                  <a:cubicBezTo>
                    <a:pt x="4" y="10"/>
                    <a:pt x="3" y="11"/>
                    <a:pt x="2" y="13"/>
                  </a:cubicBezTo>
                  <a:cubicBezTo>
                    <a:pt x="2" y="15"/>
                    <a:pt x="4" y="15"/>
                    <a:pt x="5" y="14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5"/>
                    <a:pt x="3" y="18"/>
                    <a:pt x="3" y="18"/>
                  </a:cubicBezTo>
                  <a:cubicBezTo>
                    <a:pt x="2" y="18"/>
                    <a:pt x="0" y="18"/>
                    <a:pt x="0" y="20"/>
                  </a:cubicBezTo>
                  <a:cubicBezTo>
                    <a:pt x="1" y="20"/>
                    <a:pt x="2" y="18"/>
                    <a:pt x="3" y="19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4"/>
                    <a:pt x="3" y="22"/>
                    <a:pt x="4" y="22"/>
                  </a:cubicBezTo>
                  <a:cubicBezTo>
                    <a:pt x="4" y="21"/>
                    <a:pt x="5" y="23"/>
                    <a:pt x="5" y="23"/>
                  </a:cubicBezTo>
                  <a:cubicBezTo>
                    <a:pt x="6" y="23"/>
                    <a:pt x="5" y="19"/>
                    <a:pt x="4" y="19"/>
                  </a:cubicBezTo>
                  <a:cubicBezTo>
                    <a:pt x="5" y="19"/>
                    <a:pt x="7" y="20"/>
                    <a:pt x="7" y="19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4"/>
                    <a:pt x="4" y="27"/>
                    <a:pt x="7" y="27"/>
                  </a:cubicBezTo>
                  <a:cubicBezTo>
                    <a:pt x="7" y="27"/>
                    <a:pt x="10" y="27"/>
                    <a:pt x="11" y="27"/>
                  </a:cubicBezTo>
                  <a:cubicBezTo>
                    <a:pt x="12" y="26"/>
                    <a:pt x="15" y="26"/>
                    <a:pt x="15" y="26"/>
                  </a:cubicBezTo>
                  <a:cubicBezTo>
                    <a:pt x="14" y="28"/>
                    <a:pt x="13" y="28"/>
                    <a:pt x="14" y="30"/>
                  </a:cubicBezTo>
                  <a:cubicBezTo>
                    <a:pt x="15" y="33"/>
                    <a:pt x="15" y="31"/>
                    <a:pt x="16" y="32"/>
                  </a:cubicBezTo>
                  <a:cubicBezTo>
                    <a:pt x="16" y="33"/>
                    <a:pt x="15" y="35"/>
                    <a:pt x="16" y="36"/>
                  </a:cubicBezTo>
                  <a:cubicBezTo>
                    <a:pt x="17" y="38"/>
                    <a:pt x="14" y="38"/>
                    <a:pt x="13" y="38"/>
                  </a:cubicBezTo>
                  <a:cubicBezTo>
                    <a:pt x="11" y="39"/>
                    <a:pt x="10" y="37"/>
                    <a:pt x="8" y="39"/>
                  </a:cubicBezTo>
                  <a:cubicBezTo>
                    <a:pt x="7" y="41"/>
                    <a:pt x="12" y="40"/>
                    <a:pt x="11" y="41"/>
                  </a:cubicBezTo>
                  <a:cubicBezTo>
                    <a:pt x="11" y="41"/>
                    <a:pt x="9" y="42"/>
                    <a:pt x="9" y="42"/>
                  </a:cubicBezTo>
                  <a:cubicBezTo>
                    <a:pt x="9" y="43"/>
                    <a:pt x="10" y="43"/>
                    <a:pt x="9" y="44"/>
                  </a:cubicBezTo>
                  <a:cubicBezTo>
                    <a:pt x="8" y="45"/>
                    <a:pt x="7" y="46"/>
                    <a:pt x="5" y="47"/>
                  </a:cubicBezTo>
                  <a:cubicBezTo>
                    <a:pt x="4" y="48"/>
                    <a:pt x="6" y="49"/>
                    <a:pt x="6" y="49"/>
                  </a:cubicBezTo>
                  <a:cubicBezTo>
                    <a:pt x="7" y="49"/>
                    <a:pt x="9" y="48"/>
                    <a:pt x="9" y="48"/>
                  </a:cubicBezTo>
                  <a:cubicBezTo>
                    <a:pt x="9" y="49"/>
                    <a:pt x="12" y="49"/>
                    <a:pt x="13" y="50"/>
                  </a:cubicBezTo>
                  <a:cubicBezTo>
                    <a:pt x="15" y="50"/>
                    <a:pt x="17" y="48"/>
                    <a:pt x="18" y="48"/>
                  </a:cubicBezTo>
                  <a:cubicBezTo>
                    <a:pt x="18" y="48"/>
                    <a:pt x="16" y="53"/>
                    <a:pt x="13" y="52"/>
                  </a:cubicBezTo>
                  <a:cubicBezTo>
                    <a:pt x="12" y="51"/>
                    <a:pt x="11" y="52"/>
                    <a:pt x="10" y="52"/>
                  </a:cubicBezTo>
                  <a:cubicBezTo>
                    <a:pt x="8" y="52"/>
                    <a:pt x="9" y="51"/>
                    <a:pt x="8" y="51"/>
                  </a:cubicBezTo>
                  <a:cubicBezTo>
                    <a:pt x="8" y="51"/>
                    <a:pt x="8" y="54"/>
                    <a:pt x="7" y="55"/>
                  </a:cubicBezTo>
                  <a:cubicBezTo>
                    <a:pt x="7" y="55"/>
                    <a:pt x="6" y="56"/>
                    <a:pt x="5" y="57"/>
                  </a:cubicBezTo>
                  <a:cubicBezTo>
                    <a:pt x="5" y="57"/>
                    <a:pt x="3" y="58"/>
                    <a:pt x="3" y="59"/>
                  </a:cubicBezTo>
                  <a:cubicBezTo>
                    <a:pt x="3" y="59"/>
                    <a:pt x="5" y="59"/>
                    <a:pt x="5" y="59"/>
                  </a:cubicBezTo>
                  <a:cubicBezTo>
                    <a:pt x="5" y="59"/>
                    <a:pt x="4" y="59"/>
                    <a:pt x="5" y="60"/>
                  </a:cubicBezTo>
                  <a:cubicBezTo>
                    <a:pt x="5" y="60"/>
                    <a:pt x="7" y="57"/>
                    <a:pt x="8" y="57"/>
                  </a:cubicBezTo>
                  <a:cubicBezTo>
                    <a:pt x="9" y="57"/>
                    <a:pt x="11" y="58"/>
                    <a:pt x="12" y="57"/>
                  </a:cubicBezTo>
                  <a:cubicBezTo>
                    <a:pt x="14" y="57"/>
                    <a:pt x="13" y="55"/>
                    <a:pt x="15" y="55"/>
                  </a:cubicBezTo>
                  <a:cubicBezTo>
                    <a:pt x="16" y="54"/>
                    <a:pt x="17" y="55"/>
                    <a:pt x="19" y="55"/>
                  </a:cubicBezTo>
                  <a:cubicBezTo>
                    <a:pt x="20" y="56"/>
                    <a:pt x="21" y="54"/>
                    <a:pt x="23" y="55"/>
                  </a:cubicBezTo>
                  <a:cubicBezTo>
                    <a:pt x="24" y="56"/>
                    <a:pt x="26" y="55"/>
                    <a:pt x="27" y="54"/>
                  </a:cubicBezTo>
                  <a:cubicBezTo>
                    <a:pt x="29" y="54"/>
                    <a:pt x="32" y="54"/>
                    <a:pt x="34" y="54"/>
                  </a:cubicBezTo>
                  <a:cubicBezTo>
                    <a:pt x="34" y="54"/>
                    <a:pt x="38" y="51"/>
                    <a:pt x="38" y="51"/>
                  </a:cubicBezTo>
                  <a:cubicBezTo>
                    <a:pt x="37" y="50"/>
                    <a:pt x="33" y="51"/>
                    <a:pt x="33" y="50"/>
                  </a:cubicBezTo>
                  <a:cubicBezTo>
                    <a:pt x="33" y="49"/>
                    <a:pt x="37" y="46"/>
                    <a:pt x="38" y="46"/>
                  </a:cubicBezTo>
                  <a:cubicBezTo>
                    <a:pt x="39" y="44"/>
                    <a:pt x="40" y="40"/>
                    <a:pt x="36" y="40"/>
                  </a:cubicBezTo>
                  <a:cubicBezTo>
                    <a:pt x="35" y="40"/>
                    <a:pt x="33" y="41"/>
                    <a:pt x="32" y="41"/>
                  </a:cubicBezTo>
                  <a:cubicBezTo>
                    <a:pt x="30" y="40"/>
                    <a:pt x="32" y="40"/>
                    <a:pt x="32" y="39"/>
                  </a:cubicBezTo>
                  <a:cubicBezTo>
                    <a:pt x="32" y="38"/>
                    <a:pt x="32" y="37"/>
                    <a:pt x="31" y="36"/>
                  </a:cubicBezTo>
                  <a:cubicBezTo>
                    <a:pt x="31" y="36"/>
                    <a:pt x="27" y="35"/>
                    <a:pt x="28" y="34"/>
                  </a:cubicBezTo>
                  <a:cubicBezTo>
                    <a:pt x="28" y="34"/>
                    <a:pt x="30" y="35"/>
                    <a:pt x="30" y="34"/>
                  </a:cubicBezTo>
                  <a:cubicBezTo>
                    <a:pt x="31" y="33"/>
                    <a:pt x="30" y="32"/>
                    <a:pt x="29" y="31"/>
                  </a:cubicBezTo>
                  <a:cubicBezTo>
                    <a:pt x="26" y="29"/>
                    <a:pt x="25" y="29"/>
                    <a:pt x="23" y="25"/>
                  </a:cubicBezTo>
                  <a:cubicBezTo>
                    <a:pt x="22" y="23"/>
                    <a:pt x="21" y="21"/>
                    <a:pt x="18" y="19"/>
                  </a:cubicBezTo>
                  <a:cubicBezTo>
                    <a:pt x="17" y="18"/>
                    <a:pt x="13" y="20"/>
                    <a:pt x="12" y="18"/>
                  </a:cubicBezTo>
                  <a:cubicBezTo>
                    <a:pt x="12" y="18"/>
                    <a:pt x="18" y="17"/>
                    <a:pt x="17" y="16"/>
                  </a:cubicBezTo>
                  <a:cubicBezTo>
                    <a:pt x="17" y="16"/>
                    <a:pt x="15" y="17"/>
                    <a:pt x="14" y="16"/>
                  </a:cubicBezTo>
                  <a:cubicBezTo>
                    <a:pt x="14" y="16"/>
                    <a:pt x="18" y="15"/>
                    <a:pt x="18" y="15"/>
                  </a:cubicBezTo>
                  <a:cubicBezTo>
                    <a:pt x="19" y="14"/>
                    <a:pt x="22" y="9"/>
                    <a:pt x="21" y="8"/>
                  </a:cubicBezTo>
                  <a:cubicBezTo>
                    <a:pt x="20" y="6"/>
                    <a:pt x="17" y="6"/>
                    <a:pt x="15" y="6"/>
                  </a:cubicBezTo>
                  <a:cubicBezTo>
                    <a:pt x="14" y="7"/>
                    <a:pt x="9" y="7"/>
                    <a:pt x="9" y="7"/>
                  </a:cubicBezTo>
                  <a:cubicBezTo>
                    <a:pt x="9" y="7"/>
                    <a:pt x="11" y="6"/>
                    <a:pt x="11" y="6"/>
                  </a:cubicBezTo>
                  <a:cubicBezTo>
                    <a:pt x="11" y="6"/>
                    <a:pt x="9" y="5"/>
                    <a:pt x="9" y="6"/>
                  </a:cubicBezTo>
                  <a:cubicBezTo>
                    <a:pt x="9" y="5"/>
                    <a:pt x="18" y="1"/>
                    <a:pt x="15" y="0"/>
                  </a:cubicBezTo>
                  <a:cubicBezTo>
                    <a:pt x="14" y="0"/>
                    <a:pt x="17" y="1"/>
                    <a:pt x="1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3" name="Freeform 405">
              <a:extLst>
                <a:ext uri="{FF2B5EF4-FFF2-40B4-BE49-F238E27FC236}">
                  <a16:creationId xmlns:a16="http://schemas.microsoft.com/office/drawing/2014/main" id="{65E35889-C9A8-4285-9A54-610FA3D27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621" y="2525076"/>
              <a:ext cx="251657" cy="122646"/>
            </a:xfrm>
            <a:custGeom>
              <a:avLst/>
              <a:gdLst>
                <a:gd name="T0" fmla="*/ 53 w 54"/>
                <a:gd name="T1" fmla="*/ 10 h 26"/>
                <a:gd name="T2" fmla="*/ 49 w 54"/>
                <a:gd name="T3" fmla="*/ 9 h 26"/>
                <a:gd name="T4" fmla="*/ 50 w 54"/>
                <a:gd name="T5" fmla="*/ 8 h 26"/>
                <a:gd name="T6" fmla="*/ 48 w 54"/>
                <a:gd name="T7" fmla="*/ 7 h 26"/>
                <a:gd name="T8" fmla="*/ 49 w 54"/>
                <a:gd name="T9" fmla="*/ 6 h 26"/>
                <a:gd name="T10" fmla="*/ 46 w 54"/>
                <a:gd name="T11" fmla="*/ 5 h 26"/>
                <a:gd name="T12" fmla="*/ 48 w 54"/>
                <a:gd name="T13" fmla="*/ 3 h 26"/>
                <a:gd name="T14" fmla="*/ 43 w 54"/>
                <a:gd name="T15" fmla="*/ 3 h 26"/>
                <a:gd name="T16" fmla="*/ 39 w 54"/>
                <a:gd name="T17" fmla="*/ 1 h 26"/>
                <a:gd name="T18" fmla="*/ 39 w 54"/>
                <a:gd name="T19" fmla="*/ 4 h 26"/>
                <a:gd name="T20" fmla="*/ 36 w 54"/>
                <a:gd name="T21" fmla="*/ 5 h 26"/>
                <a:gd name="T22" fmla="*/ 32 w 54"/>
                <a:gd name="T23" fmla="*/ 5 h 26"/>
                <a:gd name="T24" fmla="*/ 32 w 54"/>
                <a:gd name="T25" fmla="*/ 9 h 26"/>
                <a:gd name="T26" fmla="*/ 26 w 54"/>
                <a:gd name="T27" fmla="*/ 5 h 26"/>
                <a:gd name="T28" fmla="*/ 25 w 54"/>
                <a:gd name="T29" fmla="*/ 8 h 26"/>
                <a:gd name="T30" fmla="*/ 21 w 54"/>
                <a:gd name="T31" fmla="*/ 5 h 26"/>
                <a:gd name="T32" fmla="*/ 21 w 54"/>
                <a:gd name="T33" fmla="*/ 9 h 26"/>
                <a:gd name="T34" fmla="*/ 19 w 54"/>
                <a:gd name="T35" fmla="*/ 9 h 26"/>
                <a:gd name="T36" fmla="*/ 17 w 54"/>
                <a:gd name="T37" fmla="*/ 12 h 26"/>
                <a:gd name="T38" fmla="*/ 14 w 54"/>
                <a:gd name="T39" fmla="*/ 8 h 26"/>
                <a:gd name="T40" fmla="*/ 16 w 54"/>
                <a:gd name="T41" fmla="*/ 8 h 26"/>
                <a:gd name="T42" fmla="*/ 14 w 54"/>
                <a:gd name="T43" fmla="*/ 5 h 26"/>
                <a:gd name="T44" fmla="*/ 7 w 54"/>
                <a:gd name="T45" fmla="*/ 2 h 26"/>
                <a:gd name="T46" fmla="*/ 9 w 54"/>
                <a:gd name="T47" fmla="*/ 4 h 26"/>
                <a:gd name="T48" fmla="*/ 8 w 54"/>
                <a:gd name="T49" fmla="*/ 4 h 26"/>
                <a:gd name="T50" fmla="*/ 10 w 54"/>
                <a:gd name="T51" fmla="*/ 8 h 26"/>
                <a:gd name="T52" fmla="*/ 5 w 54"/>
                <a:gd name="T53" fmla="*/ 6 h 26"/>
                <a:gd name="T54" fmla="*/ 3 w 54"/>
                <a:gd name="T55" fmla="*/ 6 h 26"/>
                <a:gd name="T56" fmla="*/ 5 w 54"/>
                <a:gd name="T57" fmla="*/ 7 h 26"/>
                <a:gd name="T58" fmla="*/ 5 w 54"/>
                <a:gd name="T59" fmla="*/ 8 h 26"/>
                <a:gd name="T60" fmla="*/ 2 w 54"/>
                <a:gd name="T61" fmla="*/ 7 h 26"/>
                <a:gd name="T62" fmla="*/ 1 w 54"/>
                <a:gd name="T63" fmla="*/ 9 h 26"/>
                <a:gd name="T64" fmla="*/ 8 w 54"/>
                <a:gd name="T65" fmla="*/ 10 h 26"/>
                <a:gd name="T66" fmla="*/ 13 w 54"/>
                <a:gd name="T67" fmla="*/ 11 h 26"/>
                <a:gd name="T68" fmla="*/ 11 w 54"/>
                <a:gd name="T69" fmla="*/ 12 h 26"/>
                <a:gd name="T70" fmla="*/ 12 w 54"/>
                <a:gd name="T71" fmla="*/ 13 h 26"/>
                <a:gd name="T72" fmla="*/ 8 w 54"/>
                <a:gd name="T73" fmla="*/ 14 h 26"/>
                <a:gd name="T74" fmla="*/ 3 w 54"/>
                <a:gd name="T75" fmla="*/ 15 h 26"/>
                <a:gd name="T76" fmla="*/ 10 w 54"/>
                <a:gd name="T77" fmla="*/ 16 h 26"/>
                <a:gd name="T78" fmla="*/ 12 w 54"/>
                <a:gd name="T79" fmla="*/ 18 h 26"/>
                <a:gd name="T80" fmla="*/ 15 w 54"/>
                <a:gd name="T81" fmla="*/ 17 h 26"/>
                <a:gd name="T82" fmla="*/ 13 w 54"/>
                <a:gd name="T83" fmla="*/ 18 h 26"/>
                <a:gd name="T84" fmla="*/ 15 w 54"/>
                <a:gd name="T85" fmla="*/ 18 h 26"/>
                <a:gd name="T86" fmla="*/ 10 w 54"/>
                <a:gd name="T87" fmla="*/ 23 h 26"/>
                <a:gd name="T88" fmla="*/ 15 w 54"/>
                <a:gd name="T89" fmla="*/ 23 h 26"/>
                <a:gd name="T90" fmla="*/ 21 w 54"/>
                <a:gd name="T91" fmla="*/ 24 h 26"/>
                <a:gd name="T92" fmla="*/ 20 w 54"/>
                <a:gd name="T93" fmla="*/ 24 h 26"/>
                <a:gd name="T94" fmla="*/ 22 w 54"/>
                <a:gd name="T95" fmla="*/ 25 h 26"/>
                <a:gd name="T96" fmla="*/ 29 w 54"/>
                <a:gd name="T97" fmla="*/ 26 h 26"/>
                <a:gd name="T98" fmla="*/ 33 w 54"/>
                <a:gd name="T99" fmla="*/ 25 h 26"/>
                <a:gd name="T100" fmla="*/ 39 w 54"/>
                <a:gd name="T101" fmla="*/ 23 h 26"/>
                <a:gd name="T102" fmla="*/ 46 w 54"/>
                <a:gd name="T103" fmla="*/ 19 h 26"/>
                <a:gd name="T104" fmla="*/ 52 w 54"/>
                <a:gd name="T105" fmla="*/ 16 h 26"/>
                <a:gd name="T106" fmla="*/ 52 w 54"/>
                <a:gd name="T107" fmla="*/ 14 h 26"/>
                <a:gd name="T108" fmla="*/ 54 w 54"/>
                <a:gd name="T109" fmla="*/ 13 h 26"/>
                <a:gd name="T110" fmla="*/ 52 w 54"/>
                <a:gd name="T111" fmla="*/ 12 h 26"/>
                <a:gd name="T112" fmla="*/ 53 w 54"/>
                <a:gd name="T113" fmla="*/ 10 h 26"/>
                <a:gd name="T114" fmla="*/ 53 w 54"/>
                <a:gd name="T1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26">
                  <a:moveTo>
                    <a:pt x="53" y="10"/>
                  </a:moveTo>
                  <a:cubicBezTo>
                    <a:pt x="53" y="10"/>
                    <a:pt x="49" y="9"/>
                    <a:pt x="49" y="9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49" y="8"/>
                    <a:pt x="47" y="8"/>
                    <a:pt x="48" y="7"/>
                  </a:cubicBezTo>
                  <a:cubicBezTo>
                    <a:pt x="48" y="7"/>
                    <a:pt x="49" y="6"/>
                    <a:pt x="49" y="6"/>
                  </a:cubicBezTo>
                  <a:cubicBezTo>
                    <a:pt x="48" y="5"/>
                    <a:pt x="46" y="5"/>
                    <a:pt x="46" y="5"/>
                  </a:cubicBezTo>
                  <a:cubicBezTo>
                    <a:pt x="46" y="4"/>
                    <a:pt x="48" y="3"/>
                    <a:pt x="48" y="3"/>
                  </a:cubicBezTo>
                  <a:cubicBezTo>
                    <a:pt x="48" y="3"/>
                    <a:pt x="44" y="4"/>
                    <a:pt x="43" y="3"/>
                  </a:cubicBezTo>
                  <a:cubicBezTo>
                    <a:pt x="42" y="2"/>
                    <a:pt x="41" y="1"/>
                    <a:pt x="39" y="1"/>
                  </a:cubicBezTo>
                  <a:cubicBezTo>
                    <a:pt x="38" y="1"/>
                    <a:pt x="40" y="3"/>
                    <a:pt x="39" y="4"/>
                  </a:cubicBezTo>
                  <a:cubicBezTo>
                    <a:pt x="38" y="5"/>
                    <a:pt x="37" y="4"/>
                    <a:pt x="36" y="5"/>
                  </a:cubicBezTo>
                  <a:cubicBezTo>
                    <a:pt x="35" y="6"/>
                    <a:pt x="34" y="5"/>
                    <a:pt x="32" y="5"/>
                  </a:cubicBezTo>
                  <a:cubicBezTo>
                    <a:pt x="30" y="4"/>
                    <a:pt x="33" y="8"/>
                    <a:pt x="32" y="9"/>
                  </a:cubicBezTo>
                  <a:cubicBezTo>
                    <a:pt x="32" y="9"/>
                    <a:pt x="28" y="2"/>
                    <a:pt x="26" y="5"/>
                  </a:cubicBezTo>
                  <a:cubicBezTo>
                    <a:pt x="25" y="5"/>
                    <a:pt x="26" y="7"/>
                    <a:pt x="25" y="8"/>
                  </a:cubicBezTo>
                  <a:cubicBezTo>
                    <a:pt x="25" y="9"/>
                    <a:pt x="22" y="5"/>
                    <a:pt x="21" y="5"/>
                  </a:cubicBezTo>
                  <a:cubicBezTo>
                    <a:pt x="20" y="5"/>
                    <a:pt x="23" y="9"/>
                    <a:pt x="21" y="9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8" y="9"/>
                    <a:pt x="17" y="11"/>
                    <a:pt x="17" y="12"/>
                  </a:cubicBezTo>
                  <a:cubicBezTo>
                    <a:pt x="17" y="11"/>
                    <a:pt x="14" y="9"/>
                    <a:pt x="14" y="8"/>
                  </a:cubicBezTo>
                  <a:cubicBezTo>
                    <a:pt x="14" y="8"/>
                    <a:pt x="16" y="8"/>
                    <a:pt x="16" y="8"/>
                  </a:cubicBezTo>
                  <a:cubicBezTo>
                    <a:pt x="16" y="7"/>
                    <a:pt x="14" y="5"/>
                    <a:pt x="14" y="5"/>
                  </a:cubicBezTo>
                  <a:cubicBezTo>
                    <a:pt x="13" y="5"/>
                    <a:pt x="8" y="0"/>
                    <a:pt x="7" y="2"/>
                  </a:cubicBezTo>
                  <a:cubicBezTo>
                    <a:pt x="7" y="3"/>
                    <a:pt x="10" y="3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10" y="3"/>
                    <a:pt x="11" y="7"/>
                    <a:pt x="10" y="8"/>
                  </a:cubicBezTo>
                  <a:cubicBezTo>
                    <a:pt x="10" y="8"/>
                    <a:pt x="2" y="1"/>
                    <a:pt x="5" y="6"/>
                  </a:cubicBezTo>
                  <a:cubicBezTo>
                    <a:pt x="5" y="6"/>
                    <a:pt x="3" y="6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5" y="8"/>
                    <a:pt x="3" y="7"/>
                    <a:pt x="2" y="7"/>
                  </a:cubicBezTo>
                  <a:cubicBezTo>
                    <a:pt x="3" y="7"/>
                    <a:pt x="0" y="10"/>
                    <a:pt x="1" y="9"/>
                  </a:cubicBezTo>
                  <a:cubicBezTo>
                    <a:pt x="0" y="11"/>
                    <a:pt x="8" y="10"/>
                    <a:pt x="8" y="10"/>
                  </a:cubicBezTo>
                  <a:cubicBezTo>
                    <a:pt x="9" y="10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2" y="13"/>
                    <a:pt x="12" y="13"/>
                  </a:cubicBezTo>
                  <a:cubicBezTo>
                    <a:pt x="11" y="14"/>
                    <a:pt x="9" y="14"/>
                    <a:pt x="8" y="14"/>
                  </a:cubicBezTo>
                  <a:cubicBezTo>
                    <a:pt x="8" y="14"/>
                    <a:pt x="2" y="15"/>
                    <a:pt x="3" y="15"/>
                  </a:cubicBezTo>
                  <a:cubicBezTo>
                    <a:pt x="5" y="16"/>
                    <a:pt x="8" y="15"/>
                    <a:pt x="10" y="16"/>
                  </a:cubicBezTo>
                  <a:cubicBezTo>
                    <a:pt x="11" y="17"/>
                    <a:pt x="11" y="18"/>
                    <a:pt x="12" y="18"/>
                  </a:cubicBezTo>
                  <a:cubicBezTo>
                    <a:pt x="12" y="18"/>
                    <a:pt x="14" y="17"/>
                    <a:pt x="15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3" y="19"/>
                    <a:pt x="15" y="18"/>
                    <a:pt x="15" y="18"/>
                  </a:cubicBezTo>
                  <a:cubicBezTo>
                    <a:pt x="16" y="19"/>
                    <a:pt x="8" y="23"/>
                    <a:pt x="10" y="23"/>
                  </a:cubicBezTo>
                  <a:cubicBezTo>
                    <a:pt x="12" y="24"/>
                    <a:pt x="14" y="23"/>
                    <a:pt x="15" y="23"/>
                  </a:cubicBezTo>
                  <a:cubicBezTo>
                    <a:pt x="17" y="23"/>
                    <a:pt x="19" y="23"/>
                    <a:pt x="21" y="24"/>
                  </a:cubicBezTo>
                  <a:cubicBezTo>
                    <a:pt x="20" y="23"/>
                    <a:pt x="20" y="24"/>
                    <a:pt x="20" y="24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4" y="26"/>
                    <a:pt x="27" y="26"/>
                    <a:pt x="29" y="26"/>
                  </a:cubicBezTo>
                  <a:cubicBezTo>
                    <a:pt x="31" y="26"/>
                    <a:pt x="31" y="25"/>
                    <a:pt x="33" y="25"/>
                  </a:cubicBezTo>
                  <a:cubicBezTo>
                    <a:pt x="35" y="24"/>
                    <a:pt x="37" y="24"/>
                    <a:pt x="39" y="23"/>
                  </a:cubicBezTo>
                  <a:cubicBezTo>
                    <a:pt x="42" y="21"/>
                    <a:pt x="43" y="20"/>
                    <a:pt x="46" y="19"/>
                  </a:cubicBezTo>
                  <a:cubicBezTo>
                    <a:pt x="48" y="19"/>
                    <a:pt x="49" y="16"/>
                    <a:pt x="52" y="16"/>
                  </a:cubicBezTo>
                  <a:cubicBezTo>
                    <a:pt x="52" y="15"/>
                    <a:pt x="53" y="15"/>
                    <a:pt x="52" y="14"/>
                  </a:cubicBezTo>
                  <a:cubicBezTo>
                    <a:pt x="51" y="13"/>
                    <a:pt x="53" y="13"/>
                    <a:pt x="54" y="13"/>
                  </a:cubicBezTo>
                  <a:cubicBezTo>
                    <a:pt x="54" y="13"/>
                    <a:pt x="52" y="12"/>
                    <a:pt x="52" y="12"/>
                  </a:cubicBezTo>
                  <a:cubicBezTo>
                    <a:pt x="52" y="11"/>
                    <a:pt x="54" y="10"/>
                    <a:pt x="53" y="10"/>
                  </a:cubicBezTo>
                  <a:cubicBezTo>
                    <a:pt x="51" y="9"/>
                    <a:pt x="54" y="10"/>
                    <a:pt x="53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4" name="Freeform 406">
              <a:extLst>
                <a:ext uri="{FF2B5EF4-FFF2-40B4-BE49-F238E27FC236}">
                  <a16:creationId xmlns:a16="http://schemas.microsoft.com/office/drawing/2014/main" id="{B0B3C6FF-88CF-4D61-BB46-845EF23CA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4628" y="2075912"/>
              <a:ext cx="420490" cy="289886"/>
            </a:xfrm>
            <a:custGeom>
              <a:avLst/>
              <a:gdLst>
                <a:gd name="T0" fmla="*/ 77 w 90"/>
                <a:gd name="T1" fmla="*/ 2 h 62"/>
                <a:gd name="T2" fmla="*/ 66 w 90"/>
                <a:gd name="T3" fmla="*/ 6 h 62"/>
                <a:gd name="T4" fmla="*/ 51 w 90"/>
                <a:gd name="T5" fmla="*/ 8 h 62"/>
                <a:gd name="T6" fmla="*/ 48 w 90"/>
                <a:gd name="T7" fmla="*/ 9 h 62"/>
                <a:gd name="T8" fmla="*/ 39 w 90"/>
                <a:gd name="T9" fmla="*/ 11 h 62"/>
                <a:gd name="T10" fmla="*/ 32 w 90"/>
                <a:gd name="T11" fmla="*/ 14 h 62"/>
                <a:gd name="T12" fmla="*/ 26 w 90"/>
                <a:gd name="T13" fmla="*/ 19 h 62"/>
                <a:gd name="T14" fmla="*/ 26 w 90"/>
                <a:gd name="T15" fmla="*/ 21 h 62"/>
                <a:gd name="T16" fmla="*/ 27 w 90"/>
                <a:gd name="T17" fmla="*/ 23 h 62"/>
                <a:gd name="T18" fmla="*/ 23 w 90"/>
                <a:gd name="T19" fmla="*/ 25 h 62"/>
                <a:gd name="T20" fmla="*/ 21 w 90"/>
                <a:gd name="T21" fmla="*/ 28 h 62"/>
                <a:gd name="T22" fmla="*/ 21 w 90"/>
                <a:gd name="T23" fmla="*/ 29 h 62"/>
                <a:gd name="T24" fmla="*/ 14 w 90"/>
                <a:gd name="T25" fmla="*/ 31 h 62"/>
                <a:gd name="T26" fmla="*/ 19 w 90"/>
                <a:gd name="T27" fmla="*/ 34 h 62"/>
                <a:gd name="T28" fmla="*/ 9 w 90"/>
                <a:gd name="T29" fmla="*/ 38 h 62"/>
                <a:gd name="T30" fmla="*/ 6 w 90"/>
                <a:gd name="T31" fmla="*/ 41 h 62"/>
                <a:gd name="T32" fmla="*/ 5 w 90"/>
                <a:gd name="T33" fmla="*/ 47 h 62"/>
                <a:gd name="T34" fmla="*/ 4 w 90"/>
                <a:gd name="T35" fmla="*/ 53 h 62"/>
                <a:gd name="T36" fmla="*/ 12 w 90"/>
                <a:gd name="T37" fmla="*/ 55 h 62"/>
                <a:gd name="T38" fmla="*/ 12 w 90"/>
                <a:gd name="T39" fmla="*/ 56 h 62"/>
                <a:gd name="T40" fmla="*/ 16 w 90"/>
                <a:gd name="T41" fmla="*/ 62 h 62"/>
                <a:gd name="T42" fmla="*/ 26 w 90"/>
                <a:gd name="T43" fmla="*/ 61 h 62"/>
                <a:gd name="T44" fmla="*/ 26 w 90"/>
                <a:gd name="T45" fmla="*/ 59 h 62"/>
                <a:gd name="T46" fmla="*/ 20 w 90"/>
                <a:gd name="T47" fmla="*/ 48 h 62"/>
                <a:gd name="T48" fmla="*/ 20 w 90"/>
                <a:gd name="T49" fmla="*/ 42 h 62"/>
                <a:gd name="T50" fmla="*/ 22 w 90"/>
                <a:gd name="T51" fmla="*/ 40 h 62"/>
                <a:gd name="T52" fmla="*/ 21 w 90"/>
                <a:gd name="T53" fmla="*/ 36 h 62"/>
                <a:gd name="T54" fmla="*/ 27 w 90"/>
                <a:gd name="T55" fmla="*/ 34 h 62"/>
                <a:gd name="T56" fmla="*/ 27 w 90"/>
                <a:gd name="T57" fmla="*/ 32 h 62"/>
                <a:gd name="T58" fmla="*/ 32 w 90"/>
                <a:gd name="T59" fmla="*/ 31 h 62"/>
                <a:gd name="T60" fmla="*/ 35 w 90"/>
                <a:gd name="T61" fmla="*/ 29 h 62"/>
                <a:gd name="T62" fmla="*/ 35 w 90"/>
                <a:gd name="T63" fmla="*/ 26 h 62"/>
                <a:gd name="T64" fmla="*/ 42 w 90"/>
                <a:gd name="T65" fmla="*/ 24 h 62"/>
                <a:gd name="T66" fmla="*/ 45 w 90"/>
                <a:gd name="T67" fmla="*/ 22 h 62"/>
                <a:gd name="T68" fmla="*/ 58 w 90"/>
                <a:gd name="T69" fmla="*/ 15 h 62"/>
                <a:gd name="T70" fmla="*/ 81 w 90"/>
                <a:gd name="T71" fmla="*/ 8 h 62"/>
                <a:gd name="T72" fmla="*/ 84 w 90"/>
                <a:gd name="T73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" h="62">
                  <a:moveTo>
                    <a:pt x="84" y="1"/>
                  </a:moveTo>
                  <a:cubicBezTo>
                    <a:pt x="81" y="1"/>
                    <a:pt x="80" y="0"/>
                    <a:pt x="77" y="2"/>
                  </a:cubicBezTo>
                  <a:cubicBezTo>
                    <a:pt x="76" y="2"/>
                    <a:pt x="72" y="3"/>
                    <a:pt x="73" y="4"/>
                  </a:cubicBezTo>
                  <a:cubicBezTo>
                    <a:pt x="72" y="4"/>
                    <a:pt x="68" y="6"/>
                    <a:pt x="66" y="6"/>
                  </a:cubicBezTo>
                  <a:cubicBezTo>
                    <a:pt x="64" y="6"/>
                    <a:pt x="61" y="7"/>
                    <a:pt x="59" y="8"/>
                  </a:cubicBezTo>
                  <a:cubicBezTo>
                    <a:pt x="56" y="8"/>
                    <a:pt x="54" y="8"/>
                    <a:pt x="51" y="8"/>
                  </a:cubicBezTo>
                  <a:cubicBezTo>
                    <a:pt x="51" y="8"/>
                    <a:pt x="45" y="8"/>
                    <a:pt x="46" y="9"/>
                  </a:cubicBezTo>
                  <a:cubicBezTo>
                    <a:pt x="46" y="9"/>
                    <a:pt x="48" y="9"/>
                    <a:pt x="48" y="9"/>
                  </a:cubicBezTo>
                  <a:cubicBezTo>
                    <a:pt x="47" y="10"/>
                    <a:pt x="45" y="10"/>
                    <a:pt x="44" y="11"/>
                  </a:cubicBezTo>
                  <a:cubicBezTo>
                    <a:pt x="43" y="11"/>
                    <a:pt x="41" y="11"/>
                    <a:pt x="39" y="11"/>
                  </a:cubicBezTo>
                  <a:cubicBezTo>
                    <a:pt x="38" y="11"/>
                    <a:pt x="38" y="11"/>
                    <a:pt x="36" y="12"/>
                  </a:cubicBezTo>
                  <a:cubicBezTo>
                    <a:pt x="35" y="15"/>
                    <a:pt x="34" y="14"/>
                    <a:pt x="32" y="14"/>
                  </a:cubicBezTo>
                  <a:cubicBezTo>
                    <a:pt x="30" y="15"/>
                    <a:pt x="31" y="17"/>
                    <a:pt x="28" y="17"/>
                  </a:cubicBezTo>
                  <a:cubicBezTo>
                    <a:pt x="26" y="17"/>
                    <a:pt x="27" y="19"/>
                    <a:pt x="26" y="19"/>
                  </a:cubicBezTo>
                  <a:cubicBezTo>
                    <a:pt x="25" y="20"/>
                    <a:pt x="22" y="18"/>
                    <a:pt x="23" y="19"/>
                  </a:cubicBezTo>
                  <a:cubicBezTo>
                    <a:pt x="23" y="20"/>
                    <a:pt x="26" y="21"/>
                    <a:pt x="26" y="21"/>
                  </a:cubicBezTo>
                  <a:cubicBezTo>
                    <a:pt x="26" y="21"/>
                    <a:pt x="22" y="22"/>
                    <a:pt x="22" y="22"/>
                  </a:cubicBezTo>
                  <a:cubicBezTo>
                    <a:pt x="22" y="23"/>
                    <a:pt x="27" y="23"/>
                    <a:pt x="27" y="23"/>
                  </a:cubicBezTo>
                  <a:cubicBezTo>
                    <a:pt x="27" y="24"/>
                    <a:pt x="20" y="24"/>
                    <a:pt x="21" y="25"/>
                  </a:cubicBezTo>
                  <a:cubicBezTo>
                    <a:pt x="21" y="24"/>
                    <a:pt x="23" y="25"/>
                    <a:pt x="23" y="25"/>
                  </a:cubicBezTo>
                  <a:cubicBezTo>
                    <a:pt x="21" y="26"/>
                    <a:pt x="20" y="25"/>
                    <a:pt x="20" y="26"/>
                  </a:cubicBezTo>
                  <a:cubicBezTo>
                    <a:pt x="19" y="27"/>
                    <a:pt x="21" y="28"/>
                    <a:pt x="21" y="28"/>
                  </a:cubicBezTo>
                  <a:cubicBezTo>
                    <a:pt x="20" y="28"/>
                    <a:pt x="19" y="28"/>
                    <a:pt x="18" y="28"/>
                  </a:cubicBezTo>
                  <a:cubicBezTo>
                    <a:pt x="18" y="28"/>
                    <a:pt x="20" y="29"/>
                    <a:pt x="21" y="29"/>
                  </a:cubicBezTo>
                  <a:cubicBezTo>
                    <a:pt x="19" y="29"/>
                    <a:pt x="18" y="29"/>
                    <a:pt x="17" y="30"/>
                  </a:cubicBezTo>
                  <a:cubicBezTo>
                    <a:pt x="16" y="31"/>
                    <a:pt x="15" y="31"/>
                    <a:pt x="14" y="31"/>
                  </a:cubicBezTo>
                  <a:cubicBezTo>
                    <a:pt x="12" y="32"/>
                    <a:pt x="12" y="33"/>
                    <a:pt x="14" y="33"/>
                  </a:cubicBezTo>
                  <a:cubicBezTo>
                    <a:pt x="15" y="33"/>
                    <a:pt x="18" y="34"/>
                    <a:pt x="19" y="34"/>
                  </a:cubicBezTo>
                  <a:cubicBezTo>
                    <a:pt x="17" y="35"/>
                    <a:pt x="15" y="33"/>
                    <a:pt x="15" y="36"/>
                  </a:cubicBezTo>
                  <a:cubicBezTo>
                    <a:pt x="15" y="37"/>
                    <a:pt x="10" y="37"/>
                    <a:pt x="9" y="38"/>
                  </a:cubicBezTo>
                  <a:cubicBezTo>
                    <a:pt x="8" y="39"/>
                    <a:pt x="9" y="39"/>
                    <a:pt x="9" y="40"/>
                  </a:cubicBezTo>
                  <a:cubicBezTo>
                    <a:pt x="9" y="40"/>
                    <a:pt x="6" y="41"/>
                    <a:pt x="6" y="41"/>
                  </a:cubicBezTo>
                  <a:cubicBezTo>
                    <a:pt x="2" y="42"/>
                    <a:pt x="7" y="42"/>
                    <a:pt x="7" y="43"/>
                  </a:cubicBezTo>
                  <a:cubicBezTo>
                    <a:pt x="8" y="44"/>
                    <a:pt x="5" y="47"/>
                    <a:pt x="5" y="47"/>
                  </a:cubicBezTo>
                  <a:cubicBezTo>
                    <a:pt x="3" y="49"/>
                    <a:pt x="0" y="47"/>
                    <a:pt x="0" y="51"/>
                  </a:cubicBezTo>
                  <a:cubicBezTo>
                    <a:pt x="0" y="55"/>
                    <a:pt x="2" y="53"/>
                    <a:pt x="4" y="53"/>
                  </a:cubicBezTo>
                  <a:cubicBezTo>
                    <a:pt x="6" y="54"/>
                    <a:pt x="7" y="55"/>
                    <a:pt x="9" y="54"/>
                  </a:cubicBezTo>
                  <a:cubicBezTo>
                    <a:pt x="9" y="54"/>
                    <a:pt x="11" y="56"/>
                    <a:pt x="12" y="55"/>
                  </a:cubicBezTo>
                  <a:cubicBezTo>
                    <a:pt x="12" y="55"/>
                    <a:pt x="10" y="55"/>
                    <a:pt x="10" y="56"/>
                  </a:cubicBezTo>
                  <a:cubicBezTo>
                    <a:pt x="11" y="56"/>
                    <a:pt x="12" y="56"/>
                    <a:pt x="12" y="56"/>
                  </a:cubicBezTo>
                  <a:cubicBezTo>
                    <a:pt x="12" y="56"/>
                    <a:pt x="10" y="60"/>
                    <a:pt x="10" y="60"/>
                  </a:cubicBezTo>
                  <a:cubicBezTo>
                    <a:pt x="12" y="61"/>
                    <a:pt x="14" y="61"/>
                    <a:pt x="16" y="62"/>
                  </a:cubicBezTo>
                  <a:cubicBezTo>
                    <a:pt x="19" y="62"/>
                    <a:pt x="20" y="62"/>
                    <a:pt x="23" y="62"/>
                  </a:cubicBezTo>
                  <a:cubicBezTo>
                    <a:pt x="24" y="61"/>
                    <a:pt x="25" y="61"/>
                    <a:pt x="26" y="61"/>
                  </a:cubicBezTo>
                  <a:cubicBezTo>
                    <a:pt x="27" y="62"/>
                    <a:pt x="28" y="62"/>
                    <a:pt x="30" y="62"/>
                  </a:cubicBezTo>
                  <a:cubicBezTo>
                    <a:pt x="31" y="62"/>
                    <a:pt x="27" y="59"/>
                    <a:pt x="26" y="59"/>
                  </a:cubicBezTo>
                  <a:cubicBezTo>
                    <a:pt x="24" y="57"/>
                    <a:pt x="23" y="55"/>
                    <a:pt x="22" y="53"/>
                  </a:cubicBezTo>
                  <a:cubicBezTo>
                    <a:pt x="20" y="51"/>
                    <a:pt x="21" y="50"/>
                    <a:pt x="20" y="48"/>
                  </a:cubicBezTo>
                  <a:cubicBezTo>
                    <a:pt x="19" y="45"/>
                    <a:pt x="18" y="45"/>
                    <a:pt x="20" y="43"/>
                  </a:cubicBezTo>
                  <a:cubicBezTo>
                    <a:pt x="21" y="43"/>
                    <a:pt x="20" y="43"/>
                    <a:pt x="20" y="42"/>
                  </a:cubicBezTo>
                  <a:cubicBezTo>
                    <a:pt x="21" y="41"/>
                    <a:pt x="24" y="42"/>
                    <a:pt x="24" y="41"/>
                  </a:cubicBezTo>
                  <a:cubicBezTo>
                    <a:pt x="24" y="41"/>
                    <a:pt x="22" y="40"/>
                    <a:pt x="22" y="40"/>
                  </a:cubicBezTo>
                  <a:cubicBezTo>
                    <a:pt x="23" y="39"/>
                    <a:pt x="26" y="40"/>
                    <a:pt x="26" y="39"/>
                  </a:cubicBezTo>
                  <a:cubicBezTo>
                    <a:pt x="26" y="38"/>
                    <a:pt x="21" y="37"/>
                    <a:pt x="21" y="36"/>
                  </a:cubicBezTo>
                  <a:cubicBezTo>
                    <a:pt x="21" y="36"/>
                    <a:pt x="29" y="37"/>
                    <a:pt x="29" y="37"/>
                  </a:cubicBezTo>
                  <a:cubicBezTo>
                    <a:pt x="29" y="36"/>
                    <a:pt x="27" y="35"/>
                    <a:pt x="27" y="34"/>
                  </a:cubicBezTo>
                  <a:cubicBezTo>
                    <a:pt x="27" y="33"/>
                    <a:pt x="30" y="35"/>
                    <a:pt x="31" y="34"/>
                  </a:cubicBezTo>
                  <a:cubicBezTo>
                    <a:pt x="31" y="33"/>
                    <a:pt x="27" y="31"/>
                    <a:pt x="27" y="32"/>
                  </a:cubicBezTo>
                  <a:cubicBezTo>
                    <a:pt x="27" y="31"/>
                    <a:pt x="31" y="33"/>
                    <a:pt x="32" y="32"/>
                  </a:cubicBezTo>
                  <a:cubicBezTo>
                    <a:pt x="32" y="32"/>
                    <a:pt x="33" y="31"/>
                    <a:pt x="32" y="31"/>
                  </a:cubicBezTo>
                  <a:cubicBezTo>
                    <a:pt x="32" y="31"/>
                    <a:pt x="30" y="29"/>
                    <a:pt x="30" y="29"/>
                  </a:cubicBezTo>
                  <a:cubicBezTo>
                    <a:pt x="32" y="29"/>
                    <a:pt x="33" y="30"/>
                    <a:pt x="35" y="29"/>
                  </a:cubicBezTo>
                  <a:cubicBezTo>
                    <a:pt x="35" y="28"/>
                    <a:pt x="37" y="27"/>
                    <a:pt x="37" y="27"/>
                  </a:cubicBezTo>
                  <a:cubicBezTo>
                    <a:pt x="37" y="26"/>
                    <a:pt x="35" y="26"/>
                    <a:pt x="35" y="26"/>
                  </a:cubicBezTo>
                  <a:cubicBezTo>
                    <a:pt x="36" y="26"/>
                    <a:pt x="39" y="26"/>
                    <a:pt x="39" y="24"/>
                  </a:cubicBezTo>
                  <a:cubicBezTo>
                    <a:pt x="39" y="22"/>
                    <a:pt x="41" y="25"/>
                    <a:pt x="42" y="24"/>
                  </a:cubicBezTo>
                  <a:cubicBezTo>
                    <a:pt x="42" y="24"/>
                    <a:pt x="41" y="23"/>
                    <a:pt x="41" y="23"/>
                  </a:cubicBezTo>
                  <a:cubicBezTo>
                    <a:pt x="42" y="22"/>
                    <a:pt x="45" y="23"/>
                    <a:pt x="45" y="22"/>
                  </a:cubicBezTo>
                  <a:cubicBezTo>
                    <a:pt x="46" y="21"/>
                    <a:pt x="45" y="20"/>
                    <a:pt x="44" y="20"/>
                  </a:cubicBezTo>
                  <a:cubicBezTo>
                    <a:pt x="49" y="18"/>
                    <a:pt x="53" y="16"/>
                    <a:pt x="58" y="15"/>
                  </a:cubicBezTo>
                  <a:cubicBezTo>
                    <a:pt x="61" y="14"/>
                    <a:pt x="65" y="13"/>
                    <a:pt x="68" y="12"/>
                  </a:cubicBezTo>
                  <a:cubicBezTo>
                    <a:pt x="73" y="11"/>
                    <a:pt x="77" y="10"/>
                    <a:pt x="81" y="8"/>
                  </a:cubicBezTo>
                  <a:cubicBezTo>
                    <a:pt x="83" y="8"/>
                    <a:pt x="86" y="6"/>
                    <a:pt x="88" y="4"/>
                  </a:cubicBezTo>
                  <a:cubicBezTo>
                    <a:pt x="90" y="2"/>
                    <a:pt x="86" y="1"/>
                    <a:pt x="84" y="1"/>
                  </a:cubicBezTo>
                  <a:cubicBezTo>
                    <a:pt x="82" y="1"/>
                    <a:pt x="86" y="1"/>
                    <a:pt x="8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5" name="Freeform 407">
              <a:extLst>
                <a:ext uri="{FF2B5EF4-FFF2-40B4-BE49-F238E27FC236}">
                  <a16:creationId xmlns:a16="http://schemas.microsoft.com/office/drawing/2014/main" id="{E8BB7C51-5878-4E0A-8521-6A5708EC39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2932" y="1954860"/>
              <a:ext cx="149721" cy="74861"/>
            </a:xfrm>
            <a:custGeom>
              <a:avLst/>
              <a:gdLst>
                <a:gd name="T0" fmla="*/ 16 w 32"/>
                <a:gd name="T1" fmla="*/ 6 h 16"/>
                <a:gd name="T2" fmla="*/ 19 w 32"/>
                <a:gd name="T3" fmla="*/ 1 h 16"/>
                <a:gd name="T4" fmla="*/ 16 w 32"/>
                <a:gd name="T5" fmla="*/ 0 h 16"/>
                <a:gd name="T6" fmla="*/ 15 w 32"/>
                <a:gd name="T7" fmla="*/ 2 h 16"/>
                <a:gd name="T8" fmla="*/ 10 w 32"/>
                <a:gd name="T9" fmla="*/ 2 h 16"/>
                <a:gd name="T10" fmla="*/ 9 w 32"/>
                <a:gd name="T11" fmla="*/ 4 h 16"/>
                <a:gd name="T12" fmla="*/ 12 w 32"/>
                <a:gd name="T13" fmla="*/ 4 h 16"/>
                <a:gd name="T14" fmla="*/ 10 w 32"/>
                <a:gd name="T15" fmla="*/ 8 h 16"/>
                <a:gd name="T16" fmla="*/ 5 w 32"/>
                <a:gd name="T17" fmla="*/ 10 h 16"/>
                <a:gd name="T18" fmla="*/ 1 w 32"/>
                <a:gd name="T19" fmla="*/ 15 h 16"/>
                <a:gd name="T20" fmla="*/ 8 w 32"/>
                <a:gd name="T21" fmla="*/ 15 h 16"/>
                <a:gd name="T22" fmla="*/ 17 w 32"/>
                <a:gd name="T23" fmla="*/ 14 h 16"/>
                <a:gd name="T24" fmla="*/ 28 w 32"/>
                <a:gd name="T25" fmla="*/ 12 h 16"/>
                <a:gd name="T26" fmla="*/ 29 w 32"/>
                <a:gd name="T27" fmla="*/ 7 h 16"/>
                <a:gd name="T28" fmla="*/ 22 w 32"/>
                <a:gd name="T29" fmla="*/ 3 h 16"/>
                <a:gd name="T30" fmla="*/ 16 w 32"/>
                <a:gd name="T31" fmla="*/ 6 h 16"/>
                <a:gd name="T32" fmla="*/ 16 w 32"/>
                <a:gd name="T3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16">
                  <a:moveTo>
                    <a:pt x="16" y="6"/>
                  </a:moveTo>
                  <a:cubicBezTo>
                    <a:pt x="16" y="6"/>
                    <a:pt x="19" y="2"/>
                    <a:pt x="19" y="1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5" y="0"/>
                    <a:pt x="15" y="2"/>
                    <a:pt x="15" y="2"/>
                  </a:cubicBezTo>
                  <a:cubicBezTo>
                    <a:pt x="13" y="2"/>
                    <a:pt x="12" y="0"/>
                    <a:pt x="10" y="2"/>
                  </a:cubicBezTo>
                  <a:cubicBezTo>
                    <a:pt x="10" y="2"/>
                    <a:pt x="8" y="3"/>
                    <a:pt x="9" y="4"/>
                  </a:cubicBezTo>
                  <a:cubicBezTo>
                    <a:pt x="10" y="4"/>
                    <a:pt x="11" y="5"/>
                    <a:pt x="12" y="4"/>
                  </a:cubicBezTo>
                  <a:cubicBezTo>
                    <a:pt x="10" y="5"/>
                    <a:pt x="5" y="6"/>
                    <a:pt x="10" y="8"/>
                  </a:cubicBezTo>
                  <a:cubicBezTo>
                    <a:pt x="7" y="7"/>
                    <a:pt x="6" y="8"/>
                    <a:pt x="5" y="10"/>
                  </a:cubicBezTo>
                  <a:cubicBezTo>
                    <a:pt x="4" y="11"/>
                    <a:pt x="0" y="15"/>
                    <a:pt x="1" y="15"/>
                  </a:cubicBezTo>
                  <a:cubicBezTo>
                    <a:pt x="3" y="16"/>
                    <a:pt x="6" y="16"/>
                    <a:pt x="8" y="15"/>
                  </a:cubicBezTo>
                  <a:cubicBezTo>
                    <a:pt x="11" y="13"/>
                    <a:pt x="14" y="13"/>
                    <a:pt x="17" y="14"/>
                  </a:cubicBezTo>
                  <a:cubicBezTo>
                    <a:pt x="21" y="14"/>
                    <a:pt x="24" y="13"/>
                    <a:pt x="28" y="12"/>
                  </a:cubicBezTo>
                  <a:cubicBezTo>
                    <a:pt x="30" y="11"/>
                    <a:pt x="32" y="8"/>
                    <a:pt x="29" y="7"/>
                  </a:cubicBezTo>
                  <a:cubicBezTo>
                    <a:pt x="27" y="6"/>
                    <a:pt x="24" y="2"/>
                    <a:pt x="22" y="3"/>
                  </a:cubicBezTo>
                  <a:cubicBezTo>
                    <a:pt x="20" y="3"/>
                    <a:pt x="18" y="6"/>
                    <a:pt x="16" y="6"/>
                  </a:cubicBezTo>
                  <a:cubicBezTo>
                    <a:pt x="15" y="6"/>
                    <a:pt x="17" y="6"/>
                    <a:pt x="16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6" name="Freeform 408">
              <a:extLst>
                <a:ext uri="{FF2B5EF4-FFF2-40B4-BE49-F238E27FC236}">
                  <a16:creationId xmlns:a16="http://schemas.microsoft.com/office/drawing/2014/main" id="{FDF879E1-02F6-4118-AAC5-20DEF16FA2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1882" y="1911854"/>
              <a:ext cx="140164" cy="74861"/>
            </a:xfrm>
            <a:custGeom>
              <a:avLst/>
              <a:gdLst>
                <a:gd name="T0" fmla="*/ 26 w 30"/>
                <a:gd name="T1" fmla="*/ 10 h 16"/>
                <a:gd name="T2" fmla="*/ 28 w 30"/>
                <a:gd name="T3" fmla="*/ 7 h 16"/>
                <a:gd name="T4" fmla="*/ 29 w 30"/>
                <a:gd name="T5" fmla="*/ 5 h 16"/>
                <a:gd name="T6" fmla="*/ 26 w 30"/>
                <a:gd name="T7" fmla="*/ 3 h 16"/>
                <a:gd name="T8" fmla="*/ 22 w 30"/>
                <a:gd name="T9" fmla="*/ 3 h 16"/>
                <a:gd name="T10" fmla="*/ 17 w 30"/>
                <a:gd name="T11" fmla="*/ 4 h 16"/>
                <a:gd name="T12" fmla="*/ 18 w 30"/>
                <a:gd name="T13" fmla="*/ 1 h 16"/>
                <a:gd name="T14" fmla="*/ 12 w 30"/>
                <a:gd name="T15" fmla="*/ 1 h 16"/>
                <a:gd name="T16" fmla="*/ 5 w 30"/>
                <a:gd name="T17" fmla="*/ 4 h 16"/>
                <a:gd name="T18" fmla="*/ 7 w 30"/>
                <a:gd name="T19" fmla="*/ 4 h 16"/>
                <a:gd name="T20" fmla="*/ 0 w 30"/>
                <a:gd name="T21" fmla="*/ 8 h 16"/>
                <a:gd name="T22" fmla="*/ 4 w 30"/>
                <a:gd name="T23" fmla="*/ 9 h 16"/>
                <a:gd name="T24" fmla="*/ 7 w 30"/>
                <a:gd name="T25" fmla="*/ 12 h 16"/>
                <a:gd name="T26" fmla="*/ 12 w 30"/>
                <a:gd name="T27" fmla="*/ 13 h 16"/>
                <a:gd name="T28" fmla="*/ 19 w 30"/>
                <a:gd name="T29" fmla="*/ 16 h 16"/>
                <a:gd name="T30" fmla="*/ 28 w 30"/>
                <a:gd name="T31" fmla="*/ 15 h 16"/>
                <a:gd name="T32" fmla="*/ 26 w 30"/>
                <a:gd name="T33" fmla="*/ 10 h 16"/>
                <a:gd name="T34" fmla="*/ 26 w 30"/>
                <a:gd name="T35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16">
                  <a:moveTo>
                    <a:pt x="26" y="10"/>
                  </a:moveTo>
                  <a:cubicBezTo>
                    <a:pt x="29" y="11"/>
                    <a:pt x="27" y="9"/>
                    <a:pt x="28" y="7"/>
                  </a:cubicBezTo>
                  <a:cubicBezTo>
                    <a:pt x="28" y="6"/>
                    <a:pt x="29" y="6"/>
                    <a:pt x="29" y="5"/>
                  </a:cubicBezTo>
                  <a:cubicBezTo>
                    <a:pt x="29" y="4"/>
                    <a:pt x="27" y="3"/>
                    <a:pt x="26" y="3"/>
                  </a:cubicBezTo>
                  <a:cubicBezTo>
                    <a:pt x="25" y="2"/>
                    <a:pt x="23" y="2"/>
                    <a:pt x="22" y="3"/>
                  </a:cubicBezTo>
                  <a:cubicBezTo>
                    <a:pt x="22" y="3"/>
                    <a:pt x="17" y="4"/>
                    <a:pt x="17" y="4"/>
                  </a:cubicBezTo>
                  <a:cubicBezTo>
                    <a:pt x="17" y="4"/>
                    <a:pt x="21" y="2"/>
                    <a:pt x="18" y="1"/>
                  </a:cubicBezTo>
                  <a:cubicBezTo>
                    <a:pt x="16" y="0"/>
                    <a:pt x="14" y="1"/>
                    <a:pt x="12" y="1"/>
                  </a:cubicBezTo>
                  <a:cubicBezTo>
                    <a:pt x="11" y="1"/>
                    <a:pt x="6" y="2"/>
                    <a:pt x="5" y="4"/>
                  </a:cubicBezTo>
                  <a:cubicBezTo>
                    <a:pt x="5" y="4"/>
                    <a:pt x="7" y="4"/>
                    <a:pt x="7" y="4"/>
                  </a:cubicBezTo>
                  <a:cubicBezTo>
                    <a:pt x="7" y="4"/>
                    <a:pt x="0" y="7"/>
                    <a:pt x="0" y="8"/>
                  </a:cubicBezTo>
                  <a:cubicBezTo>
                    <a:pt x="0" y="8"/>
                    <a:pt x="4" y="9"/>
                    <a:pt x="4" y="9"/>
                  </a:cubicBezTo>
                  <a:cubicBezTo>
                    <a:pt x="5" y="9"/>
                    <a:pt x="6" y="11"/>
                    <a:pt x="7" y="12"/>
                  </a:cubicBezTo>
                  <a:cubicBezTo>
                    <a:pt x="9" y="13"/>
                    <a:pt x="10" y="13"/>
                    <a:pt x="12" y="13"/>
                  </a:cubicBezTo>
                  <a:cubicBezTo>
                    <a:pt x="14" y="14"/>
                    <a:pt x="17" y="16"/>
                    <a:pt x="19" y="16"/>
                  </a:cubicBezTo>
                  <a:cubicBezTo>
                    <a:pt x="22" y="16"/>
                    <a:pt x="25" y="16"/>
                    <a:pt x="28" y="15"/>
                  </a:cubicBezTo>
                  <a:cubicBezTo>
                    <a:pt x="30" y="15"/>
                    <a:pt x="26" y="10"/>
                    <a:pt x="26" y="10"/>
                  </a:cubicBezTo>
                  <a:cubicBezTo>
                    <a:pt x="27" y="10"/>
                    <a:pt x="25" y="10"/>
                    <a:pt x="26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7" name="Freeform 409">
              <a:extLst>
                <a:ext uri="{FF2B5EF4-FFF2-40B4-BE49-F238E27FC236}">
                  <a16:creationId xmlns:a16="http://schemas.microsoft.com/office/drawing/2014/main" id="{5E837000-45D4-4651-A204-CA66B20AB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0470" y="1916632"/>
              <a:ext cx="70081" cy="23893"/>
            </a:xfrm>
            <a:custGeom>
              <a:avLst/>
              <a:gdLst>
                <a:gd name="T0" fmla="*/ 9 w 15"/>
                <a:gd name="T1" fmla="*/ 1 h 5"/>
                <a:gd name="T2" fmla="*/ 4 w 15"/>
                <a:gd name="T3" fmla="*/ 1 h 5"/>
                <a:gd name="T4" fmla="*/ 0 w 15"/>
                <a:gd name="T5" fmla="*/ 1 h 5"/>
                <a:gd name="T6" fmla="*/ 1 w 15"/>
                <a:gd name="T7" fmla="*/ 3 h 5"/>
                <a:gd name="T8" fmla="*/ 6 w 15"/>
                <a:gd name="T9" fmla="*/ 5 h 5"/>
                <a:gd name="T10" fmla="*/ 9 w 15"/>
                <a:gd name="T11" fmla="*/ 1 h 5"/>
                <a:gd name="T12" fmla="*/ 9 w 15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5">
                  <a:moveTo>
                    <a:pt x="9" y="1"/>
                  </a:moveTo>
                  <a:cubicBezTo>
                    <a:pt x="8" y="1"/>
                    <a:pt x="6" y="1"/>
                    <a:pt x="4" y="1"/>
                  </a:cubicBezTo>
                  <a:cubicBezTo>
                    <a:pt x="3" y="1"/>
                    <a:pt x="1" y="0"/>
                    <a:pt x="0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3" y="4"/>
                    <a:pt x="4" y="5"/>
                    <a:pt x="6" y="5"/>
                  </a:cubicBezTo>
                  <a:cubicBezTo>
                    <a:pt x="8" y="5"/>
                    <a:pt x="15" y="2"/>
                    <a:pt x="9" y="1"/>
                  </a:cubicBezTo>
                  <a:cubicBezTo>
                    <a:pt x="8" y="1"/>
                    <a:pt x="10" y="2"/>
                    <a:pt x="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8" name="Freeform 410">
              <a:extLst>
                <a:ext uri="{FF2B5EF4-FFF2-40B4-BE49-F238E27FC236}">
                  <a16:creationId xmlns:a16="http://schemas.microsoft.com/office/drawing/2014/main" id="{B58D9AA2-209F-4CE6-8F1F-9596DC32A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3212" y="1851330"/>
              <a:ext cx="117863" cy="74861"/>
            </a:xfrm>
            <a:custGeom>
              <a:avLst/>
              <a:gdLst>
                <a:gd name="T0" fmla="*/ 7 w 25"/>
                <a:gd name="T1" fmla="*/ 15 h 16"/>
                <a:gd name="T2" fmla="*/ 3 w 25"/>
                <a:gd name="T3" fmla="*/ 13 h 16"/>
                <a:gd name="T4" fmla="*/ 4 w 25"/>
                <a:gd name="T5" fmla="*/ 12 h 16"/>
                <a:gd name="T6" fmla="*/ 0 w 25"/>
                <a:gd name="T7" fmla="*/ 12 h 16"/>
                <a:gd name="T8" fmla="*/ 3 w 25"/>
                <a:gd name="T9" fmla="*/ 11 h 16"/>
                <a:gd name="T10" fmla="*/ 2 w 25"/>
                <a:gd name="T11" fmla="*/ 10 h 16"/>
                <a:gd name="T12" fmla="*/ 6 w 25"/>
                <a:gd name="T13" fmla="*/ 6 h 16"/>
                <a:gd name="T14" fmla="*/ 5 w 25"/>
                <a:gd name="T15" fmla="*/ 6 h 16"/>
                <a:gd name="T16" fmla="*/ 11 w 25"/>
                <a:gd name="T17" fmla="*/ 3 h 16"/>
                <a:gd name="T18" fmla="*/ 18 w 25"/>
                <a:gd name="T19" fmla="*/ 0 h 16"/>
                <a:gd name="T20" fmla="*/ 20 w 25"/>
                <a:gd name="T21" fmla="*/ 4 h 16"/>
                <a:gd name="T22" fmla="*/ 25 w 25"/>
                <a:gd name="T23" fmla="*/ 7 h 16"/>
                <a:gd name="T24" fmla="*/ 21 w 25"/>
                <a:gd name="T25" fmla="*/ 9 h 16"/>
                <a:gd name="T26" fmla="*/ 23 w 25"/>
                <a:gd name="T27" fmla="*/ 12 h 16"/>
                <a:gd name="T28" fmla="*/ 19 w 25"/>
                <a:gd name="T29" fmla="*/ 13 h 16"/>
                <a:gd name="T30" fmla="*/ 7 w 25"/>
                <a:gd name="T31" fmla="*/ 15 h 16"/>
                <a:gd name="T32" fmla="*/ 7 w 25"/>
                <a:gd name="T3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16">
                  <a:moveTo>
                    <a:pt x="7" y="15"/>
                  </a:moveTo>
                  <a:cubicBezTo>
                    <a:pt x="6" y="14"/>
                    <a:pt x="4" y="14"/>
                    <a:pt x="3" y="13"/>
                  </a:cubicBezTo>
                  <a:cubicBezTo>
                    <a:pt x="2" y="12"/>
                    <a:pt x="4" y="12"/>
                    <a:pt x="4" y="12"/>
                  </a:cubicBezTo>
                  <a:cubicBezTo>
                    <a:pt x="4" y="12"/>
                    <a:pt x="0" y="13"/>
                    <a:pt x="0" y="12"/>
                  </a:cubicBezTo>
                  <a:cubicBezTo>
                    <a:pt x="0" y="10"/>
                    <a:pt x="3" y="11"/>
                    <a:pt x="3" y="11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7" y="7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6" y="4"/>
                    <a:pt x="9" y="4"/>
                    <a:pt x="11" y="3"/>
                  </a:cubicBezTo>
                  <a:cubicBezTo>
                    <a:pt x="13" y="2"/>
                    <a:pt x="16" y="1"/>
                    <a:pt x="18" y="0"/>
                  </a:cubicBezTo>
                  <a:cubicBezTo>
                    <a:pt x="18" y="0"/>
                    <a:pt x="19" y="3"/>
                    <a:pt x="20" y="4"/>
                  </a:cubicBezTo>
                  <a:cubicBezTo>
                    <a:pt x="20" y="4"/>
                    <a:pt x="25" y="6"/>
                    <a:pt x="25" y="7"/>
                  </a:cubicBezTo>
                  <a:cubicBezTo>
                    <a:pt x="25" y="8"/>
                    <a:pt x="20" y="7"/>
                    <a:pt x="21" y="9"/>
                  </a:cubicBezTo>
                  <a:cubicBezTo>
                    <a:pt x="21" y="9"/>
                    <a:pt x="23" y="10"/>
                    <a:pt x="23" y="12"/>
                  </a:cubicBezTo>
                  <a:cubicBezTo>
                    <a:pt x="22" y="12"/>
                    <a:pt x="20" y="12"/>
                    <a:pt x="19" y="13"/>
                  </a:cubicBezTo>
                  <a:cubicBezTo>
                    <a:pt x="16" y="14"/>
                    <a:pt x="10" y="16"/>
                    <a:pt x="7" y="15"/>
                  </a:cubicBezTo>
                  <a:cubicBezTo>
                    <a:pt x="6" y="14"/>
                    <a:pt x="9" y="16"/>
                    <a:pt x="7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9" name="Freeform 411">
              <a:extLst>
                <a:ext uri="{FF2B5EF4-FFF2-40B4-BE49-F238E27FC236}">
                  <a16:creationId xmlns:a16="http://schemas.microsoft.com/office/drawing/2014/main" id="{6C7ADAFE-55B7-4860-B02D-F6F3FECC3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5571" y="2145994"/>
              <a:ext cx="117863" cy="38226"/>
            </a:xfrm>
            <a:custGeom>
              <a:avLst/>
              <a:gdLst>
                <a:gd name="T0" fmla="*/ 5 w 25"/>
                <a:gd name="T1" fmla="*/ 3 h 8"/>
                <a:gd name="T2" fmla="*/ 3 w 25"/>
                <a:gd name="T3" fmla="*/ 1 h 8"/>
                <a:gd name="T4" fmla="*/ 1 w 25"/>
                <a:gd name="T5" fmla="*/ 2 h 8"/>
                <a:gd name="T6" fmla="*/ 2 w 25"/>
                <a:gd name="T7" fmla="*/ 4 h 8"/>
                <a:gd name="T8" fmla="*/ 5 w 25"/>
                <a:gd name="T9" fmla="*/ 6 h 8"/>
                <a:gd name="T10" fmla="*/ 16 w 25"/>
                <a:gd name="T11" fmla="*/ 8 h 8"/>
                <a:gd name="T12" fmla="*/ 24 w 25"/>
                <a:gd name="T13" fmla="*/ 5 h 8"/>
                <a:gd name="T14" fmla="*/ 23 w 25"/>
                <a:gd name="T15" fmla="*/ 6 h 8"/>
                <a:gd name="T16" fmla="*/ 20 w 25"/>
                <a:gd name="T17" fmla="*/ 4 h 8"/>
                <a:gd name="T18" fmla="*/ 15 w 25"/>
                <a:gd name="T19" fmla="*/ 4 h 8"/>
                <a:gd name="T20" fmla="*/ 10 w 25"/>
                <a:gd name="T21" fmla="*/ 2 h 8"/>
                <a:gd name="T22" fmla="*/ 5 w 25"/>
                <a:gd name="T2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8">
                  <a:moveTo>
                    <a:pt x="5" y="3"/>
                  </a:moveTo>
                  <a:cubicBezTo>
                    <a:pt x="4" y="3"/>
                    <a:pt x="4" y="1"/>
                    <a:pt x="3" y="1"/>
                  </a:cubicBezTo>
                  <a:cubicBezTo>
                    <a:pt x="3" y="0"/>
                    <a:pt x="1" y="2"/>
                    <a:pt x="1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3" y="4"/>
                    <a:pt x="4" y="6"/>
                    <a:pt x="5" y="6"/>
                  </a:cubicBezTo>
                  <a:cubicBezTo>
                    <a:pt x="9" y="7"/>
                    <a:pt x="12" y="8"/>
                    <a:pt x="16" y="8"/>
                  </a:cubicBezTo>
                  <a:cubicBezTo>
                    <a:pt x="17" y="8"/>
                    <a:pt x="25" y="7"/>
                    <a:pt x="24" y="5"/>
                  </a:cubicBezTo>
                  <a:cubicBezTo>
                    <a:pt x="23" y="5"/>
                    <a:pt x="23" y="6"/>
                    <a:pt x="23" y="6"/>
                  </a:cubicBezTo>
                  <a:cubicBezTo>
                    <a:pt x="22" y="6"/>
                    <a:pt x="21" y="5"/>
                    <a:pt x="20" y="4"/>
                  </a:cubicBezTo>
                  <a:cubicBezTo>
                    <a:pt x="19" y="4"/>
                    <a:pt x="17" y="3"/>
                    <a:pt x="15" y="4"/>
                  </a:cubicBezTo>
                  <a:cubicBezTo>
                    <a:pt x="14" y="4"/>
                    <a:pt x="12" y="2"/>
                    <a:pt x="10" y="2"/>
                  </a:cubicBezTo>
                  <a:cubicBezTo>
                    <a:pt x="8" y="2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0" name="Freeform 412">
              <a:extLst>
                <a:ext uri="{FF2B5EF4-FFF2-40B4-BE49-F238E27FC236}">
                  <a16:creationId xmlns:a16="http://schemas.microsoft.com/office/drawing/2014/main" id="{0FFBB1A5-F75A-42B8-BF22-144D321F3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5851" y="2220853"/>
              <a:ext cx="98751" cy="38226"/>
            </a:xfrm>
            <a:custGeom>
              <a:avLst/>
              <a:gdLst>
                <a:gd name="T0" fmla="*/ 2 w 21"/>
                <a:gd name="T1" fmla="*/ 6 h 8"/>
                <a:gd name="T2" fmla="*/ 8 w 21"/>
                <a:gd name="T3" fmla="*/ 6 h 8"/>
                <a:gd name="T4" fmla="*/ 14 w 21"/>
                <a:gd name="T5" fmla="*/ 8 h 8"/>
                <a:gd name="T6" fmla="*/ 19 w 21"/>
                <a:gd name="T7" fmla="*/ 7 h 8"/>
                <a:gd name="T8" fmla="*/ 17 w 21"/>
                <a:gd name="T9" fmla="*/ 4 h 8"/>
                <a:gd name="T10" fmla="*/ 7 w 21"/>
                <a:gd name="T11" fmla="*/ 2 h 8"/>
                <a:gd name="T12" fmla="*/ 4 w 21"/>
                <a:gd name="T13" fmla="*/ 5 h 8"/>
                <a:gd name="T14" fmla="*/ 2 w 21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8">
                  <a:moveTo>
                    <a:pt x="2" y="6"/>
                  </a:moveTo>
                  <a:cubicBezTo>
                    <a:pt x="5" y="6"/>
                    <a:pt x="6" y="6"/>
                    <a:pt x="8" y="6"/>
                  </a:cubicBezTo>
                  <a:cubicBezTo>
                    <a:pt x="10" y="7"/>
                    <a:pt x="12" y="7"/>
                    <a:pt x="14" y="8"/>
                  </a:cubicBezTo>
                  <a:cubicBezTo>
                    <a:pt x="16" y="8"/>
                    <a:pt x="18" y="8"/>
                    <a:pt x="19" y="7"/>
                  </a:cubicBezTo>
                  <a:cubicBezTo>
                    <a:pt x="21" y="6"/>
                    <a:pt x="18" y="5"/>
                    <a:pt x="17" y="4"/>
                  </a:cubicBezTo>
                  <a:cubicBezTo>
                    <a:pt x="14" y="2"/>
                    <a:pt x="11" y="0"/>
                    <a:pt x="7" y="2"/>
                  </a:cubicBezTo>
                  <a:cubicBezTo>
                    <a:pt x="5" y="3"/>
                    <a:pt x="5" y="4"/>
                    <a:pt x="4" y="5"/>
                  </a:cubicBezTo>
                  <a:cubicBezTo>
                    <a:pt x="3" y="5"/>
                    <a:pt x="0" y="6"/>
                    <a:pt x="2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1" name="Freeform 413">
              <a:extLst>
                <a:ext uri="{FF2B5EF4-FFF2-40B4-BE49-F238E27FC236}">
                  <a16:creationId xmlns:a16="http://schemas.microsoft.com/office/drawing/2014/main" id="{EC2A3F2B-CF92-4432-8094-FB2A737B0D2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0630" y="2203334"/>
              <a:ext cx="38226" cy="22300"/>
            </a:xfrm>
            <a:custGeom>
              <a:avLst/>
              <a:gdLst>
                <a:gd name="T0" fmla="*/ 3 w 8"/>
                <a:gd name="T1" fmla="*/ 5 h 5"/>
                <a:gd name="T2" fmla="*/ 4 w 8"/>
                <a:gd name="T3" fmla="*/ 1 h 5"/>
                <a:gd name="T4" fmla="*/ 3 w 8"/>
                <a:gd name="T5" fmla="*/ 5 h 5"/>
                <a:gd name="T6" fmla="*/ 3 w 8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5">
                  <a:moveTo>
                    <a:pt x="3" y="5"/>
                  </a:moveTo>
                  <a:cubicBezTo>
                    <a:pt x="0" y="5"/>
                    <a:pt x="1" y="0"/>
                    <a:pt x="4" y="1"/>
                  </a:cubicBezTo>
                  <a:cubicBezTo>
                    <a:pt x="8" y="2"/>
                    <a:pt x="6" y="4"/>
                    <a:pt x="3" y="5"/>
                  </a:cubicBezTo>
                  <a:cubicBezTo>
                    <a:pt x="1" y="5"/>
                    <a:pt x="5" y="5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2" name="Freeform 414">
              <a:extLst>
                <a:ext uri="{FF2B5EF4-FFF2-40B4-BE49-F238E27FC236}">
                  <a16:creationId xmlns:a16="http://schemas.microsoft.com/office/drawing/2014/main" id="{881B70CB-F1FF-4540-A1C3-C4C391DFBB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8691" y="2136437"/>
              <a:ext cx="14335" cy="23893"/>
            </a:xfrm>
            <a:custGeom>
              <a:avLst/>
              <a:gdLst>
                <a:gd name="T0" fmla="*/ 1 w 3"/>
                <a:gd name="T1" fmla="*/ 3 h 5"/>
                <a:gd name="T2" fmla="*/ 3 w 3"/>
                <a:gd name="T3" fmla="*/ 1 h 5"/>
                <a:gd name="T4" fmla="*/ 1 w 3"/>
                <a:gd name="T5" fmla="*/ 5 h 5"/>
                <a:gd name="T6" fmla="*/ 1 w 3"/>
                <a:gd name="T7" fmla="*/ 3 h 5"/>
                <a:gd name="T8" fmla="*/ 1 w 3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3"/>
                  </a:moveTo>
                  <a:cubicBezTo>
                    <a:pt x="0" y="2"/>
                    <a:pt x="2" y="0"/>
                    <a:pt x="3" y="1"/>
                  </a:cubicBezTo>
                  <a:cubicBezTo>
                    <a:pt x="3" y="2"/>
                    <a:pt x="2" y="5"/>
                    <a:pt x="1" y="5"/>
                  </a:cubicBezTo>
                  <a:cubicBezTo>
                    <a:pt x="1" y="5"/>
                    <a:pt x="1" y="3"/>
                    <a:pt x="1" y="3"/>
                  </a:cubicBezTo>
                  <a:cubicBezTo>
                    <a:pt x="0" y="2"/>
                    <a:pt x="1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3" name="Freeform 415">
              <a:extLst>
                <a:ext uri="{FF2B5EF4-FFF2-40B4-BE49-F238E27FC236}">
                  <a16:creationId xmlns:a16="http://schemas.microsoft.com/office/drawing/2014/main" id="{9063CE74-77A6-4570-A9B9-5E73F9F69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8691" y="2206519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1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3"/>
                    <a:pt x="1" y="0"/>
                    <a:pt x="0" y="1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4" name="Freeform 416">
              <a:extLst>
                <a:ext uri="{FF2B5EF4-FFF2-40B4-BE49-F238E27FC236}">
                  <a16:creationId xmlns:a16="http://schemas.microsoft.com/office/drawing/2014/main" id="{A96F45A7-3C5A-4952-A16B-3688A9AED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0546" y="2118917"/>
              <a:ext cx="197504" cy="74861"/>
            </a:xfrm>
            <a:custGeom>
              <a:avLst/>
              <a:gdLst>
                <a:gd name="T0" fmla="*/ 34 w 42"/>
                <a:gd name="T1" fmla="*/ 4 h 16"/>
                <a:gd name="T2" fmla="*/ 29 w 42"/>
                <a:gd name="T3" fmla="*/ 3 h 16"/>
                <a:gd name="T4" fmla="*/ 23 w 42"/>
                <a:gd name="T5" fmla="*/ 0 h 16"/>
                <a:gd name="T6" fmla="*/ 22 w 42"/>
                <a:gd name="T7" fmla="*/ 2 h 16"/>
                <a:gd name="T8" fmla="*/ 20 w 42"/>
                <a:gd name="T9" fmla="*/ 6 h 16"/>
                <a:gd name="T10" fmla="*/ 11 w 42"/>
                <a:gd name="T11" fmla="*/ 1 h 16"/>
                <a:gd name="T12" fmla="*/ 4 w 42"/>
                <a:gd name="T13" fmla="*/ 3 h 16"/>
                <a:gd name="T14" fmla="*/ 2 w 42"/>
                <a:gd name="T15" fmla="*/ 6 h 16"/>
                <a:gd name="T16" fmla="*/ 1 w 42"/>
                <a:gd name="T17" fmla="*/ 10 h 16"/>
                <a:gd name="T18" fmla="*/ 9 w 42"/>
                <a:gd name="T19" fmla="*/ 14 h 16"/>
                <a:gd name="T20" fmla="*/ 13 w 42"/>
                <a:gd name="T21" fmla="*/ 15 h 16"/>
                <a:gd name="T22" fmla="*/ 15 w 42"/>
                <a:gd name="T23" fmla="*/ 13 h 16"/>
                <a:gd name="T24" fmla="*/ 16 w 42"/>
                <a:gd name="T25" fmla="*/ 14 h 16"/>
                <a:gd name="T26" fmla="*/ 18 w 42"/>
                <a:gd name="T27" fmla="*/ 14 h 16"/>
                <a:gd name="T28" fmla="*/ 25 w 42"/>
                <a:gd name="T29" fmla="*/ 12 h 16"/>
                <a:gd name="T30" fmla="*/ 28 w 42"/>
                <a:gd name="T31" fmla="*/ 14 h 16"/>
                <a:gd name="T32" fmla="*/ 34 w 42"/>
                <a:gd name="T33" fmla="*/ 13 h 16"/>
                <a:gd name="T34" fmla="*/ 33 w 42"/>
                <a:gd name="T35" fmla="*/ 12 h 16"/>
                <a:gd name="T36" fmla="*/ 37 w 42"/>
                <a:gd name="T37" fmla="*/ 12 h 16"/>
                <a:gd name="T38" fmla="*/ 39 w 42"/>
                <a:gd name="T39" fmla="*/ 11 h 16"/>
                <a:gd name="T40" fmla="*/ 40 w 42"/>
                <a:gd name="T41" fmla="*/ 9 h 16"/>
                <a:gd name="T42" fmla="*/ 39 w 42"/>
                <a:gd name="T43" fmla="*/ 9 h 16"/>
                <a:gd name="T44" fmla="*/ 42 w 42"/>
                <a:gd name="T45" fmla="*/ 6 h 16"/>
                <a:gd name="T46" fmla="*/ 34 w 42"/>
                <a:gd name="T47" fmla="*/ 4 h 16"/>
                <a:gd name="T48" fmla="*/ 34 w 42"/>
                <a:gd name="T4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" h="16">
                  <a:moveTo>
                    <a:pt x="34" y="4"/>
                  </a:moveTo>
                  <a:cubicBezTo>
                    <a:pt x="32" y="3"/>
                    <a:pt x="31" y="4"/>
                    <a:pt x="29" y="3"/>
                  </a:cubicBezTo>
                  <a:cubicBezTo>
                    <a:pt x="29" y="3"/>
                    <a:pt x="24" y="0"/>
                    <a:pt x="23" y="0"/>
                  </a:cubicBezTo>
                  <a:cubicBezTo>
                    <a:pt x="23" y="0"/>
                    <a:pt x="24" y="1"/>
                    <a:pt x="22" y="2"/>
                  </a:cubicBezTo>
                  <a:cubicBezTo>
                    <a:pt x="20" y="2"/>
                    <a:pt x="22" y="5"/>
                    <a:pt x="20" y="6"/>
                  </a:cubicBezTo>
                  <a:cubicBezTo>
                    <a:pt x="19" y="6"/>
                    <a:pt x="12" y="1"/>
                    <a:pt x="11" y="1"/>
                  </a:cubicBezTo>
                  <a:cubicBezTo>
                    <a:pt x="9" y="0"/>
                    <a:pt x="4" y="1"/>
                    <a:pt x="4" y="3"/>
                  </a:cubicBezTo>
                  <a:cubicBezTo>
                    <a:pt x="4" y="5"/>
                    <a:pt x="0" y="4"/>
                    <a:pt x="2" y="6"/>
                  </a:cubicBezTo>
                  <a:cubicBezTo>
                    <a:pt x="3" y="7"/>
                    <a:pt x="0" y="9"/>
                    <a:pt x="1" y="10"/>
                  </a:cubicBezTo>
                  <a:cubicBezTo>
                    <a:pt x="3" y="12"/>
                    <a:pt x="6" y="13"/>
                    <a:pt x="9" y="14"/>
                  </a:cubicBezTo>
                  <a:cubicBezTo>
                    <a:pt x="10" y="15"/>
                    <a:pt x="12" y="16"/>
                    <a:pt x="13" y="15"/>
                  </a:cubicBezTo>
                  <a:cubicBezTo>
                    <a:pt x="14" y="15"/>
                    <a:pt x="14" y="12"/>
                    <a:pt x="15" y="13"/>
                  </a:cubicBezTo>
                  <a:cubicBezTo>
                    <a:pt x="15" y="13"/>
                    <a:pt x="15" y="14"/>
                    <a:pt x="16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20" y="13"/>
                    <a:pt x="22" y="13"/>
                    <a:pt x="25" y="12"/>
                  </a:cubicBezTo>
                  <a:cubicBezTo>
                    <a:pt x="27" y="12"/>
                    <a:pt x="27" y="14"/>
                    <a:pt x="28" y="14"/>
                  </a:cubicBezTo>
                  <a:cubicBezTo>
                    <a:pt x="29" y="14"/>
                    <a:pt x="34" y="13"/>
                    <a:pt x="34" y="13"/>
                  </a:cubicBezTo>
                  <a:cubicBezTo>
                    <a:pt x="34" y="13"/>
                    <a:pt x="33" y="12"/>
                    <a:pt x="33" y="12"/>
                  </a:cubicBezTo>
                  <a:cubicBezTo>
                    <a:pt x="33" y="11"/>
                    <a:pt x="36" y="12"/>
                    <a:pt x="37" y="12"/>
                  </a:cubicBezTo>
                  <a:cubicBezTo>
                    <a:pt x="37" y="12"/>
                    <a:pt x="39" y="12"/>
                    <a:pt x="39" y="11"/>
                  </a:cubicBezTo>
                  <a:cubicBezTo>
                    <a:pt x="39" y="10"/>
                    <a:pt x="40" y="9"/>
                    <a:pt x="40" y="9"/>
                  </a:cubicBezTo>
                  <a:cubicBezTo>
                    <a:pt x="40" y="9"/>
                    <a:pt x="40" y="9"/>
                    <a:pt x="39" y="9"/>
                  </a:cubicBezTo>
                  <a:cubicBezTo>
                    <a:pt x="39" y="8"/>
                    <a:pt x="42" y="7"/>
                    <a:pt x="42" y="6"/>
                  </a:cubicBezTo>
                  <a:cubicBezTo>
                    <a:pt x="41" y="5"/>
                    <a:pt x="36" y="4"/>
                    <a:pt x="34" y="4"/>
                  </a:cubicBezTo>
                  <a:cubicBezTo>
                    <a:pt x="32" y="3"/>
                    <a:pt x="36" y="4"/>
                    <a:pt x="3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5" name="Freeform 417">
              <a:extLst>
                <a:ext uri="{FF2B5EF4-FFF2-40B4-BE49-F238E27FC236}">
                  <a16:creationId xmlns:a16="http://schemas.microsoft.com/office/drawing/2014/main" id="{03CCDE04-547B-4BFC-946C-CB31D5816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3635" y="2141216"/>
              <a:ext cx="36632" cy="38226"/>
            </a:xfrm>
            <a:custGeom>
              <a:avLst/>
              <a:gdLst>
                <a:gd name="T0" fmla="*/ 7 w 8"/>
                <a:gd name="T1" fmla="*/ 6 h 8"/>
                <a:gd name="T2" fmla="*/ 4 w 8"/>
                <a:gd name="T3" fmla="*/ 0 h 8"/>
                <a:gd name="T4" fmla="*/ 6 w 8"/>
                <a:gd name="T5" fmla="*/ 2 h 8"/>
                <a:gd name="T6" fmla="*/ 7 w 8"/>
                <a:gd name="T7" fmla="*/ 6 h 8"/>
                <a:gd name="T8" fmla="*/ 7 w 8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7" y="6"/>
                  </a:moveTo>
                  <a:cubicBezTo>
                    <a:pt x="6" y="7"/>
                    <a:pt x="0" y="1"/>
                    <a:pt x="4" y="0"/>
                  </a:cubicBezTo>
                  <a:cubicBezTo>
                    <a:pt x="5" y="0"/>
                    <a:pt x="8" y="0"/>
                    <a:pt x="6" y="2"/>
                  </a:cubicBezTo>
                  <a:cubicBezTo>
                    <a:pt x="3" y="4"/>
                    <a:pt x="7" y="4"/>
                    <a:pt x="7" y="6"/>
                  </a:cubicBezTo>
                  <a:cubicBezTo>
                    <a:pt x="6" y="8"/>
                    <a:pt x="7" y="5"/>
                    <a:pt x="7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6" name="Freeform 418">
              <a:extLst>
                <a:ext uri="{FF2B5EF4-FFF2-40B4-BE49-F238E27FC236}">
                  <a16:creationId xmlns:a16="http://schemas.microsoft.com/office/drawing/2014/main" id="{305C2CEC-55AE-462C-9189-249A53F7F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5256" y="2394467"/>
              <a:ext cx="50967" cy="28669"/>
            </a:xfrm>
            <a:custGeom>
              <a:avLst/>
              <a:gdLst>
                <a:gd name="T0" fmla="*/ 3 w 11"/>
                <a:gd name="T1" fmla="*/ 4 h 6"/>
                <a:gd name="T2" fmla="*/ 1 w 11"/>
                <a:gd name="T3" fmla="*/ 1 h 6"/>
                <a:gd name="T4" fmla="*/ 6 w 11"/>
                <a:gd name="T5" fmla="*/ 1 h 6"/>
                <a:gd name="T6" fmla="*/ 3 w 11"/>
                <a:gd name="T7" fmla="*/ 4 h 6"/>
                <a:gd name="T8" fmla="*/ 3 w 11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3" y="4"/>
                  </a:moveTo>
                  <a:cubicBezTo>
                    <a:pt x="1" y="3"/>
                    <a:pt x="0" y="3"/>
                    <a:pt x="1" y="1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11" y="2"/>
                    <a:pt x="6" y="6"/>
                    <a:pt x="3" y="4"/>
                  </a:cubicBezTo>
                  <a:cubicBezTo>
                    <a:pt x="2" y="3"/>
                    <a:pt x="4" y="5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7" name="Freeform 419">
              <a:extLst>
                <a:ext uri="{FF2B5EF4-FFF2-40B4-BE49-F238E27FC236}">
                  <a16:creationId xmlns:a16="http://schemas.microsoft.com/office/drawing/2014/main" id="{6579B63C-5961-40E8-A341-B4FA845CE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504" y="2805406"/>
              <a:ext cx="28669" cy="23893"/>
            </a:xfrm>
            <a:custGeom>
              <a:avLst/>
              <a:gdLst>
                <a:gd name="T0" fmla="*/ 5 w 6"/>
                <a:gd name="T1" fmla="*/ 2 h 5"/>
                <a:gd name="T2" fmla="*/ 5 w 6"/>
                <a:gd name="T3" fmla="*/ 1 h 5"/>
                <a:gd name="T4" fmla="*/ 2 w 6"/>
                <a:gd name="T5" fmla="*/ 1 h 5"/>
                <a:gd name="T6" fmla="*/ 1 w 6"/>
                <a:gd name="T7" fmla="*/ 3 h 5"/>
                <a:gd name="T8" fmla="*/ 0 w 6"/>
                <a:gd name="T9" fmla="*/ 4 h 5"/>
                <a:gd name="T10" fmla="*/ 5 w 6"/>
                <a:gd name="T11" fmla="*/ 2 h 5"/>
                <a:gd name="T12" fmla="*/ 5 w 6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5" y="2"/>
                  </a:moveTo>
                  <a:cubicBezTo>
                    <a:pt x="6" y="2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0" y="5"/>
                    <a:pt x="0" y="4"/>
                  </a:cubicBezTo>
                  <a:cubicBezTo>
                    <a:pt x="0" y="4"/>
                    <a:pt x="5" y="2"/>
                    <a:pt x="5" y="2"/>
                  </a:cubicBezTo>
                  <a:cubicBezTo>
                    <a:pt x="6" y="2"/>
                    <a:pt x="3" y="3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8" name="Freeform 420">
              <a:extLst>
                <a:ext uri="{FF2B5EF4-FFF2-40B4-BE49-F238E27FC236}">
                  <a16:creationId xmlns:a16="http://schemas.microsoft.com/office/drawing/2014/main" id="{5D5B2D1F-5052-4295-ACA6-3359AE040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5324" y="2942386"/>
              <a:ext cx="23891" cy="12742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1" y="3"/>
                    <a:pt x="0" y="1"/>
                    <a:pt x="3" y="0"/>
                  </a:cubicBezTo>
                  <a:cubicBezTo>
                    <a:pt x="5" y="0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9" name="Freeform 421">
              <a:extLst>
                <a:ext uri="{FF2B5EF4-FFF2-40B4-BE49-F238E27FC236}">
                  <a16:creationId xmlns:a16="http://schemas.microsoft.com/office/drawing/2014/main" id="{F8C85C0E-C886-4CA2-854E-7F4DF4654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5816" y="3082550"/>
              <a:ext cx="23891" cy="22300"/>
            </a:xfrm>
            <a:custGeom>
              <a:avLst/>
              <a:gdLst>
                <a:gd name="T0" fmla="*/ 5 w 5"/>
                <a:gd name="T1" fmla="*/ 1 h 5"/>
                <a:gd name="T2" fmla="*/ 1 w 5"/>
                <a:gd name="T3" fmla="*/ 5 h 5"/>
                <a:gd name="T4" fmla="*/ 4 w 5"/>
                <a:gd name="T5" fmla="*/ 3 h 5"/>
                <a:gd name="T6" fmla="*/ 5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0" y="5"/>
                    <a:pt x="1" y="5"/>
                  </a:cubicBezTo>
                  <a:cubicBezTo>
                    <a:pt x="2" y="5"/>
                    <a:pt x="4" y="3"/>
                    <a:pt x="4" y="3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0" name="Freeform 422">
              <a:extLst>
                <a:ext uri="{FF2B5EF4-FFF2-40B4-BE49-F238E27FC236}">
                  <a16:creationId xmlns:a16="http://schemas.microsoft.com/office/drawing/2014/main" id="{4FF4E8BF-57A6-45D7-B4CA-D5FBB6A21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481" y="3119184"/>
              <a:ext cx="9557" cy="4778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1" name="Freeform 423">
              <a:extLst>
                <a:ext uri="{FF2B5EF4-FFF2-40B4-BE49-F238E27FC236}">
                  <a16:creationId xmlns:a16="http://schemas.microsoft.com/office/drawing/2014/main" id="{41D6F576-B86F-4C9A-9208-40C0C7FA8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6177" y="3194045"/>
              <a:ext cx="14335" cy="4778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1" y="1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2" name="Freeform 424">
              <a:extLst>
                <a:ext uri="{FF2B5EF4-FFF2-40B4-BE49-F238E27FC236}">
                  <a16:creationId xmlns:a16="http://schemas.microsoft.com/office/drawing/2014/main" id="{7CF842EA-F34A-4561-A82A-3A104B679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0430" y="3217936"/>
              <a:ext cx="33448" cy="19114"/>
            </a:xfrm>
            <a:custGeom>
              <a:avLst/>
              <a:gdLst>
                <a:gd name="T0" fmla="*/ 6 w 7"/>
                <a:gd name="T1" fmla="*/ 0 h 4"/>
                <a:gd name="T2" fmla="*/ 1 w 7"/>
                <a:gd name="T3" fmla="*/ 3 h 4"/>
                <a:gd name="T4" fmla="*/ 6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7" y="0"/>
                    <a:pt x="6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3" name="Freeform 425">
              <a:extLst>
                <a:ext uri="{FF2B5EF4-FFF2-40B4-BE49-F238E27FC236}">
                  <a16:creationId xmlns:a16="http://schemas.microsoft.com/office/drawing/2014/main" id="{59506CC4-D2EF-4BB8-90A6-AA1FB4B85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3797" y="3237050"/>
              <a:ext cx="27077" cy="17521"/>
            </a:xfrm>
            <a:custGeom>
              <a:avLst/>
              <a:gdLst>
                <a:gd name="T0" fmla="*/ 5 w 6"/>
                <a:gd name="T1" fmla="*/ 0 h 4"/>
                <a:gd name="T2" fmla="*/ 1 w 6"/>
                <a:gd name="T3" fmla="*/ 3 h 4"/>
                <a:gd name="T4" fmla="*/ 5 w 6"/>
                <a:gd name="T5" fmla="*/ 0 h 4"/>
                <a:gd name="T6" fmla="*/ 5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5" y="0"/>
                    <a:pt x="5" y="0"/>
                  </a:cubicBezTo>
                  <a:cubicBezTo>
                    <a:pt x="5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4" name="Freeform 426">
              <a:extLst>
                <a:ext uri="{FF2B5EF4-FFF2-40B4-BE49-F238E27FC236}">
                  <a16:creationId xmlns:a16="http://schemas.microsoft.com/office/drawing/2014/main" id="{97D4B2CB-EA7C-497D-9356-BEC71AFA0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905" y="3251385"/>
              <a:ext cx="23891" cy="22300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4" y="0"/>
                    <a:pt x="0" y="4"/>
                    <a:pt x="0" y="4"/>
                  </a:cubicBezTo>
                  <a:cubicBezTo>
                    <a:pt x="2" y="5"/>
                    <a:pt x="4" y="0"/>
                    <a:pt x="4" y="0"/>
                  </a:cubicBezTo>
                  <a:cubicBezTo>
                    <a:pt x="4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5" name="Freeform 427">
              <a:extLst>
                <a:ext uri="{FF2B5EF4-FFF2-40B4-BE49-F238E27FC236}">
                  <a16:creationId xmlns:a16="http://schemas.microsoft.com/office/drawing/2014/main" id="{5F7B2C8D-5766-4D7B-9CB1-A66BF5CF5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5126" y="3283240"/>
              <a:ext cx="4778" cy="477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6" name="Freeform 428">
              <a:extLst>
                <a:ext uri="{FF2B5EF4-FFF2-40B4-BE49-F238E27FC236}">
                  <a16:creationId xmlns:a16="http://schemas.microsoft.com/office/drawing/2014/main" id="{CEF69BAF-FB1F-4976-8F55-78EA630100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1235" y="3264127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0 w 5"/>
                <a:gd name="T3" fmla="*/ 4 h 4"/>
                <a:gd name="T4" fmla="*/ 4 w 5"/>
                <a:gd name="T5" fmla="*/ 1 h 4"/>
                <a:gd name="T6" fmla="*/ 4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2" y="2"/>
                    <a:pt x="0" y="3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3" y="1"/>
                    <a:pt x="5" y="0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7" name="Freeform 429">
              <a:extLst>
                <a:ext uri="{FF2B5EF4-FFF2-40B4-BE49-F238E27FC236}">
                  <a16:creationId xmlns:a16="http://schemas.microsoft.com/office/drawing/2014/main" id="{795305D0-9F88-42BC-9D93-25AD54613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9216" y="3437740"/>
              <a:ext cx="9557" cy="14335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1348" name="Group 1347">
              <a:extLst>
                <a:ext uri="{FF2B5EF4-FFF2-40B4-BE49-F238E27FC236}">
                  <a16:creationId xmlns:a16="http://schemas.microsoft.com/office/drawing/2014/main" id="{7D921D56-0BA3-42CC-89AC-4BDAF5F68450}"/>
                </a:ext>
              </a:extLst>
            </p:cNvPr>
            <p:cNvGrpSpPr/>
            <p:nvPr/>
          </p:nvGrpSpPr>
          <p:grpSpPr>
            <a:xfrm>
              <a:off x="8867198" y="3237050"/>
              <a:ext cx="348813" cy="331299"/>
              <a:chOff x="5961121" y="2686387"/>
              <a:chExt cx="288233" cy="273757"/>
            </a:xfrm>
            <a:grpFill/>
          </p:grpSpPr>
          <p:sp>
            <p:nvSpPr>
              <p:cNvPr id="1713" name="Freeform 430">
                <a:extLst>
                  <a:ext uri="{FF2B5EF4-FFF2-40B4-BE49-F238E27FC236}">
                    <a16:creationId xmlns:a16="http://schemas.microsoft.com/office/drawing/2014/main" id="{03B1EA48-8AAB-4D7E-879A-72CBD2B246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902" y="2686387"/>
                <a:ext cx="118452" cy="100026"/>
              </a:xfrm>
              <a:custGeom>
                <a:avLst/>
                <a:gdLst>
                  <a:gd name="T0" fmla="*/ 28 w 31"/>
                  <a:gd name="T1" fmla="*/ 10 h 26"/>
                  <a:gd name="T2" fmla="*/ 29 w 31"/>
                  <a:gd name="T3" fmla="*/ 7 h 26"/>
                  <a:gd name="T4" fmla="*/ 27 w 31"/>
                  <a:gd name="T5" fmla="*/ 10 h 26"/>
                  <a:gd name="T6" fmla="*/ 20 w 31"/>
                  <a:gd name="T7" fmla="*/ 8 h 26"/>
                  <a:gd name="T8" fmla="*/ 11 w 31"/>
                  <a:gd name="T9" fmla="*/ 1 h 26"/>
                  <a:gd name="T10" fmla="*/ 11 w 31"/>
                  <a:gd name="T11" fmla="*/ 5 h 26"/>
                  <a:gd name="T12" fmla="*/ 9 w 31"/>
                  <a:gd name="T13" fmla="*/ 11 h 26"/>
                  <a:gd name="T14" fmla="*/ 7 w 31"/>
                  <a:gd name="T15" fmla="*/ 14 h 26"/>
                  <a:gd name="T16" fmla="*/ 4 w 31"/>
                  <a:gd name="T17" fmla="*/ 14 h 26"/>
                  <a:gd name="T18" fmla="*/ 5 w 31"/>
                  <a:gd name="T19" fmla="*/ 16 h 26"/>
                  <a:gd name="T20" fmla="*/ 1 w 31"/>
                  <a:gd name="T21" fmla="*/ 18 h 26"/>
                  <a:gd name="T22" fmla="*/ 2 w 31"/>
                  <a:gd name="T23" fmla="*/ 23 h 26"/>
                  <a:gd name="T24" fmla="*/ 4 w 31"/>
                  <a:gd name="T25" fmla="*/ 25 h 26"/>
                  <a:gd name="T26" fmla="*/ 6 w 31"/>
                  <a:gd name="T27" fmla="*/ 23 h 26"/>
                  <a:gd name="T28" fmla="*/ 7 w 31"/>
                  <a:gd name="T29" fmla="*/ 23 h 26"/>
                  <a:gd name="T30" fmla="*/ 4 w 31"/>
                  <a:gd name="T31" fmla="*/ 20 h 26"/>
                  <a:gd name="T32" fmla="*/ 7 w 31"/>
                  <a:gd name="T33" fmla="*/ 19 h 26"/>
                  <a:gd name="T34" fmla="*/ 12 w 31"/>
                  <a:gd name="T35" fmla="*/ 18 h 26"/>
                  <a:gd name="T36" fmla="*/ 17 w 31"/>
                  <a:gd name="T37" fmla="*/ 21 h 26"/>
                  <a:gd name="T38" fmla="*/ 21 w 31"/>
                  <a:gd name="T39" fmla="*/ 16 h 26"/>
                  <a:gd name="T40" fmla="*/ 31 w 31"/>
                  <a:gd name="T41" fmla="*/ 14 h 26"/>
                  <a:gd name="T42" fmla="*/ 29 w 31"/>
                  <a:gd name="T43" fmla="*/ 12 h 26"/>
                  <a:gd name="T44" fmla="*/ 28 w 31"/>
                  <a:gd name="T45" fmla="*/ 10 h 26"/>
                  <a:gd name="T46" fmla="*/ 28 w 31"/>
                  <a:gd name="T47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" h="26">
                    <a:moveTo>
                      <a:pt x="28" y="10"/>
                    </a:moveTo>
                    <a:cubicBezTo>
                      <a:pt x="28" y="10"/>
                      <a:pt x="29" y="8"/>
                      <a:pt x="29" y="7"/>
                    </a:cubicBezTo>
                    <a:cubicBezTo>
                      <a:pt x="29" y="8"/>
                      <a:pt x="27" y="10"/>
                      <a:pt x="27" y="10"/>
                    </a:cubicBezTo>
                    <a:cubicBezTo>
                      <a:pt x="25" y="10"/>
                      <a:pt x="21" y="9"/>
                      <a:pt x="20" y="8"/>
                    </a:cubicBezTo>
                    <a:cubicBezTo>
                      <a:pt x="17" y="7"/>
                      <a:pt x="15" y="2"/>
                      <a:pt x="11" y="1"/>
                    </a:cubicBezTo>
                    <a:cubicBezTo>
                      <a:pt x="9" y="0"/>
                      <a:pt x="10" y="4"/>
                      <a:pt x="11" y="5"/>
                    </a:cubicBezTo>
                    <a:cubicBezTo>
                      <a:pt x="11" y="7"/>
                      <a:pt x="10" y="9"/>
                      <a:pt x="9" y="11"/>
                    </a:cubicBezTo>
                    <a:cubicBezTo>
                      <a:pt x="8" y="12"/>
                      <a:pt x="10" y="15"/>
                      <a:pt x="7" y="14"/>
                    </a:cubicBezTo>
                    <a:cubicBezTo>
                      <a:pt x="7" y="14"/>
                      <a:pt x="5" y="13"/>
                      <a:pt x="4" y="14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5" y="16"/>
                      <a:pt x="2" y="18"/>
                      <a:pt x="1" y="18"/>
                    </a:cubicBezTo>
                    <a:cubicBezTo>
                      <a:pt x="0" y="20"/>
                      <a:pt x="3" y="21"/>
                      <a:pt x="2" y="23"/>
                    </a:cubicBezTo>
                    <a:cubicBezTo>
                      <a:pt x="1" y="24"/>
                      <a:pt x="3" y="26"/>
                      <a:pt x="4" y="25"/>
                    </a:cubicBezTo>
                    <a:cubicBezTo>
                      <a:pt x="5" y="24"/>
                      <a:pt x="5" y="23"/>
                      <a:pt x="6" y="23"/>
                    </a:cubicBezTo>
                    <a:cubicBezTo>
                      <a:pt x="6" y="23"/>
                      <a:pt x="7" y="24"/>
                      <a:pt x="7" y="23"/>
                    </a:cubicBezTo>
                    <a:cubicBezTo>
                      <a:pt x="7" y="22"/>
                      <a:pt x="5" y="21"/>
                      <a:pt x="4" y="20"/>
                    </a:cubicBezTo>
                    <a:cubicBezTo>
                      <a:pt x="3" y="18"/>
                      <a:pt x="7" y="19"/>
                      <a:pt x="7" y="19"/>
                    </a:cubicBezTo>
                    <a:cubicBezTo>
                      <a:pt x="9" y="19"/>
                      <a:pt x="10" y="17"/>
                      <a:pt x="12" y="18"/>
                    </a:cubicBezTo>
                    <a:cubicBezTo>
                      <a:pt x="14" y="19"/>
                      <a:pt x="15" y="20"/>
                      <a:pt x="17" y="21"/>
                    </a:cubicBezTo>
                    <a:cubicBezTo>
                      <a:pt x="20" y="23"/>
                      <a:pt x="19" y="17"/>
                      <a:pt x="21" y="16"/>
                    </a:cubicBezTo>
                    <a:cubicBezTo>
                      <a:pt x="21" y="16"/>
                      <a:pt x="31" y="16"/>
                      <a:pt x="31" y="14"/>
                    </a:cubicBezTo>
                    <a:cubicBezTo>
                      <a:pt x="30" y="13"/>
                      <a:pt x="27" y="15"/>
                      <a:pt x="29" y="12"/>
                    </a:cubicBezTo>
                    <a:cubicBezTo>
                      <a:pt x="30" y="11"/>
                      <a:pt x="27" y="12"/>
                      <a:pt x="28" y="10"/>
                    </a:cubicBezTo>
                    <a:cubicBezTo>
                      <a:pt x="29" y="7"/>
                      <a:pt x="28" y="11"/>
                      <a:pt x="28" y="10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14" name="Freeform 431">
                <a:extLst>
                  <a:ext uri="{FF2B5EF4-FFF2-40B4-BE49-F238E27FC236}">
                    <a16:creationId xmlns:a16="http://schemas.microsoft.com/office/drawing/2014/main" id="{DFEE148C-3CB5-4E6D-8CA0-1165F85274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121" y="2778517"/>
                <a:ext cx="215847" cy="181627"/>
              </a:xfrm>
              <a:custGeom>
                <a:avLst/>
                <a:gdLst>
                  <a:gd name="T0" fmla="*/ 52 w 56"/>
                  <a:gd name="T1" fmla="*/ 1 h 47"/>
                  <a:gd name="T2" fmla="*/ 51 w 56"/>
                  <a:gd name="T3" fmla="*/ 1 h 47"/>
                  <a:gd name="T4" fmla="*/ 52 w 56"/>
                  <a:gd name="T5" fmla="*/ 3 h 47"/>
                  <a:gd name="T6" fmla="*/ 49 w 56"/>
                  <a:gd name="T7" fmla="*/ 3 h 47"/>
                  <a:gd name="T8" fmla="*/ 47 w 56"/>
                  <a:gd name="T9" fmla="*/ 5 h 47"/>
                  <a:gd name="T10" fmla="*/ 45 w 56"/>
                  <a:gd name="T11" fmla="*/ 6 h 47"/>
                  <a:gd name="T12" fmla="*/ 46 w 56"/>
                  <a:gd name="T13" fmla="*/ 7 h 47"/>
                  <a:gd name="T14" fmla="*/ 46 w 56"/>
                  <a:gd name="T15" fmla="*/ 10 h 47"/>
                  <a:gd name="T16" fmla="*/ 46 w 56"/>
                  <a:gd name="T17" fmla="*/ 13 h 47"/>
                  <a:gd name="T18" fmla="*/ 41 w 56"/>
                  <a:gd name="T19" fmla="*/ 22 h 47"/>
                  <a:gd name="T20" fmla="*/ 36 w 56"/>
                  <a:gd name="T21" fmla="*/ 27 h 47"/>
                  <a:gd name="T22" fmla="*/ 31 w 56"/>
                  <a:gd name="T23" fmla="*/ 27 h 47"/>
                  <a:gd name="T24" fmla="*/ 32 w 56"/>
                  <a:gd name="T25" fmla="*/ 24 h 47"/>
                  <a:gd name="T26" fmla="*/ 30 w 56"/>
                  <a:gd name="T27" fmla="*/ 25 h 47"/>
                  <a:gd name="T28" fmla="*/ 29 w 56"/>
                  <a:gd name="T29" fmla="*/ 27 h 47"/>
                  <a:gd name="T30" fmla="*/ 25 w 56"/>
                  <a:gd name="T31" fmla="*/ 33 h 47"/>
                  <a:gd name="T32" fmla="*/ 25 w 56"/>
                  <a:gd name="T33" fmla="*/ 34 h 47"/>
                  <a:gd name="T34" fmla="*/ 23 w 56"/>
                  <a:gd name="T35" fmla="*/ 36 h 47"/>
                  <a:gd name="T36" fmla="*/ 21 w 56"/>
                  <a:gd name="T37" fmla="*/ 35 h 47"/>
                  <a:gd name="T38" fmla="*/ 17 w 56"/>
                  <a:gd name="T39" fmla="*/ 35 h 47"/>
                  <a:gd name="T40" fmla="*/ 9 w 56"/>
                  <a:gd name="T41" fmla="*/ 36 h 47"/>
                  <a:gd name="T42" fmla="*/ 2 w 56"/>
                  <a:gd name="T43" fmla="*/ 42 h 47"/>
                  <a:gd name="T44" fmla="*/ 1 w 56"/>
                  <a:gd name="T45" fmla="*/ 44 h 47"/>
                  <a:gd name="T46" fmla="*/ 3 w 56"/>
                  <a:gd name="T47" fmla="*/ 43 h 47"/>
                  <a:gd name="T48" fmla="*/ 5 w 56"/>
                  <a:gd name="T49" fmla="*/ 44 h 47"/>
                  <a:gd name="T50" fmla="*/ 22 w 56"/>
                  <a:gd name="T51" fmla="*/ 40 h 47"/>
                  <a:gd name="T52" fmla="*/ 21 w 56"/>
                  <a:gd name="T53" fmla="*/ 43 h 47"/>
                  <a:gd name="T54" fmla="*/ 24 w 56"/>
                  <a:gd name="T55" fmla="*/ 47 h 47"/>
                  <a:gd name="T56" fmla="*/ 27 w 56"/>
                  <a:gd name="T57" fmla="*/ 44 h 47"/>
                  <a:gd name="T58" fmla="*/ 30 w 56"/>
                  <a:gd name="T59" fmla="*/ 43 h 47"/>
                  <a:gd name="T60" fmla="*/ 31 w 56"/>
                  <a:gd name="T61" fmla="*/ 40 h 47"/>
                  <a:gd name="T62" fmla="*/ 38 w 56"/>
                  <a:gd name="T63" fmla="*/ 39 h 47"/>
                  <a:gd name="T64" fmla="*/ 41 w 56"/>
                  <a:gd name="T65" fmla="*/ 40 h 47"/>
                  <a:gd name="T66" fmla="*/ 43 w 56"/>
                  <a:gd name="T67" fmla="*/ 37 h 47"/>
                  <a:gd name="T68" fmla="*/ 45 w 56"/>
                  <a:gd name="T69" fmla="*/ 35 h 47"/>
                  <a:gd name="T70" fmla="*/ 46 w 56"/>
                  <a:gd name="T71" fmla="*/ 38 h 47"/>
                  <a:gd name="T72" fmla="*/ 48 w 56"/>
                  <a:gd name="T73" fmla="*/ 37 h 47"/>
                  <a:gd name="T74" fmla="*/ 49 w 56"/>
                  <a:gd name="T75" fmla="*/ 35 h 47"/>
                  <a:gd name="T76" fmla="*/ 49 w 56"/>
                  <a:gd name="T77" fmla="*/ 32 h 47"/>
                  <a:gd name="T78" fmla="*/ 51 w 56"/>
                  <a:gd name="T79" fmla="*/ 26 h 47"/>
                  <a:gd name="T80" fmla="*/ 51 w 56"/>
                  <a:gd name="T81" fmla="*/ 19 h 47"/>
                  <a:gd name="T82" fmla="*/ 53 w 56"/>
                  <a:gd name="T83" fmla="*/ 19 h 47"/>
                  <a:gd name="T84" fmla="*/ 55 w 56"/>
                  <a:gd name="T85" fmla="*/ 17 h 47"/>
                  <a:gd name="T86" fmla="*/ 55 w 56"/>
                  <a:gd name="T87" fmla="*/ 9 h 47"/>
                  <a:gd name="T88" fmla="*/ 52 w 56"/>
                  <a:gd name="T89" fmla="*/ 1 h 47"/>
                  <a:gd name="T90" fmla="*/ 52 w 56"/>
                  <a:gd name="T91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47">
                    <a:moveTo>
                      <a:pt x="52" y="1"/>
                    </a:moveTo>
                    <a:cubicBezTo>
                      <a:pt x="51" y="1"/>
                      <a:pt x="51" y="0"/>
                      <a:pt x="51" y="1"/>
                    </a:cubicBezTo>
                    <a:cubicBezTo>
                      <a:pt x="49" y="2"/>
                      <a:pt x="51" y="2"/>
                      <a:pt x="52" y="3"/>
                    </a:cubicBezTo>
                    <a:cubicBezTo>
                      <a:pt x="53" y="4"/>
                      <a:pt x="50" y="5"/>
                      <a:pt x="49" y="3"/>
                    </a:cubicBezTo>
                    <a:cubicBezTo>
                      <a:pt x="48" y="1"/>
                      <a:pt x="47" y="4"/>
                      <a:pt x="47" y="5"/>
                    </a:cubicBezTo>
                    <a:cubicBezTo>
                      <a:pt x="46" y="5"/>
                      <a:pt x="45" y="6"/>
                      <a:pt x="45" y="6"/>
                    </a:cubicBezTo>
                    <a:cubicBezTo>
                      <a:pt x="45" y="8"/>
                      <a:pt x="46" y="7"/>
                      <a:pt x="46" y="7"/>
                    </a:cubicBezTo>
                    <a:cubicBezTo>
                      <a:pt x="46" y="8"/>
                      <a:pt x="46" y="9"/>
                      <a:pt x="46" y="10"/>
                    </a:cubicBezTo>
                    <a:cubicBezTo>
                      <a:pt x="46" y="11"/>
                      <a:pt x="47" y="11"/>
                      <a:pt x="46" y="13"/>
                    </a:cubicBezTo>
                    <a:cubicBezTo>
                      <a:pt x="44" y="16"/>
                      <a:pt x="43" y="19"/>
                      <a:pt x="41" y="22"/>
                    </a:cubicBezTo>
                    <a:cubicBezTo>
                      <a:pt x="40" y="23"/>
                      <a:pt x="37" y="27"/>
                      <a:pt x="36" y="27"/>
                    </a:cubicBezTo>
                    <a:cubicBezTo>
                      <a:pt x="34" y="27"/>
                      <a:pt x="32" y="28"/>
                      <a:pt x="31" y="27"/>
                    </a:cubicBezTo>
                    <a:cubicBezTo>
                      <a:pt x="30" y="26"/>
                      <a:pt x="32" y="25"/>
                      <a:pt x="32" y="24"/>
                    </a:cubicBezTo>
                    <a:cubicBezTo>
                      <a:pt x="33" y="23"/>
                      <a:pt x="30" y="25"/>
                      <a:pt x="30" y="25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30"/>
                      <a:pt x="26" y="31"/>
                      <a:pt x="25" y="33"/>
                    </a:cubicBezTo>
                    <a:cubicBezTo>
                      <a:pt x="25" y="33"/>
                      <a:pt x="25" y="34"/>
                      <a:pt x="25" y="34"/>
                    </a:cubicBezTo>
                    <a:cubicBezTo>
                      <a:pt x="25" y="35"/>
                      <a:pt x="23" y="36"/>
                      <a:pt x="23" y="36"/>
                    </a:cubicBezTo>
                    <a:cubicBezTo>
                      <a:pt x="22" y="36"/>
                      <a:pt x="23" y="35"/>
                      <a:pt x="21" y="35"/>
                    </a:cubicBezTo>
                    <a:cubicBezTo>
                      <a:pt x="20" y="35"/>
                      <a:pt x="19" y="35"/>
                      <a:pt x="17" y="35"/>
                    </a:cubicBezTo>
                    <a:cubicBezTo>
                      <a:pt x="14" y="36"/>
                      <a:pt x="12" y="35"/>
                      <a:pt x="9" y="36"/>
                    </a:cubicBezTo>
                    <a:cubicBezTo>
                      <a:pt x="7" y="38"/>
                      <a:pt x="4" y="40"/>
                      <a:pt x="2" y="42"/>
                    </a:cubicBezTo>
                    <a:cubicBezTo>
                      <a:pt x="0" y="42"/>
                      <a:pt x="0" y="45"/>
                      <a:pt x="1" y="44"/>
                    </a:cubicBezTo>
                    <a:cubicBezTo>
                      <a:pt x="2" y="44"/>
                      <a:pt x="2" y="43"/>
                      <a:pt x="3" y="43"/>
                    </a:cubicBezTo>
                    <a:cubicBezTo>
                      <a:pt x="4" y="44"/>
                      <a:pt x="5" y="45"/>
                      <a:pt x="5" y="44"/>
                    </a:cubicBezTo>
                    <a:cubicBezTo>
                      <a:pt x="10" y="43"/>
                      <a:pt x="17" y="39"/>
                      <a:pt x="22" y="40"/>
                    </a:cubicBezTo>
                    <a:cubicBezTo>
                      <a:pt x="23" y="41"/>
                      <a:pt x="21" y="43"/>
                      <a:pt x="21" y="43"/>
                    </a:cubicBezTo>
                    <a:cubicBezTo>
                      <a:pt x="22" y="44"/>
                      <a:pt x="23" y="47"/>
                      <a:pt x="24" y="47"/>
                    </a:cubicBezTo>
                    <a:cubicBezTo>
                      <a:pt x="25" y="46"/>
                      <a:pt x="26" y="45"/>
                      <a:pt x="27" y="44"/>
                    </a:cubicBezTo>
                    <a:cubicBezTo>
                      <a:pt x="28" y="42"/>
                      <a:pt x="28" y="43"/>
                      <a:pt x="30" y="43"/>
                    </a:cubicBezTo>
                    <a:cubicBezTo>
                      <a:pt x="29" y="43"/>
                      <a:pt x="28" y="35"/>
                      <a:pt x="31" y="40"/>
                    </a:cubicBezTo>
                    <a:cubicBezTo>
                      <a:pt x="32" y="42"/>
                      <a:pt x="37" y="40"/>
                      <a:pt x="38" y="39"/>
                    </a:cubicBezTo>
                    <a:cubicBezTo>
                      <a:pt x="40" y="36"/>
                      <a:pt x="40" y="42"/>
                      <a:pt x="41" y="40"/>
                    </a:cubicBezTo>
                    <a:cubicBezTo>
                      <a:pt x="41" y="39"/>
                      <a:pt x="42" y="37"/>
                      <a:pt x="43" y="37"/>
                    </a:cubicBezTo>
                    <a:cubicBezTo>
                      <a:pt x="44" y="36"/>
                      <a:pt x="44" y="37"/>
                      <a:pt x="45" y="35"/>
                    </a:cubicBezTo>
                    <a:cubicBezTo>
                      <a:pt x="45" y="35"/>
                      <a:pt x="45" y="39"/>
                      <a:pt x="46" y="38"/>
                    </a:cubicBezTo>
                    <a:cubicBezTo>
                      <a:pt x="46" y="38"/>
                      <a:pt x="47" y="38"/>
                      <a:pt x="48" y="37"/>
                    </a:cubicBezTo>
                    <a:cubicBezTo>
                      <a:pt x="49" y="37"/>
                      <a:pt x="48" y="36"/>
                      <a:pt x="49" y="35"/>
                    </a:cubicBezTo>
                    <a:cubicBezTo>
                      <a:pt x="51" y="34"/>
                      <a:pt x="51" y="34"/>
                      <a:pt x="49" y="32"/>
                    </a:cubicBezTo>
                    <a:cubicBezTo>
                      <a:pt x="48" y="31"/>
                      <a:pt x="51" y="28"/>
                      <a:pt x="51" y="26"/>
                    </a:cubicBezTo>
                    <a:cubicBezTo>
                      <a:pt x="52" y="24"/>
                      <a:pt x="50" y="21"/>
                      <a:pt x="51" y="19"/>
                    </a:cubicBezTo>
                    <a:cubicBezTo>
                      <a:pt x="52" y="18"/>
                      <a:pt x="52" y="19"/>
                      <a:pt x="53" y="19"/>
                    </a:cubicBezTo>
                    <a:cubicBezTo>
                      <a:pt x="54" y="19"/>
                      <a:pt x="55" y="17"/>
                      <a:pt x="55" y="17"/>
                    </a:cubicBezTo>
                    <a:cubicBezTo>
                      <a:pt x="56" y="14"/>
                      <a:pt x="56" y="11"/>
                      <a:pt x="55" y="9"/>
                    </a:cubicBezTo>
                    <a:cubicBezTo>
                      <a:pt x="55" y="8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1349" name="Freeform 432">
              <a:extLst>
                <a:ext uri="{FF2B5EF4-FFF2-40B4-BE49-F238E27FC236}">
                  <a16:creationId xmlns:a16="http://schemas.microsoft.com/office/drawing/2014/main" id="{27315217-F5F5-4ED9-ADE9-760D905559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4799" y="3541271"/>
              <a:ext cx="9557" cy="12742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3"/>
                    <a:pt x="2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0" name="Freeform 433">
              <a:extLst>
                <a:ext uri="{FF2B5EF4-FFF2-40B4-BE49-F238E27FC236}">
                  <a16:creationId xmlns:a16="http://schemas.microsoft.com/office/drawing/2014/main" id="{5697CA93-960F-438F-BA10-52B54768E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9051" y="3541271"/>
              <a:ext cx="60524" cy="46190"/>
            </a:xfrm>
            <a:custGeom>
              <a:avLst/>
              <a:gdLst>
                <a:gd name="T0" fmla="*/ 11 w 13"/>
                <a:gd name="T1" fmla="*/ 2 h 10"/>
                <a:gd name="T2" fmla="*/ 7 w 13"/>
                <a:gd name="T3" fmla="*/ 2 h 10"/>
                <a:gd name="T4" fmla="*/ 5 w 13"/>
                <a:gd name="T5" fmla="*/ 3 h 10"/>
                <a:gd name="T6" fmla="*/ 3 w 13"/>
                <a:gd name="T7" fmla="*/ 4 h 10"/>
                <a:gd name="T8" fmla="*/ 0 w 13"/>
                <a:gd name="T9" fmla="*/ 6 h 10"/>
                <a:gd name="T10" fmla="*/ 3 w 13"/>
                <a:gd name="T11" fmla="*/ 9 h 10"/>
                <a:gd name="T12" fmla="*/ 6 w 13"/>
                <a:gd name="T13" fmla="*/ 6 h 10"/>
                <a:gd name="T14" fmla="*/ 10 w 13"/>
                <a:gd name="T15" fmla="*/ 6 h 10"/>
                <a:gd name="T16" fmla="*/ 11 w 13"/>
                <a:gd name="T17" fmla="*/ 2 h 10"/>
                <a:gd name="T18" fmla="*/ 11 w 13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0">
                  <a:moveTo>
                    <a:pt x="11" y="2"/>
                  </a:moveTo>
                  <a:cubicBezTo>
                    <a:pt x="9" y="2"/>
                    <a:pt x="9" y="0"/>
                    <a:pt x="7" y="2"/>
                  </a:cubicBezTo>
                  <a:cubicBezTo>
                    <a:pt x="6" y="2"/>
                    <a:pt x="5" y="4"/>
                    <a:pt x="5" y="3"/>
                  </a:cubicBezTo>
                  <a:cubicBezTo>
                    <a:pt x="4" y="2"/>
                    <a:pt x="3" y="4"/>
                    <a:pt x="3" y="4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5"/>
                    <a:pt x="2" y="9"/>
                    <a:pt x="3" y="9"/>
                  </a:cubicBezTo>
                  <a:cubicBezTo>
                    <a:pt x="3" y="10"/>
                    <a:pt x="5" y="6"/>
                    <a:pt x="6" y="6"/>
                  </a:cubicBezTo>
                  <a:cubicBezTo>
                    <a:pt x="7" y="6"/>
                    <a:pt x="9" y="7"/>
                    <a:pt x="10" y="6"/>
                  </a:cubicBezTo>
                  <a:cubicBezTo>
                    <a:pt x="11" y="6"/>
                    <a:pt x="13" y="3"/>
                    <a:pt x="11" y="2"/>
                  </a:cubicBezTo>
                  <a:cubicBezTo>
                    <a:pt x="10" y="2"/>
                    <a:pt x="11" y="2"/>
                    <a:pt x="1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1" name="Freeform 434">
              <a:extLst>
                <a:ext uri="{FF2B5EF4-FFF2-40B4-BE49-F238E27FC236}">
                  <a16:creationId xmlns:a16="http://schemas.microsoft.com/office/drawing/2014/main" id="{CB3962C8-E5C6-442F-A031-B1547A4E9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8527" y="3558792"/>
              <a:ext cx="50967" cy="74861"/>
            </a:xfrm>
            <a:custGeom>
              <a:avLst/>
              <a:gdLst>
                <a:gd name="T0" fmla="*/ 7 w 11"/>
                <a:gd name="T1" fmla="*/ 0 h 16"/>
                <a:gd name="T2" fmla="*/ 2 w 11"/>
                <a:gd name="T3" fmla="*/ 2 h 16"/>
                <a:gd name="T4" fmla="*/ 0 w 11"/>
                <a:gd name="T5" fmla="*/ 6 h 16"/>
                <a:gd name="T6" fmla="*/ 2 w 11"/>
                <a:gd name="T7" fmla="*/ 6 h 16"/>
                <a:gd name="T8" fmla="*/ 3 w 11"/>
                <a:gd name="T9" fmla="*/ 4 h 16"/>
                <a:gd name="T10" fmla="*/ 4 w 11"/>
                <a:gd name="T11" fmla="*/ 5 h 16"/>
                <a:gd name="T12" fmla="*/ 3 w 11"/>
                <a:gd name="T13" fmla="*/ 10 h 16"/>
                <a:gd name="T14" fmla="*/ 3 w 11"/>
                <a:gd name="T15" fmla="*/ 11 h 16"/>
                <a:gd name="T16" fmla="*/ 3 w 11"/>
                <a:gd name="T17" fmla="*/ 13 h 16"/>
                <a:gd name="T18" fmla="*/ 5 w 11"/>
                <a:gd name="T19" fmla="*/ 12 h 16"/>
                <a:gd name="T20" fmla="*/ 6 w 11"/>
                <a:gd name="T21" fmla="*/ 15 h 16"/>
                <a:gd name="T22" fmla="*/ 8 w 11"/>
                <a:gd name="T23" fmla="*/ 12 h 16"/>
                <a:gd name="T24" fmla="*/ 11 w 11"/>
                <a:gd name="T25" fmla="*/ 7 h 16"/>
                <a:gd name="T26" fmla="*/ 10 w 11"/>
                <a:gd name="T27" fmla="*/ 2 h 16"/>
                <a:gd name="T28" fmla="*/ 7 w 1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6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3" y="5"/>
                    <a:pt x="2" y="6"/>
                  </a:cubicBezTo>
                  <a:cubicBezTo>
                    <a:pt x="3" y="5"/>
                    <a:pt x="2" y="4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7"/>
                    <a:pt x="4" y="8"/>
                    <a:pt x="3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6"/>
                    <a:pt x="5" y="12"/>
                    <a:pt x="5" y="12"/>
                  </a:cubicBezTo>
                  <a:cubicBezTo>
                    <a:pt x="5" y="12"/>
                    <a:pt x="5" y="15"/>
                    <a:pt x="6" y="15"/>
                  </a:cubicBezTo>
                  <a:cubicBezTo>
                    <a:pt x="6" y="16"/>
                    <a:pt x="8" y="13"/>
                    <a:pt x="8" y="12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5"/>
                    <a:pt x="10" y="4"/>
                    <a:pt x="10" y="2"/>
                  </a:cubicBezTo>
                  <a:cubicBezTo>
                    <a:pt x="10" y="0"/>
                    <a:pt x="7" y="2"/>
                    <a:pt x="7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2" name="Freeform 435">
              <a:extLst>
                <a:ext uri="{FF2B5EF4-FFF2-40B4-BE49-F238E27FC236}">
                  <a16:creationId xmlns:a16="http://schemas.microsoft.com/office/drawing/2014/main" id="{204B0A84-D608-408F-979B-7D4246577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7560" y="3741963"/>
              <a:ext cx="17521" cy="14335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3"/>
                    <a:pt x="4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3" name="Freeform 436">
              <a:extLst>
                <a:ext uri="{FF2B5EF4-FFF2-40B4-BE49-F238E27FC236}">
                  <a16:creationId xmlns:a16="http://schemas.microsoft.com/office/drawing/2014/main" id="{50419DDC-3F13-4A2E-B884-508E0BB04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8970" y="3695772"/>
              <a:ext cx="9557" cy="796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4" name="Freeform 437">
              <a:extLst>
                <a:ext uri="{FF2B5EF4-FFF2-40B4-BE49-F238E27FC236}">
                  <a16:creationId xmlns:a16="http://schemas.microsoft.com/office/drawing/2014/main" id="{377E3907-6923-4406-A1AB-5847B38E2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142" y="3792932"/>
              <a:ext cx="9557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5" name="Freeform 438">
              <a:extLst>
                <a:ext uri="{FF2B5EF4-FFF2-40B4-BE49-F238E27FC236}">
                  <a16:creationId xmlns:a16="http://schemas.microsoft.com/office/drawing/2014/main" id="{17B05648-7115-4EB4-8D77-6BBC93DB9DE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3948" y="3775410"/>
              <a:ext cx="55746" cy="78047"/>
            </a:xfrm>
            <a:custGeom>
              <a:avLst/>
              <a:gdLst>
                <a:gd name="T0" fmla="*/ 8 w 12"/>
                <a:gd name="T1" fmla="*/ 1 h 17"/>
                <a:gd name="T2" fmla="*/ 0 w 12"/>
                <a:gd name="T3" fmla="*/ 8 h 17"/>
                <a:gd name="T4" fmla="*/ 1 w 12"/>
                <a:gd name="T5" fmla="*/ 14 h 17"/>
                <a:gd name="T6" fmla="*/ 3 w 12"/>
                <a:gd name="T7" fmla="*/ 17 h 17"/>
                <a:gd name="T8" fmla="*/ 8 w 12"/>
                <a:gd name="T9" fmla="*/ 1 h 17"/>
                <a:gd name="T10" fmla="*/ 8 w 12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1"/>
                  </a:moveTo>
                  <a:cubicBezTo>
                    <a:pt x="5" y="0"/>
                    <a:pt x="1" y="6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3" y="17"/>
                    <a:pt x="3" y="17"/>
                  </a:cubicBezTo>
                  <a:cubicBezTo>
                    <a:pt x="4" y="15"/>
                    <a:pt x="12" y="2"/>
                    <a:pt x="8" y="1"/>
                  </a:cubicBezTo>
                  <a:cubicBezTo>
                    <a:pt x="7" y="1"/>
                    <a:pt x="9" y="1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6" name="Freeform 439">
              <a:extLst>
                <a:ext uri="{FF2B5EF4-FFF2-40B4-BE49-F238E27FC236}">
                  <a16:creationId xmlns:a16="http://schemas.microsoft.com/office/drawing/2014/main" id="{F5A20A51-AE64-4354-AA2D-5EC1F723F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8400" y="3906019"/>
              <a:ext cx="65303" cy="46190"/>
            </a:xfrm>
            <a:custGeom>
              <a:avLst/>
              <a:gdLst>
                <a:gd name="T0" fmla="*/ 13 w 14"/>
                <a:gd name="T1" fmla="*/ 1 h 10"/>
                <a:gd name="T2" fmla="*/ 9 w 14"/>
                <a:gd name="T3" fmla="*/ 0 h 10"/>
                <a:gd name="T4" fmla="*/ 4 w 14"/>
                <a:gd name="T5" fmla="*/ 2 h 10"/>
                <a:gd name="T6" fmla="*/ 4 w 14"/>
                <a:gd name="T7" fmla="*/ 9 h 10"/>
                <a:gd name="T8" fmla="*/ 11 w 14"/>
                <a:gd name="T9" fmla="*/ 6 h 10"/>
                <a:gd name="T10" fmla="*/ 13 w 14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">
                  <a:moveTo>
                    <a:pt x="13" y="1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2" y="4"/>
                    <a:pt x="0" y="7"/>
                    <a:pt x="4" y="9"/>
                  </a:cubicBezTo>
                  <a:cubicBezTo>
                    <a:pt x="6" y="10"/>
                    <a:pt x="10" y="8"/>
                    <a:pt x="11" y="6"/>
                  </a:cubicBezTo>
                  <a:cubicBezTo>
                    <a:pt x="11" y="5"/>
                    <a:pt x="14" y="1"/>
                    <a:pt x="1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7" name="Freeform 440">
              <a:extLst>
                <a:ext uri="{FF2B5EF4-FFF2-40B4-BE49-F238E27FC236}">
                  <a16:creationId xmlns:a16="http://schemas.microsoft.com/office/drawing/2014/main" id="{B3C408B5-1765-403B-82A7-BC4DCEE1A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391" y="3937876"/>
              <a:ext cx="93972" cy="132201"/>
            </a:xfrm>
            <a:custGeom>
              <a:avLst/>
              <a:gdLst>
                <a:gd name="T0" fmla="*/ 12 w 20"/>
                <a:gd name="T1" fmla="*/ 2 h 28"/>
                <a:gd name="T2" fmla="*/ 9 w 20"/>
                <a:gd name="T3" fmla="*/ 2 h 28"/>
                <a:gd name="T4" fmla="*/ 4 w 20"/>
                <a:gd name="T5" fmla="*/ 3 h 28"/>
                <a:gd name="T6" fmla="*/ 3 w 20"/>
                <a:gd name="T7" fmla="*/ 11 h 28"/>
                <a:gd name="T8" fmla="*/ 3 w 20"/>
                <a:gd name="T9" fmla="*/ 13 h 28"/>
                <a:gd name="T10" fmla="*/ 0 w 20"/>
                <a:gd name="T11" fmla="*/ 13 h 28"/>
                <a:gd name="T12" fmla="*/ 3 w 20"/>
                <a:gd name="T13" fmla="*/ 22 h 28"/>
                <a:gd name="T14" fmla="*/ 5 w 20"/>
                <a:gd name="T15" fmla="*/ 20 h 28"/>
                <a:gd name="T16" fmla="*/ 7 w 20"/>
                <a:gd name="T17" fmla="*/ 22 h 28"/>
                <a:gd name="T18" fmla="*/ 4 w 20"/>
                <a:gd name="T19" fmla="*/ 23 h 28"/>
                <a:gd name="T20" fmla="*/ 8 w 20"/>
                <a:gd name="T21" fmla="*/ 26 h 28"/>
                <a:gd name="T22" fmla="*/ 11 w 20"/>
                <a:gd name="T23" fmla="*/ 25 h 28"/>
                <a:gd name="T24" fmla="*/ 15 w 20"/>
                <a:gd name="T25" fmla="*/ 28 h 28"/>
                <a:gd name="T26" fmla="*/ 14 w 20"/>
                <a:gd name="T27" fmla="*/ 25 h 28"/>
                <a:gd name="T28" fmla="*/ 17 w 20"/>
                <a:gd name="T29" fmla="*/ 24 h 28"/>
                <a:gd name="T30" fmla="*/ 10 w 20"/>
                <a:gd name="T31" fmla="*/ 22 h 28"/>
                <a:gd name="T32" fmla="*/ 9 w 20"/>
                <a:gd name="T33" fmla="*/ 16 h 28"/>
                <a:gd name="T34" fmla="*/ 12 w 20"/>
                <a:gd name="T35" fmla="*/ 12 h 28"/>
                <a:gd name="T36" fmla="*/ 13 w 20"/>
                <a:gd name="T37" fmla="*/ 7 h 28"/>
                <a:gd name="T38" fmla="*/ 12 w 20"/>
                <a:gd name="T39" fmla="*/ 2 h 28"/>
                <a:gd name="T40" fmla="*/ 12 w 20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8">
                  <a:moveTo>
                    <a:pt x="12" y="2"/>
                  </a:moveTo>
                  <a:cubicBezTo>
                    <a:pt x="10" y="1"/>
                    <a:pt x="11" y="5"/>
                    <a:pt x="9" y="2"/>
                  </a:cubicBezTo>
                  <a:cubicBezTo>
                    <a:pt x="8" y="0"/>
                    <a:pt x="4" y="1"/>
                    <a:pt x="4" y="3"/>
                  </a:cubicBezTo>
                  <a:cubicBezTo>
                    <a:pt x="3" y="6"/>
                    <a:pt x="4" y="8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0" y="13"/>
                    <a:pt x="0" y="13"/>
                  </a:cubicBezTo>
                  <a:cubicBezTo>
                    <a:pt x="0" y="13"/>
                    <a:pt x="2" y="22"/>
                    <a:pt x="3" y="22"/>
                  </a:cubicBezTo>
                  <a:cubicBezTo>
                    <a:pt x="3" y="22"/>
                    <a:pt x="4" y="19"/>
                    <a:pt x="5" y="20"/>
                  </a:cubicBezTo>
                  <a:cubicBezTo>
                    <a:pt x="5" y="20"/>
                    <a:pt x="7" y="21"/>
                    <a:pt x="7" y="22"/>
                  </a:cubicBezTo>
                  <a:cubicBezTo>
                    <a:pt x="7" y="23"/>
                    <a:pt x="4" y="21"/>
                    <a:pt x="4" y="23"/>
                  </a:cubicBezTo>
                  <a:cubicBezTo>
                    <a:pt x="4" y="25"/>
                    <a:pt x="6" y="27"/>
                    <a:pt x="8" y="26"/>
                  </a:cubicBezTo>
                  <a:cubicBezTo>
                    <a:pt x="9" y="26"/>
                    <a:pt x="10" y="24"/>
                    <a:pt x="11" y="25"/>
                  </a:cubicBezTo>
                  <a:cubicBezTo>
                    <a:pt x="11" y="25"/>
                    <a:pt x="15" y="28"/>
                    <a:pt x="15" y="28"/>
                  </a:cubicBezTo>
                  <a:cubicBezTo>
                    <a:pt x="16" y="27"/>
                    <a:pt x="13" y="26"/>
                    <a:pt x="14" y="25"/>
                  </a:cubicBezTo>
                  <a:cubicBezTo>
                    <a:pt x="13" y="26"/>
                    <a:pt x="20" y="28"/>
                    <a:pt x="17" y="24"/>
                  </a:cubicBezTo>
                  <a:cubicBezTo>
                    <a:pt x="15" y="22"/>
                    <a:pt x="11" y="25"/>
                    <a:pt x="10" y="22"/>
                  </a:cubicBezTo>
                  <a:cubicBezTo>
                    <a:pt x="9" y="20"/>
                    <a:pt x="9" y="19"/>
                    <a:pt x="9" y="16"/>
                  </a:cubicBezTo>
                  <a:cubicBezTo>
                    <a:pt x="9" y="14"/>
                    <a:pt x="11" y="14"/>
                    <a:pt x="12" y="12"/>
                  </a:cubicBezTo>
                  <a:cubicBezTo>
                    <a:pt x="14" y="10"/>
                    <a:pt x="14" y="9"/>
                    <a:pt x="13" y="7"/>
                  </a:cubicBezTo>
                  <a:cubicBezTo>
                    <a:pt x="13" y="7"/>
                    <a:pt x="13" y="2"/>
                    <a:pt x="12" y="2"/>
                  </a:cubicBezTo>
                  <a:cubicBezTo>
                    <a:pt x="11" y="2"/>
                    <a:pt x="13" y="2"/>
                    <a:pt x="1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8" name="Freeform 441">
              <a:extLst>
                <a:ext uri="{FF2B5EF4-FFF2-40B4-BE49-F238E27FC236}">
                  <a16:creationId xmlns:a16="http://schemas.microsoft.com/office/drawing/2014/main" id="{4FC4ACFE-165F-44A7-ADA9-86B85D3ED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4030" y="4050963"/>
              <a:ext cx="28669" cy="36636"/>
            </a:xfrm>
            <a:custGeom>
              <a:avLst/>
              <a:gdLst>
                <a:gd name="T0" fmla="*/ 3 w 6"/>
                <a:gd name="T1" fmla="*/ 1 h 8"/>
                <a:gd name="T2" fmla="*/ 1 w 6"/>
                <a:gd name="T3" fmla="*/ 1 h 8"/>
                <a:gd name="T4" fmla="*/ 0 w 6"/>
                <a:gd name="T5" fmla="*/ 3 h 8"/>
                <a:gd name="T6" fmla="*/ 2 w 6"/>
                <a:gd name="T7" fmla="*/ 6 h 8"/>
                <a:gd name="T8" fmla="*/ 5 w 6"/>
                <a:gd name="T9" fmla="*/ 7 h 8"/>
                <a:gd name="T10" fmla="*/ 4 w 6"/>
                <a:gd name="T11" fmla="*/ 4 h 8"/>
                <a:gd name="T12" fmla="*/ 3 w 6"/>
                <a:gd name="T13" fmla="*/ 1 h 8"/>
                <a:gd name="T14" fmla="*/ 3 w 6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1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0" y="5"/>
                    <a:pt x="2" y="6"/>
                  </a:cubicBezTo>
                  <a:cubicBezTo>
                    <a:pt x="2" y="6"/>
                    <a:pt x="6" y="8"/>
                    <a:pt x="5" y="7"/>
                  </a:cubicBezTo>
                  <a:cubicBezTo>
                    <a:pt x="5" y="6"/>
                    <a:pt x="5" y="5"/>
                    <a:pt x="4" y="4"/>
                  </a:cubicBezTo>
                  <a:cubicBezTo>
                    <a:pt x="2" y="4"/>
                    <a:pt x="2" y="1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9" name="Freeform 442">
              <a:extLst>
                <a:ext uri="{FF2B5EF4-FFF2-40B4-BE49-F238E27FC236}">
                  <a16:creationId xmlns:a16="http://schemas.microsoft.com/office/drawing/2014/main" id="{DE85D32C-597B-4B70-A03F-A25501CF9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142" y="4082818"/>
              <a:ext cx="46189" cy="62120"/>
            </a:xfrm>
            <a:custGeom>
              <a:avLst/>
              <a:gdLst>
                <a:gd name="T0" fmla="*/ 4 w 10"/>
                <a:gd name="T1" fmla="*/ 0 h 13"/>
                <a:gd name="T2" fmla="*/ 2 w 10"/>
                <a:gd name="T3" fmla="*/ 1 h 13"/>
                <a:gd name="T4" fmla="*/ 4 w 10"/>
                <a:gd name="T5" fmla="*/ 4 h 13"/>
                <a:gd name="T6" fmla="*/ 4 w 10"/>
                <a:gd name="T7" fmla="*/ 9 h 13"/>
                <a:gd name="T8" fmla="*/ 5 w 10"/>
                <a:gd name="T9" fmla="*/ 13 h 13"/>
                <a:gd name="T10" fmla="*/ 5 w 10"/>
                <a:gd name="T11" fmla="*/ 11 h 13"/>
                <a:gd name="T12" fmla="*/ 9 w 10"/>
                <a:gd name="T13" fmla="*/ 8 h 13"/>
                <a:gd name="T14" fmla="*/ 8 w 10"/>
                <a:gd name="T15" fmla="*/ 6 h 13"/>
                <a:gd name="T16" fmla="*/ 9 w 10"/>
                <a:gd name="T17" fmla="*/ 5 h 13"/>
                <a:gd name="T18" fmla="*/ 7 w 10"/>
                <a:gd name="T19" fmla="*/ 1 h 13"/>
                <a:gd name="T20" fmla="*/ 4 w 1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3">
                  <a:moveTo>
                    <a:pt x="4" y="0"/>
                  </a:moveTo>
                  <a:cubicBezTo>
                    <a:pt x="3" y="0"/>
                    <a:pt x="4" y="0"/>
                    <a:pt x="2" y="1"/>
                  </a:cubicBezTo>
                  <a:cubicBezTo>
                    <a:pt x="1" y="2"/>
                    <a:pt x="3" y="3"/>
                    <a:pt x="4" y="4"/>
                  </a:cubicBezTo>
                  <a:cubicBezTo>
                    <a:pt x="5" y="6"/>
                    <a:pt x="0" y="7"/>
                    <a:pt x="4" y="9"/>
                  </a:cubicBezTo>
                  <a:cubicBezTo>
                    <a:pt x="5" y="10"/>
                    <a:pt x="3" y="12"/>
                    <a:pt x="5" y="13"/>
                  </a:cubicBezTo>
                  <a:cubicBezTo>
                    <a:pt x="6" y="13"/>
                    <a:pt x="6" y="12"/>
                    <a:pt x="5" y="11"/>
                  </a:cubicBezTo>
                  <a:cubicBezTo>
                    <a:pt x="3" y="5"/>
                    <a:pt x="9" y="10"/>
                    <a:pt x="9" y="8"/>
                  </a:cubicBezTo>
                  <a:cubicBezTo>
                    <a:pt x="9" y="7"/>
                    <a:pt x="7" y="6"/>
                    <a:pt x="8" y="6"/>
                  </a:cubicBezTo>
                  <a:cubicBezTo>
                    <a:pt x="8" y="5"/>
                    <a:pt x="10" y="6"/>
                    <a:pt x="9" y="5"/>
                  </a:cubicBezTo>
                  <a:cubicBezTo>
                    <a:pt x="8" y="4"/>
                    <a:pt x="6" y="3"/>
                    <a:pt x="7" y="1"/>
                  </a:cubicBezTo>
                  <a:cubicBezTo>
                    <a:pt x="7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0" name="Freeform 443">
              <a:extLst>
                <a:ext uri="{FF2B5EF4-FFF2-40B4-BE49-F238E27FC236}">
                  <a16:creationId xmlns:a16="http://schemas.microsoft.com/office/drawing/2014/main" id="{219DB309-5900-4DFD-A99B-957BC3058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8725" y="4055742"/>
              <a:ext cx="28669" cy="36636"/>
            </a:xfrm>
            <a:custGeom>
              <a:avLst/>
              <a:gdLst>
                <a:gd name="T0" fmla="*/ 6 w 6"/>
                <a:gd name="T1" fmla="*/ 5 h 8"/>
                <a:gd name="T2" fmla="*/ 0 w 6"/>
                <a:gd name="T3" fmla="*/ 2 h 8"/>
                <a:gd name="T4" fmla="*/ 3 w 6"/>
                <a:gd name="T5" fmla="*/ 6 h 8"/>
                <a:gd name="T6" fmla="*/ 6 w 6"/>
                <a:gd name="T7" fmla="*/ 5 h 8"/>
                <a:gd name="T8" fmla="*/ 6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cubicBezTo>
                    <a:pt x="5" y="4"/>
                    <a:pt x="3" y="0"/>
                    <a:pt x="0" y="2"/>
                  </a:cubicBezTo>
                  <a:cubicBezTo>
                    <a:pt x="0" y="2"/>
                    <a:pt x="3" y="5"/>
                    <a:pt x="3" y="6"/>
                  </a:cubicBezTo>
                  <a:cubicBezTo>
                    <a:pt x="3" y="8"/>
                    <a:pt x="6" y="8"/>
                    <a:pt x="6" y="5"/>
                  </a:cubicBezTo>
                  <a:cubicBezTo>
                    <a:pt x="6" y="5"/>
                    <a:pt x="6" y="6"/>
                    <a:pt x="6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1" name="Freeform 444">
              <a:extLst>
                <a:ext uri="{FF2B5EF4-FFF2-40B4-BE49-F238E27FC236}">
                  <a16:creationId xmlns:a16="http://schemas.microsoft.com/office/drawing/2014/main" id="{ED4F79C0-D822-4126-89B6-47B53B152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2174" y="4092374"/>
              <a:ext cx="41411" cy="47784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2 h 10"/>
                <a:gd name="T4" fmla="*/ 2 w 9"/>
                <a:gd name="T5" fmla="*/ 4 h 10"/>
                <a:gd name="T6" fmla="*/ 1 w 9"/>
                <a:gd name="T7" fmla="*/ 9 h 10"/>
                <a:gd name="T8" fmla="*/ 6 w 9"/>
                <a:gd name="T9" fmla="*/ 6 h 10"/>
                <a:gd name="T10" fmla="*/ 3 w 9"/>
                <a:gd name="T11" fmla="*/ 2 h 10"/>
                <a:gd name="T12" fmla="*/ 3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2" y="3"/>
                    <a:pt x="2" y="4"/>
                  </a:cubicBezTo>
                  <a:cubicBezTo>
                    <a:pt x="3" y="5"/>
                    <a:pt x="0" y="8"/>
                    <a:pt x="1" y="9"/>
                  </a:cubicBezTo>
                  <a:cubicBezTo>
                    <a:pt x="1" y="10"/>
                    <a:pt x="5" y="6"/>
                    <a:pt x="6" y="6"/>
                  </a:cubicBezTo>
                  <a:cubicBezTo>
                    <a:pt x="9" y="6"/>
                    <a:pt x="3" y="2"/>
                    <a:pt x="3" y="2"/>
                  </a:cubicBezTo>
                  <a:cubicBezTo>
                    <a:pt x="1" y="0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2" name="Freeform 445">
              <a:extLst>
                <a:ext uri="{FF2B5EF4-FFF2-40B4-BE49-F238E27FC236}">
                  <a16:creationId xmlns:a16="http://schemas.microsoft.com/office/drawing/2014/main" id="{E845513B-C462-4A80-8C00-6C05736C3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731" y="4121045"/>
              <a:ext cx="31856" cy="50968"/>
            </a:xfrm>
            <a:custGeom>
              <a:avLst/>
              <a:gdLst>
                <a:gd name="T0" fmla="*/ 6 w 7"/>
                <a:gd name="T1" fmla="*/ 1 h 11"/>
                <a:gd name="T2" fmla="*/ 3 w 7"/>
                <a:gd name="T3" fmla="*/ 5 h 11"/>
                <a:gd name="T4" fmla="*/ 3 w 7"/>
                <a:gd name="T5" fmla="*/ 9 h 11"/>
                <a:gd name="T6" fmla="*/ 5 w 7"/>
                <a:gd name="T7" fmla="*/ 6 h 11"/>
                <a:gd name="T8" fmla="*/ 6 w 7"/>
                <a:gd name="T9" fmla="*/ 1 h 11"/>
                <a:gd name="T10" fmla="*/ 6 w 7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6" y="1"/>
                  </a:moveTo>
                  <a:cubicBezTo>
                    <a:pt x="3" y="1"/>
                    <a:pt x="4" y="4"/>
                    <a:pt x="3" y="5"/>
                  </a:cubicBezTo>
                  <a:cubicBezTo>
                    <a:pt x="0" y="7"/>
                    <a:pt x="1" y="7"/>
                    <a:pt x="3" y="9"/>
                  </a:cubicBezTo>
                  <a:cubicBezTo>
                    <a:pt x="6" y="11"/>
                    <a:pt x="4" y="8"/>
                    <a:pt x="5" y="6"/>
                  </a:cubicBezTo>
                  <a:cubicBezTo>
                    <a:pt x="5" y="6"/>
                    <a:pt x="7" y="0"/>
                    <a:pt x="6" y="1"/>
                  </a:cubicBezTo>
                  <a:cubicBezTo>
                    <a:pt x="5" y="1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3" name="Freeform 446">
              <a:extLst>
                <a:ext uri="{FF2B5EF4-FFF2-40B4-BE49-F238E27FC236}">
                  <a16:creationId xmlns:a16="http://schemas.microsoft.com/office/drawing/2014/main" id="{944CEA8B-99E7-437F-9CAC-1930E3472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8806" y="4116267"/>
              <a:ext cx="19114" cy="36636"/>
            </a:xfrm>
            <a:custGeom>
              <a:avLst/>
              <a:gdLst>
                <a:gd name="T0" fmla="*/ 3 w 4"/>
                <a:gd name="T1" fmla="*/ 1 h 8"/>
                <a:gd name="T2" fmla="*/ 0 w 4"/>
                <a:gd name="T3" fmla="*/ 8 h 8"/>
                <a:gd name="T4" fmla="*/ 3 w 4"/>
                <a:gd name="T5" fmla="*/ 5 h 8"/>
                <a:gd name="T6" fmla="*/ 3 w 4"/>
                <a:gd name="T7" fmla="*/ 1 h 8"/>
                <a:gd name="T8" fmla="*/ 3 w 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3" y="1"/>
                  </a:moveTo>
                  <a:cubicBezTo>
                    <a:pt x="2" y="1"/>
                    <a:pt x="0" y="7"/>
                    <a:pt x="0" y="8"/>
                  </a:cubicBezTo>
                  <a:cubicBezTo>
                    <a:pt x="0" y="8"/>
                    <a:pt x="2" y="6"/>
                    <a:pt x="3" y="5"/>
                  </a:cubicBezTo>
                  <a:cubicBezTo>
                    <a:pt x="3" y="5"/>
                    <a:pt x="4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4" name="Freeform 447">
              <a:extLst>
                <a:ext uri="{FF2B5EF4-FFF2-40B4-BE49-F238E27FC236}">
                  <a16:creationId xmlns:a16="http://schemas.microsoft.com/office/drawing/2014/main" id="{963D67A5-EA49-45DE-AD2D-9A0362F7D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8364" y="4140158"/>
              <a:ext cx="28669" cy="17521"/>
            </a:xfrm>
            <a:custGeom>
              <a:avLst/>
              <a:gdLst>
                <a:gd name="T0" fmla="*/ 1 w 6"/>
                <a:gd name="T1" fmla="*/ 1 h 4"/>
                <a:gd name="T2" fmla="*/ 3 w 6"/>
                <a:gd name="T3" fmla="*/ 3 h 4"/>
                <a:gd name="T4" fmla="*/ 1 w 6"/>
                <a:gd name="T5" fmla="*/ 1 h 4"/>
                <a:gd name="T6" fmla="*/ 1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3"/>
                    <a:pt x="1" y="4"/>
                    <a:pt x="3" y="3"/>
                  </a:cubicBezTo>
                  <a:cubicBezTo>
                    <a:pt x="6" y="3"/>
                    <a:pt x="2" y="0"/>
                    <a:pt x="1" y="1"/>
                  </a:cubicBezTo>
                  <a:cubicBezTo>
                    <a:pt x="1" y="2"/>
                    <a:pt x="2" y="1"/>
                    <a:pt x="1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5" name="Freeform 448">
              <a:extLst>
                <a:ext uri="{FF2B5EF4-FFF2-40B4-BE49-F238E27FC236}">
                  <a16:creationId xmlns:a16="http://schemas.microsoft.com/office/drawing/2014/main" id="{ACC3B5DD-58A4-4300-A97A-4B9E227BE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8364" y="4152901"/>
              <a:ext cx="65303" cy="98753"/>
            </a:xfrm>
            <a:custGeom>
              <a:avLst/>
              <a:gdLst>
                <a:gd name="T0" fmla="*/ 10 w 14"/>
                <a:gd name="T1" fmla="*/ 0 h 21"/>
                <a:gd name="T2" fmla="*/ 9 w 14"/>
                <a:gd name="T3" fmla="*/ 2 h 21"/>
                <a:gd name="T4" fmla="*/ 7 w 14"/>
                <a:gd name="T5" fmla="*/ 4 h 21"/>
                <a:gd name="T6" fmla="*/ 3 w 14"/>
                <a:gd name="T7" fmla="*/ 6 h 21"/>
                <a:gd name="T8" fmla="*/ 2 w 14"/>
                <a:gd name="T9" fmla="*/ 11 h 21"/>
                <a:gd name="T10" fmla="*/ 2 w 14"/>
                <a:gd name="T11" fmla="*/ 14 h 21"/>
                <a:gd name="T12" fmla="*/ 3 w 14"/>
                <a:gd name="T13" fmla="*/ 18 h 21"/>
                <a:gd name="T14" fmla="*/ 8 w 14"/>
                <a:gd name="T15" fmla="*/ 19 h 21"/>
                <a:gd name="T16" fmla="*/ 8 w 14"/>
                <a:gd name="T17" fmla="*/ 16 h 21"/>
                <a:gd name="T18" fmla="*/ 10 w 14"/>
                <a:gd name="T19" fmla="*/ 12 h 21"/>
                <a:gd name="T20" fmla="*/ 12 w 14"/>
                <a:gd name="T21" fmla="*/ 17 h 21"/>
                <a:gd name="T22" fmla="*/ 13 w 14"/>
                <a:gd name="T23" fmla="*/ 14 h 21"/>
                <a:gd name="T24" fmla="*/ 13 w 14"/>
                <a:gd name="T25" fmla="*/ 10 h 21"/>
                <a:gd name="T26" fmla="*/ 10 w 14"/>
                <a:gd name="T27" fmla="*/ 0 h 21"/>
                <a:gd name="T28" fmla="*/ 10 w 14"/>
                <a:gd name="T2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21">
                  <a:moveTo>
                    <a:pt x="10" y="0"/>
                  </a:moveTo>
                  <a:cubicBezTo>
                    <a:pt x="9" y="0"/>
                    <a:pt x="9" y="1"/>
                    <a:pt x="9" y="2"/>
                  </a:cubicBezTo>
                  <a:cubicBezTo>
                    <a:pt x="9" y="3"/>
                    <a:pt x="9" y="3"/>
                    <a:pt x="7" y="4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1" y="9"/>
                    <a:pt x="0" y="9"/>
                    <a:pt x="2" y="11"/>
                  </a:cubicBezTo>
                  <a:cubicBezTo>
                    <a:pt x="3" y="12"/>
                    <a:pt x="2" y="13"/>
                    <a:pt x="2" y="14"/>
                  </a:cubicBezTo>
                  <a:cubicBezTo>
                    <a:pt x="1" y="16"/>
                    <a:pt x="2" y="17"/>
                    <a:pt x="3" y="18"/>
                  </a:cubicBezTo>
                  <a:cubicBezTo>
                    <a:pt x="5" y="19"/>
                    <a:pt x="7" y="19"/>
                    <a:pt x="8" y="19"/>
                  </a:cubicBezTo>
                  <a:cubicBezTo>
                    <a:pt x="11" y="21"/>
                    <a:pt x="9" y="18"/>
                    <a:pt x="8" y="16"/>
                  </a:cubicBezTo>
                  <a:cubicBezTo>
                    <a:pt x="8" y="16"/>
                    <a:pt x="8" y="12"/>
                    <a:pt x="10" y="12"/>
                  </a:cubicBezTo>
                  <a:cubicBezTo>
                    <a:pt x="11" y="12"/>
                    <a:pt x="11" y="17"/>
                    <a:pt x="12" y="17"/>
                  </a:cubicBezTo>
                  <a:cubicBezTo>
                    <a:pt x="12" y="17"/>
                    <a:pt x="13" y="14"/>
                    <a:pt x="13" y="14"/>
                  </a:cubicBezTo>
                  <a:cubicBezTo>
                    <a:pt x="14" y="12"/>
                    <a:pt x="14" y="11"/>
                    <a:pt x="13" y="10"/>
                  </a:cubicBezTo>
                  <a:cubicBezTo>
                    <a:pt x="13" y="7"/>
                    <a:pt x="13" y="1"/>
                    <a:pt x="10" y="0"/>
                  </a:cubicBezTo>
                  <a:cubicBezTo>
                    <a:pt x="9" y="0"/>
                    <a:pt x="10" y="1"/>
                    <a:pt x="1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6" name="Freeform 449">
              <a:extLst>
                <a:ext uri="{FF2B5EF4-FFF2-40B4-BE49-F238E27FC236}">
                  <a16:creationId xmlns:a16="http://schemas.microsoft.com/office/drawing/2014/main" id="{B3469087-1604-4C10-8F12-AFB98FCC23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6952" y="4172014"/>
              <a:ext cx="55746" cy="47784"/>
            </a:xfrm>
            <a:custGeom>
              <a:avLst/>
              <a:gdLst>
                <a:gd name="T0" fmla="*/ 8 w 12"/>
                <a:gd name="T1" fmla="*/ 1 h 10"/>
                <a:gd name="T2" fmla="*/ 2 w 12"/>
                <a:gd name="T3" fmla="*/ 4 h 10"/>
                <a:gd name="T4" fmla="*/ 0 w 12"/>
                <a:gd name="T5" fmla="*/ 10 h 10"/>
                <a:gd name="T6" fmla="*/ 2 w 12"/>
                <a:gd name="T7" fmla="*/ 6 h 10"/>
                <a:gd name="T8" fmla="*/ 4 w 12"/>
                <a:gd name="T9" fmla="*/ 6 h 10"/>
                <a:gd name="T10" fmla="*/ 6 w 12"/>
                <a:gd name="T11" fmla="*/ 7 h 10"/>
                <a:gd name="T12" fmla="*/ 8 w 12"/>
                <a:gd name="T13" fmla="*/ 7 h 10"/>
                <a:gd name="T14" fmla="*/ 8 w 12"/>
                <a:gd name="T15" fmla="*/ 5 h 10"/>
                <a:gd name="T16" fmla="*/ 8 w 12"/>
                <a:gd name="T17" fmla="*/ 1 h 10"/>
                <a:gd name="T18" fmla="*/ 8 w 12"/>
                <a:gd name="T1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0">
                  <a:moveTo>
                    <a:pt x="8" y="1"/>
                  </a:moveTo>
                  <a:cubicBezTo>
                    <a:pt x="6" y="0"/>
                    <a:pt x="5" y="4"/>
                    <a:pt x="2" y="4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1" y="9"/>
                    <a:pt x="1" y="7"/>
                    <a:pt x="2" y="6"/>
                  </a:cubicBezTo>
                  <a:cubicBezTo>
                    <a:pt x="2" y="6"/>
                    <a:pt x="4" y="5"/>
                    <a:pt x="4" y="6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7"/>
                    <a:pt x="7" y="8"/>
                    <a:pt x="8" y="7"/>
                  </a:cubicBezTo>
                  <a:cubicBezTo>
                    <a:pt x="8" y="7"/>
                    <a:pt x="8" y="5"/>
                    <a:pt x="8" y="5"/>
                  </a:cubicBezTo>
                  <a:cubicBezTo>
                    <a:pt x="9" y="3"/>
                    <a:pt x="11" y="2"/>
                    <a:pt x="8" y="1"/>
                  </a:cubicBezTo>
                  <a:cubicBezTo>
                    <a:pt x="7" y="1"/>
                    <a:pt x="12" y="3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7" name="Freeform 450">
              <a:extLst>
                <a:ext uri="{FF2B5EF4-FFF2-40B4-BE49-F238E27FC236}">
                  <a16:creationId xmlns:a16="http://schemas.microsoft.com/office/drawing/2014/main" id="{15D8C2CD-D8D4-4B63-BCB4-E1D41B5D251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3866" y="4125824"/>
              <a:ext cx="55746" cy="55747"/>
            </a:xfrm>
            <a:custGeom>
              <a:avLst/>
              <a:gdLst>
                <a:gd name="T0" fmla="*/ 11 w 12"/>
                <a:gd name="T1" fmla="*/ 0 h 12"/>
                <a:gd name="T2" fmla="*/ 6 w 12"/>
                <a:gd name="T3" fmla="*/ 6 h 12"/>
                <a:gd name="T4" fmla="*/ 0 w 12"/>
                <a:gd name="T5" fmla="*/ 12 h 12"/>
                <a:gd name="T6" fmla="*/ 4 w 12"/>
                <a:gd name="T7" fmla="*/ 10 h 12"/>
                <a:gd name="T8" fmla="*/ 8 w 12"/>
                <a:gd name="T9" fmla="*/ 7 h 12"/>
                <a:gd name="T10" fmla="*/ 10 w 12"/>
                <a:gd name="T11" fmla="*/ 3 h 12"/>
                <a:gd name="T12" fmla="*/ 11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9" y="1"/>
                    <a:pt x="7" y="4"/>
                    <a:pt x="6" y="6"/>
                  </a:cubicBezTo>
                  <a:cubicBezTo>
                    <a:pt x="5" y="7"/>
                    <a:pt x="0" y="10"/>
                    <a:pt x="0" y="12"/>
                  </a:cubicBezTo>
                  <a:cubicBezTo>
                    <a:pt x="0" y="12"/>
                    <a:pt x="3" y="11"/>
                    <a:pt x="4" y="10"/>
                  </a:cubicBezTo>
                  <a:cubicBezTo>
                    <a:pt x="5" y="10"/>
                    <a:pt x="7" y="8"/>
                    <a:pt x="8" y="7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0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8" name="Freeform 451">
              <a:extLst>
                <a:ext uri="{FF2B5EF4-FFF2-40B4-BE49-F238E27FC236}">
                  <a16:creationId xmlns:a16="http://schemas.microsoft.com/office/drawing/2014/main" id="{721E8433-0FD1-4164-AD9B-D594EF5DC1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7921" y="4055742"/>
              <a:ext cx="9557" cy="4778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9" name="Freeform 452">
              <a:extLst>
                <a:ext uri="{FF2B5EF4-FFF2-40B4-BE49-F238E27FC236}">
                  <a16:creationId xmlns:a16="http://schemas.microsoft.com/office/drawing/2014/main" id="{86063AA6-4672-4BD0-908E-863313FB3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0994" y="4246875"/>
              <a:ext cx="261214" cy="272366"/>
            </a:xfrm>
            <a:custGeom>
              <a:avLst/>
              <a:gdLst>
                <a:gd name="T0" fmla="*/ 12 w 56"/>
                <a:gd name="T1" fmla="*/ 3 h 58"/>
                <a:gd name="T2" fmla="*/ 4 w 56"/>
                <a:gd name="T3" fmla="*/ 2 h 58"/>
                <a:gd name="T4" fmla="*/ 2 w 56"/>
                <a:gd name="T5" fmla="*/ 3 h 58"/>
                <a:gd name="T6" fmla="*/ 6 w 56"/>
                <a:gd name="T7" fmla="*/ 9 h 58"/>
                <a:gd name="T8" fmla="*/ 11 w 56"/>
                <a:gd name="T9" fmla="*/ 13 h 58"/>
                <a:gd name="T10" fmla="*/ 13 w 56"/>
                <a:gd name="T11" fmla="*/ 17 h 58"/>
                <a:gd name="T12" fmla="*/ 17 w 56"/>
                <a:gd name="T13" fmla="*/ 19 h 58"/>
                <a:gd name="T14" fmla="*/ 20 w 56"/>
                <a:gd name="T15" fmla="*/ 26 h 58"/>
                <a:gd name="T16" fmla="*/ 22 w 56"/>
                <a:gd name="T17" fmla="*/ 28 h 58"/>
                <a:gd name="T18" fmla="*/ 26 w 56"/>
                <a:gd name="T19" fmla="*/ 33 h 58"/>
                <a:gd name="T20" fmla="*/ 30 w 56"/>
                <a:gd name="T21" fmla="*/ 42 h 58"/>
                <a:gd name="T22" fmla="*/ 41 w 56"/>
                <a:gd name="T23" fmla="*/ 52 h 58"/>
                <a:gd name="T24" fmla="*/ 46 w 56"/>
                <a:gd name="T25" fmla="*/ 57 h 58"/>
                <a:gd name="T26" fmla="*/ 54 w 56"/>
                <a:gd name="T27" fmla="*/ 57 h 58"/>
                <a:gd name="T28" fmla="*/ 54 w 56"/>
                <a:gd name="T29" fmla="*/ 46 h 58"/>
                <a:gd name="T30" fmla="*/ 55 w 56"/>
                <a:gd name="T31" fmla="*/ 44 h 58"/>
                <a:gd name="T32" fmla="*/ 52 w 56"/>
                <a:gd name="T33" fmla="*/ 41 h 58"/>
                <a:gd name="T34" fmla="*/ 50 w 56"/>
                <a:gd name="T35" fmla="*/ 40 h 58"/>
                <a:gd name="T36" fmla="*/ 48 w 56"/>
                <a:gd name="T37" fmla="*/ 42 h 58"/>
                <a:gd name="T38" fmla="*/ 48 w 56"/>
                <a:gd name="T39" fmla="*/ 38 h 58"/>
                <a:gd name="T40" fmla="*/ 47 w 56"/>
                <a:gd name="T41" fmla="*/ 36 h 58"/>
                <a:gd name="T42" fmla="*/ 44 w 56"/>
                <a:gd name="T43" fmla="*/ 34 h 58"/>
                <a:gd name="T44" fmla="*/ 42 w 56"/>
                <a:gd name="T45" fmla="*/ 30 h 58"/>
                <a:gd name="T46" fmla="*/ 42 w 56"/>
                <a:gd name="T47" fmla="*/ 29 h 58"/>
                <a:gd name="T48" fmla="*/ 43 w 56"/>
                <a:gd name="T49" fmla="*/ 28 h 58"/>
                <a:gd name="T50" fmla="*/ 38 w 56"/>
                <a:gd name="T51" fmla="*/ 27 h 58"/>
                <a:gd name="T52" fmla="*/ 38 w 56"/>
                <a:gd name="T53" fmla="*/ 25 h 58"/>
                <a:gd name="T54" fmla="*/ 36 w 56"/>
                <a:gd name="T55" fmla="*/ 24 h 58"/>
                <a:gd name="T56" fmla="*/ 37 w 56"/>
                <a:gd name="T57" fmla="*/ 23 h 58"/>
                <a:gd name="T58" fmla="*/ 35 w 56"/>
                <a:gd name="T59" fmla="*/ 22 h 58"/>
                <a:gd name="T60" fmla="*/ 34 w 56"/>
                <a:gd name="T61" fmla="*/ 21 h 58"/>
                <a:gd name="T62" fmla="*/ 31 w 56"/>
                <a:gd name="T63" fmla="*/ 19 h 58"/>
                <a:gd name="T64" fmla="*/ 30 w 56"/>
                <a:gd name="T65" fmla="*/ 19 h 58"/>
                <a:gd name="T66" fmla="*/ 25 w 56"/>
                <a:gd name="T67" fmla="*/ 16 h 58"/>
                <a:gd name="T68" fmla="*/ 21 w 56"/>
                <a:gd name="T69" fmla="*/ 11 h 58"/>
                <a:gd name="T70" fmla="*/ 16 w 56"/>
                <a:gd name="T71" fmla="*/ 7 h 58"/>
                <a:gd name="T72" fmla="*/ 12 w 56"/>
                <a:gd name="T7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8">
                  <a:moveTo>
                    <a:pt x="12" y="3"/>
                  </a:moveTo>
                  <a:cubicBezTo>
                    <a:pt x="9" y="3"/>
                    <a:pt x="7" y="3"/>
                    <a:pt x="4" y="2"/>
                  </a:cubicBezTo>
                  <a:cubicBezTo>
                    <a:pt x="2" y="1"/>
                    <a:pt x="0" y="0"/>
                    <a:pt x="2" y="3"/>
                  </a:cubicBezTo>
                  <a:cubicBezTo>
                    <a:pt x="3" y="5"/>
                    <a:pt x="4" y="8"/>
                    <a:pt x="6" y="9"/>
                  </a:cubicBezTo>
                  <a:cubicBezTo>
                    <a:pt x="8" y="10"/>
                    <a:pt x="10" y="11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  <a:cubicBezTo>
                    <a:pt x="15" y="18"/>
                    <a:pt x="16" y="18"/>
                    <a:pt x="17" y="19"/>
                  </a:cubicBezTo>
                  <a:cubicBezTo>
                    <a:pt x="19" y="21"/>
                    <a:pt x="19" y="24"/>
                    <a:pt x="20" y="26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30"/>
                    <a:pt x="25" y="31"/>
                    <a:pt x="26" y="33"/>
                  </a:cubicBezTo>
                  <a:cubicBezTo>
                    <a:pt x="28" y="36"/>
                    <a:pt x="28" y="39"/>
                    <a:pt x="30" y="42"/>
                  </a:cubicBezTo>
                  <a:cubicBezTo>
                    <a:pt x="34" y="45"/>
                    <a:pt x="37" y="49"/>
                    <a:pt x="41" y="52"/>
                  </a:cubicBezTo>
                  <a:cubicBezTo>
                    <a:pt x="43" y="54"/>
                    <a:pt x="44" y="55"/>
                    <a:pt x="46" y="57"/>
                  </a:cubicBezTo>
                  <a:cubicBezTo>
                    <a:pt x="47" y="57"/>
                    <a:pt x="53" y="58"/>
                    <a:pt x="54" y="57"/>
                  </a:cubicBezTo>
                  <a:cubicBezTo>
                    <a:pt x="55" y="56"/>
                    <a:pt x="53" y="48"/>
                    <a:pt x="54" y="46"/>
                  </a:cubicBezTo>
                  <a:cubicBezTo>
                    <a:pt x="54" y="45"/>
                    <a:pt x="56" y="45"/>
                    <a:pt x="55" y="44"/>
                  </a:cubicBezTo>
                  <a:cubicBezTo>
                    <a:pt x="54" y="43"/>
                    <a:pt x="53" y="42"/>
                    <a:pt x="52" y="41"/>
                  </a:cubicBezTo>
                  <a:cubicBezTo>
                    <a:pt x="52" y="41"/>
                    <a:pt x="51" y="40"/>
                    <a:pt x="50" y="40"/>
                  </a:cubicBezTo>
                  <a:cubicBezTo>
                    <a:pt x="49" y="40"/>
                    <a:pt x="49" y="42"/>
                    <a:pt x="48" y="42"/>
                  </a:cubicBezTo>
                  <a:cubicBezTo>
                    <a:pt x="49" y="42"/>
                    <a:pt x="48" y="38"/>
                    <a:pt x="48" y="38"/>
                  </a:cubicBezTo>
                  <a:cubicBezTo>
                    <a:pt x="47" y="37"/>
                    <a:pt x="47" y="37"/>
                    <a:pt x="47" y="36"/>
                  </a:cubicBezTo>
                  <a:cubicBezTo>
                    <a:pt x="47" y="35"/>
                    <a:pt x="45" y="34"/>
                    <a:pt x="44" y="34"/>
                  </a:cubicBezTo>
                  <a:cubicBezTo>
                    <a:pt x="43" y="33"/>
                    <a:pt x="41" y="32"/>
                    <a:pt x="42" y="30"/>
                  </a:cubicBezTo>
                  <a:cubicBezTo>
                    <a:pt x="42" y="30"/>
                    <a:pt x="41" y="29"/>
                    <a:pt x="42" y="29"/>
                  </a:cubicBezTo>
                  <a:cubicBezTo>
                    <a:pt x="42" y="28"/>
                    <a:pt x="43" y="29"/>
                    <a:pt x="43" y="28"/>
                  </a:cubicBezTo>
                  <a:cubicBezTo>
                    <a:pt x="44" y="26"/>
                    <a:pt x="38" y="26"/>
                    <a:pt x="38" y="27"/>
                  </a:cubicBezTo>
                  <a:cubicBezTo>
                    <a:pt x="38" y="26"/>
                    <a:pt x="42" y="25"/>
                    <a:pt x="38" y="25"/>
                  </a:cubicBezTo>
                  <a:cubicBezTo>
                    <a:pt x="37" y="25"/>
                    <a:pt x="36" y="24"/>
                    <a:pt x="36" y="24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2"/>
                    <a:pt x="35" y="22"/>
                    <a:pt x="35" y="22"/>
                  </a:cubicBezTo>
                  <a:cubicBezTo>
                    <a:pt x="35" y="22"/>
                    <a:pt x="36" y="21"/>
                    <a:pt x="34" y="21"/>
                  </a:cubicBezTo>
                  <a:cubicBezTo>
                    <a:pt x="33" y="20"/>
                    <a:pt x="32" y="20"/>
                    <a:pt x="31" y="19"/>
                  </a:cubicBezTo>
                  <a:cubicBezTo>
                    <a:pt x="28" y="15"/>
                    <a:pt x="30" y="19"/>
                    <a:pt x="30" y="19"/>
                  </a:cubicBezTo>
                  <a:cubicBezTo>
                    <a:pt x="29" y="19"/>
                    <a:pt x="26" y="16"/>
                    <a:pt x="25" y="16"/>
                  </a:cubicBezTo>
                  <a:cubicBezTo>
                    <a:pt x="24" y="14"/>
                    <a:pt x="23" y="12"/>
                    <a:pt x="21" y="11"/>
                  </a:cubicBezTo>
                  <a:cubicBezTo>
                    <a:pt x="19" y="10"/>
                    <a:pt x="18" y="9"/>
                    <a:pt x="16" y="7"/>
                  </a:cubicBezTo>
                  <a:cubicBezTo>
                    <a:pt x="15" y="6"/>
                    <a:pt x="14" y="3"/>
                    <a:pt x="1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0" name="Freeform 453">
              <a:extLst>
                <a:ext uri="{FF2B5EF4-FFF2-40B4-BE49-F238E27FC236}">
                  <a16:creationId xmlns:a16="http://schemas.microsoft.com/office/drawing/2014/main" id="{1B6999F3-54C9-4CC4-B1E8-5475E3520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7184" y="4345629"/>
              <a:ext cx="23891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1" name="Freeform 454">
              <a:extLst>
                <a:ext uri="{FF2B5EF4-FFF2-40B4-BE49-F238E27FC236}">
                  <a16:creationId xmlns:a16="http://schemas.microsoft.com/office/drawing/2014/main" id="{DB5E56B9-2124-4A2A-97F7-1D3B72DD9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0633" y="4401377"/>
              <a:ext cx="22299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2" name="Freeform 455">
              <a:extLst>
                <a:ext uri="{FF2B5EF4-FFF2-40B4-BE49-F238E27FC236}">
                  <a16:creationId xmlns:a16="http://schemas.microsoft.com/office/drawing/2014/main" id="{A0F8C090-4A59-47AB-AF10-4A3B4B37A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8317" y="4415709"/>
              <a:ext cx="33448" cy="33448"/>
            </a:xfrm>
            <a:custGeom>
              <a:avLst/>
              <a:gdLst>
                <a:gd name="T0" fmla="*/ 7 w 7"/>
                <a:gd name="T1" fmla="*/ 7 h 7"/>
                <a:gd name="T2" fmla="*/ 5 w 7"/>
                <a:gd name="T3" fmla="*/ 3 h 7"/>
                <a:gd name="T4" fmla="*/ 0 w 7"/>
                <a:gd name="T5" fmla="*/ 1 h 7"/>
                <a:gd name="T6" fmla="*/ 1 w 7"/>
                <a:gd name="T7" fmla="*/ 3 h 7"/>
                <a:gd name="T8" fmla="*/ 3 w 7"/>
                <a:gd name="T9" fmla="*/ 5 h 7"/>
                <a:gd name="T10" fmla="*/ 7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cubicBezTo>
                    <a:pt x="7" y="5"/>
                    <a:pt x="5" y="5"/>
                    <a:pt x="5" y="3"/>
                  </a:cubicBezTo>
                  <a:cubicBezTo>
                    <a:pt x="5" y="1"/>
                    <a:pt x="2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3" y="3"/>
                    <a:pt x="2" y="4"/>
                    <a:pt x="3" y="5"/>
                  </a:cubicBezTo>
                  <a:cubicBezTo>
                    <a:pt x="3" y="6"/>
                    <a:pt x="7" y="7"/>
                    <a:pt x="7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3" name="Freeform 456">
              <a:extLst>
                <a:ext uri="{FF2B5EF4-FFF2-40B4-BE49-F238E27FC236}">
                  <a16:creationId xmlns:a16="http://schemas.microsoft.com/office/drawing/2014/main" id="{5149C95C-F0E0-497E-8E27-E7CE143F5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0879" y="4439603"/>
              <a:ext cx="17521" cy="17521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0 h 4"/>
                <a:gd name="T4" fmla="*/ 2 w 4"/>
                <a:gd name="T5" fmla="*/ 3 h 4"/>
                <a:gd name="T6" fmla="*/ 2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  <a:cubicBezTo>
                    <a:pt x="1" y="4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4" name="Freeform 457">
              <a:extLst>
                <a:ext uri="{FF2B5EF4-FFF2-40B4-BE49-F238E27FC236}">
                  <a16:creationId xmlns:a16="http://schemas.microsoft.com/office/drawing/2014/main" id="{971F0225-5436-497E-BA75-0E81A6A688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3095" y="4519242"/>
              <a:ext cx="215024" cy="70082"/>
            </a:xfrm>
            <a:custGeom>
              <a:avLst/>
              <a:gdLst>
                <a:gd name="T0" fmla="*/ 9 w 46"/>
                <a:gd name="T1" fmla="*/ 0 h 15"/>
                <a:gd name="T2" fmla="*/ 3 w 46"/>
                <a:gd name="T3" fmla="*/ 0 h 15"/>
                <a:gd name="T4" fmla="*/ 0 w 46"/>
                <a:gd name="T5" fmla="*/ 4 h 15"/>
                <a:gd name="T6" fmla="*/ 5 w 46"/>
                <a:gd name="T7" fmla="*/ 6 h 15"/>
                <a:gd name="T8" fmla="*/ 11 w 46"/>
                <a:gd name="T9" fmla="*/ 9 h 15"/>
                <a:gd name="T10" fmla="*/ 15 w 46"/>
                <a:gd name="T11" fmla="*/ 9 h 15"/>
                <a:gd name="T12" fmla="*/ 24 w 46"/>
                <a:gd name="T13" fmla="*/ 11 h 15"/>
                <a:gd name="T14" fmla="*/ 40 w 46"/>
                <a:gd name="T15" fmla="*/ 13 h 15"/>
                <a:gd name="T16" fmla="*/ 45 w 46"/>
                <a:gd name="T17" fmla="*/ 13 h 15"/>
                <a:gd name="T18" fmla="*/ 43 w 46"/>
                <a:gd name="T19" fmla="*/ 9 h 15"/>
                <a:gd name="T20" fmla="*/ 41 w 46"/>
                <a:gd name="T21" fmla="*/ 9 h 15"/>
                <a:gd name="T22" fmla="*/ 37 w 46"/>
                <a:gd name="T23" fmla="*/ 9 h 15"/>
                <a:gd name="T24" fmla="*/ 35 w 46"/>
                <a:gd name="T25" fmla="*/ 6 h 15"/>
                <a:gd name="T26" fmla="*/ 32 w 46"/>
                <a:gd name="T27" fmla="*/ 4 h 15"/>
                <a:gd name="T28" fmla="*/ 27 w 46"/>
                <a:gd name="T29" fmla="*/ 3 h 15"/>
                <a:gd name="T30" fmla="*/ 25 w 46"/>
                <a:gd name="T31" fmla="*/ 4 h 15"/>
                <a:gd name="T32" fmla="*/ 21 w 46"/>
                <a:gd name="T33" fmla="*/ 5 h 15"/>
                <a:gd name="T34" fmla="*/ 15 w 46"/>
                <a:gd name="T35" fmla="*/ 3 h 15"/>
                <a:gd name="T36" fmla="*/ 11 w 46"/>
                <a:gd name="T37" fmla="*/ 2 h 15"/>
                <a:gd name="T38" fmla="*/ 9 w 46"/>
                <a:gd name="T39" fmla="*/ 0 h 15"/>
                <a:gd name="T40" fmla="*/ 9 w 46"/>
                <a:gd name="T4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15">
                  <a:moveTo>
                    <a:pt x="9" y="0"/>
                  </a:moveTo>
                  <a:cubicBezTo>
                    <a:pt x="7" y="1"/>
                    <a:pt x="6" y="0"/>
                    <a:pt x="3" y="0"/>
                  </a:cubicBezTo>
                  <a:cubicBezTo>
                    <a:pt x="3" y="0"/>
                    <a:pt x="0" y="3"/>
                    <a:pt x="0" y="4"/>
                  </a:cubicBezTo>
                  <a:cubicBezTo>
                    <a:pt x="0" y="5"/>
                    <a:pt x="4" y="4"/>
                    <a:pt x="5" y="6"/>
                  </a:cubicBezTo>
                  <a:cubicBezTo>
                    <a:pt x="6" y="8"/>
                    <a:pt x="9" y="8"/>
                    <a:pt x="11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8" y="9"/>
                    <a:pt x="21" y="10"/>
                    <a:pt x="24" y="11"/>
                  </a:cubicBezTo>
                  <a:cubicBezTo>
                    <a:pt x="29" y="12"/>
                    <a:pt x="35" y="11"/>
                    <a:pt x="40" y="13"/>
                  </a:cubicBezTo>
                  <a:cubicBezTo>
                    <a:pt x="41" y="13"/>
                    <a:pt x="44" y="15"/>
                    <a:pt x="45" y="13"/>
                  </a:cubicBezTo>
                  <a:cubicBezTo>
                    <a:pt x="46" y="13"/>
                    <a:pt x="44" y="9"/>
                    <a:pt x="43" y="9"/>
                  </a:cubicBezTo>
                  <a:cubicBezTo>
                    <a:pt x="42" y="8"/>
                    <a:pt x="42" y="9"/>
                    <a:pt x="41" y="9"/>
                  </a:cubicBezTo>
                  <a:cubicBezTo>
                    <a:pt x="39" y="10"/>
                    <a:pt x="38" y="9"/>
                    <a:pt x="37" y="9"/>
                  </a:cubicBezTo>
                  <a:cubicBezTo>
                    <a:pt x="36" y="8"/>
                    <a:pt x="36" y="7"/>
                    <a:pt x="35" y="6"/>
                  </a:cubicBezTo>
                  <a:cubicBezTo>
                    <a:pt x="35" y="5"/>
                    <a:pt x="33" y="5"/>
                    <a:pt x="32" y="4"/>
                  </a:cubicBezTo>
                  <a:cubicBezTo>
                    <a:pt x="31" y="4"/>
                    <a:pt x="28" y="3"/>
                    <a:pt x="27" y="3"/>
                  </a:cubicBezTo>
                  <a:cubicBezTo>
                    <a:pt x="26" y="3"/>
                    <a:pt x="25" y="4"/>
                    <a:pt x="25" y="4"/>
                  </a:cubicBezTo>
                  <a:cubicBezTo>
                    <a:pt x="24" y="5"/>
                    <a:pt x="23" y="5"/>
                    <a:pt x="21" y="5"/>
                  </a:cubicBezTo>
                  <a:cubicBezTo>
                    <a:pt x="19" y="5"/>
                    <a:pt x="17" y="4"/>
                    <a:pt x="15" y="3"/>
                  </a:cubicBezTo>
                  <a:cubicBezTo>
                    <a:pt x="14" y="2"/>
                    <a:pt x="12" y="2"/>
                    <a:pt x="11" y="2"/>
                  </a:cubicBezTo>
                  <a:cubicBezTo>
                    <a:pt x="11" y="2"/>
                    <a:pt x="10" y="0"/>
                    <a:pt x="9" y="0"/>
                  </a:cubicBezTo>
                  <a:cubicBezTo>
                    <a:pt x="8" y="1"/>
                    <a:pt x="10" y="0"/>
                    <a:pt x="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5" name="Freeform 458">
              <a:extLst>
                <a:ext uri="{FF2B5EF4-FFF2-40B4-BE49-F238E27FC236}">
                  <a16:creationId xmlns:a16="http://schemas.microsoft.com/office/drawing/2014/main" id="{2F211DC6-BF2E-4F41-8BA2-BE3A0F434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2372" y="4536761"/>
              <a:ext cx="36632" cy="14335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1 h 3"/>
                <a:gd name="T4" fmla="*/ 3 w 8"/>
                <a:gd name="T5" fmla="*/ 3 h 3"/>
                <a:gd name="T6" fmla="*/ 3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0" y="2"/>
                    <a:pt x="7" y="0"/>
                    <a:pt x="8" y="1"/>
                  </a:cubicBezTo>
                  <a:cubicBezTo>
                    <a:pt x="8" y="2"/>
                    <a:pt x="4" y="3"/>
                    <a:pt x="3" y="3"/>
                  </a:cubicBezTo>
                  <a:cubicBezTo>
                    <a:pt x="2" y="3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6" name="Freeform 459">
              <a:extLst>
                <a:ext uri="{FF2B5EF4-FFF2-40B4-BE49-F238E27FC236}">
                  <a16:creationId xmlns:a16="http://schemas.microsoft.com/office/drawing/2014/main" id="{7A6D9FBB-AC42-445A-A88E-44D271DA9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3340" y="4570210"/>
              <a:ext cx="28669" cy="19114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3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2" y="0"/>
                    <a:pt x="0" y="0"/>
                    <a:pt x="1" y="1"/>
                  </a:cubicBezTo>
                  <a:cubicBezTo>
                    <a:pt x="1" y="1"/>
                    <a:pt x="3" y="4"/>
                    <a:pt x="3" y="4"/>
                  </a:cubicBezTo>
                  <a:cubicBezTo>
                    <a:pt x="5" y="4"/>
                    <a:pt x="6" y="0"/>
                    <a:pt x="3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7" name="Freeform 460">
              <a:extLst>
                <a:ext uri="{FF2B5EF4-FFF2-40B4-BE49-F238E27FC236}">
                  <a16:creationId xmlns:a16="http://schemas.microsoft.com/office/drawing/2014/main" id="{C8C32113-C8C1-4161-8C3E-8BA0CCD8C2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2011" y="4574988"/>
              <a:ext cx="22299" cy="14335"/>
            </a:xfrm>
            <a:custGeom>
              <a:avLst/>
              <a:gdLst>
                <a:gd name="T0" fmla="*/ 4 w 5"/>
                <a:gd name="T1" fmla="*/ 1 h 3"/>
                <a:gd name="T2" fmla="*/ 2 w 5"/>
                <a:gd name="T3" fmla="*/ 0 h 3"/>
                <a:gd name="T4" fmla="*/ 1 w 5"/>
                <a:gd name="T5" fmla="*/ 2 h 3"/>
                <a:gd name="T6" fmla="*/ 2 w 5"/>
                <a:gd name="T7" fmla="*/ 2 h 3"/>
                <a:gd name="T8" fmla="*/ 4 w 5"/>
                <a:gd name="T9" fmla="*/ 1 h 3"/>
                <a:gd name="T10" fmla="*/ 4 w 5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1"/>
                    <a:pt x="0" y="2"/>
                    <a:pt x="1" y="2"/>
                  </a:cubicBezTo>
                  <a:cubicBezTo>
                    <a:pt x="1" y="2"/>
                    <a:pt x="2" y="3"/>
                    <a:pt x="2" y="2"/>
                  </a:cubicBezTo>
                  <a:cubicBezTo>
                    <a:pt x="3" y="2"/>
                    <a:pt x="5" y="2"/>
                    <a:pt x="4" y="1"/>
                  </a:cubicBezTo>
                  <a:cubicBezTo>
                    <a:pt x="4" y="1"/>
                    <a:pt x="5" y="2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8" name="Freeform 461">
              <a:extLst>
                <a:ext uri="{FF2B5EF4-FFF2-40B4-BE49-F238E27FC236}">
                  <a16:creationId xmlns:a16="http://schemas.microsoft.com/office/drawing/2014/main" id="{8E88259B-231B-4A70-B561-7B417C70C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9531" y="4574988"/>
              <a:ext cx="33448" cy="19114"/>
            </a:xfrm>
            <a:custGeom>
              <a:avLst/>
              <a:gdLst>
                <a:gd name="T0" fmla="*/ 2 w 7"/>
                <a:gd name="T1" fmla="*/ 1 h 4"/>
                <a:gd name="T2" fmla="*/ 2 w 7"/>
                <a:gd name="T3" fmla="*/ 4 h 4"/>
                <a:gd name="T4" fmla="*/ 6 w 7"/>
                <a:gd name="T5" fmla="*/ 3 h 4"/>
                <a:gd name="T6" fmla="*/ 5 w 7"/>
                <a:gd name="T7" fmla="*/ 1 h 4"/>
                <a:gd name="T8" fmla="*/ 2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2" y="1"/>
                  </a:moveTo>
                  <a:cubicBezTo>
                    <a:pt x="1" y="2"/>
                    <a:pt x="0" y="4"/>
                    <a:pt x="2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7" y="3"/>
                    <a:pt x="5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9" name="Freeform 462">
              <a:extLst>
                <a:ext uri="{FF2B5EF4-FFF2-40B4-BE49-F238E27FC236}">
                  <a16:creationId xmlns:a16="http://schemas.microsoft.com/office/drawing/2014/main" id="{C9A035D5-54E7-49C9-890C-2142B3DC3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3422" y="4570210"/>
              <a:ext cx="38226" cy="23893"/>
            </a:xfrm>
            <a:custGeom>
              <a:avLst/>
              <a:gdLst>
                <a:gd name="T0" fmla="*/ 1 w 8"/>
                <a:gd name="T1" fmla="*/ 0 h 5"/>
                <a:gd name="T2" fmla="*/ 0 w 8"/>
                <a:gd name="T3" fmla="*/ 1 h 5"/>
                <a:gd name="T4" fmla="*/ 2 w 8"/>
                <a:gd name="T5" fmla="*/ 2 h 5"/>
                <a:gd name="T6" fmla="*/ 2 w 8"/>
                <a:gd name="T7" fmla="*/ 3 h 5"/>
                <a:gd name="T8" fmla="*/ 7 w 8"/>
                <a:gd name="T9" fmla="*/ 4 h 5"/>
                <a:gd name="T10" fmla="*/ 7 w 8"/>
                <a:gd name="T11" fmla="*/ 1 h 5"/>
                <a:gd name="T12" fmla="*/ 1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6" y="5"/>
                    <a:pt x="7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5" y="1"/>
                    <a:pt x="3" y="1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0" name="Freeform 463">
              <a:extLst>
                <a:ext uri="{FF2B5EF4-FFF2-40B4-BE49-F238E27FC236}">
                  <a16:creationId xmlns:a16="http://schemas.microsoft.com/office/drawing/2014/main" id="{43132946-44C6-41C8-A0E8-FE1F58D34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391" y="4574988"/>
              <a:ext cx="57340" cy="19114"/>
            </a:xfrm>
            <a:custGeom>
              <a:avLst/>
              <a:gdLst>
                <a:gd name="T0" fmla="*/ 2 w 12"/>
                <a:gd name="T1" fmla="*/ 0 h 4"/>
                <a:gd name="T2" fmla="*/ 0 w 12"/>
                <a:gd name="T3" fmla="*/ 2 h 4"/>
                <a:gd name="T4" fmla="*/ 12 w 12"/>
                <a:gd name="T5" fmla="*/ 2 h 4"/>
                <a:gd name="T6" fmla="*/ 9 w 12"/>
                <a:gd name="T7" fmla="*/ 2 h 4"/>
                <a:gd name="T8" fmla="*/ 2 w 12"/>
                <a:gd name="T9" fmla="*/ 0 h 4"/>
                <a:gd name="T10" fmla="*/ 2 w 1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11" y="4"/>
                    <a:pt x="12" y="2"/>
                  </a:cubicBezTo>
                  <a:cubicBezTo>
                    <a:pt x="12" y="1"/>
                    <a:pt x="9" y="2"/>
                    <a:pt x="9" y="2"/>
                  </a:cubicBezTo>
                  <a:cubicBezTo>
                    <a:pt x="7" y="2"/>
                    <a:pt x="4" y="1"/>
                    <a:pt x="2" y="0"/>
                  </a:cubicBezTo>
                  <a:cubicBezTo>
                    <a:pt x="2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1" name="Freeform 464">
              <a:extLst>
                <a:ext uri="{FF2B5EF4-FFF2-40B4-BE49-F238E27FC236}">
                  <a16:creationId xmlns:a16="http://schemas.microsoft.com/office/drawing/2014/main" id="{9D498221-5AC3-49E1-83C0-CF77F81BA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870" y="4602065"/>
              <a:ext cx="50967" cy="28669"/>
            </a:xfrm>
            <a:custGeom>
              <a:avLst/>
              <a:gdLst>
                <a:gd name="T0" fmla="*/ 0 w 11"/>
                <a:gd name="T1" fmla="*/ 0 h 6"/>
                <a:gd name="T2" fmla="*/ 8 w 11"/>
                <a:gd name="T3" fmla="*/ 4 h 6"/>
                <a:gd name="T4" fmla="*/ 0 w 1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0" y="0"/>
                  </a:moveTo>
                  <a:cubicBezTo>
                    <a:pt x="1" y="0"/>
                    <a:pt x="7" y="6"/>
                    <a:pt x="8" y="4"/>
                  </a:cubicBezTo>
                  <a:cubicBezTo>
                    <a:pt x="11" y="1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2" name="Freeform 465">
              <a:extLst>
                <a:ext uri="{FF2B5EF4-FFF2-40B4-BE49-F238E27FC236}">
                  <a16:creationId xmlns:a16="http://schemas.microsoft.com/office/drawing/2014/main" id="{230A51ED-395C-42A0-9B3B-4DAA7FCE8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9332" y="4452345"/>
              <a:ext cx="28669" cy="19114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  <a:gd name="T6" fmla="*/ 3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0" y="4"/>
                    <a:pt x="1" y="0"/>
                    <a:pt x="4" y="0"/>
                  </a:cubicBezTo>
                  <a:cubicBezTo>
                    <a:pt x="6" y="0"/>
                    <a:pt x="5" y="3"/>
                    <a:pt x="3" y="3"/>
                  </a:cubicBezTo>
                  <a:cubicBezTo>
                    <a:pt x="2" y="4"/>
                    <a:pt x="5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3" name="Freeform 466">
              <a:extLst>
                <a:ext uri="{FF2B5EF4-FFF2-40B4-BE49-F238E27FC236}">
                  <a16:creationId xmlns:a16="http://schemas.microsoft.com/office/drawing/2014/main" id="{22DAF03F-CD01-413B-99D6-917840B80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7116" y="4449159"/>
              <a:ext cx="70081" cy="22300"/>
            </a:xfrm>
            <a:custGeom>
              <a:avLst/>
              <a:gdLst>
                <a:gd name="T0" fmla="*/ 2 w 15"/>
                <a:gd name="T1" fmla="*/ 3 h 5"/>
                <a:gd name="T2" fmla="*/ 1 w 15"/>
                <a:gd name="T3" fmla="*/ 1 h 5"/>
                <a:gd name="T4" fmla="*/ 5 w 15"/>
                <a:gd name="T5" fmla="*/ 0 h 5"/>
                <a:gd name="T6" fmla="*/ 13 w 15"/>
                <a:gd name="T7" fmla="*/ 2 h 5"/>
                <a:gd name="T8" fmla="*/ 15 w 15"/>
                <a:gd name="T9" fmla="*/ 5 h 5"/>
                <a:gd name="T10" fmla="*/ 11 w 15"/>
                <a:gd name="T11" fmla="*/ 3 h 5"/>
                <a:gd name="T12" fmla="*/ 2 w 15"/>
                <a:gd name="T13" fmla="*/ 3 h 5"/>
                <a:gd name="T14" fmla="*/ 2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2" y="3"/>
                  </a:move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8" y="0"/>
                    <a:pt x="10" y="0"/>
                    <a:pt x="13" y="2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4" y="5"/>
                    <a:pt x="11" y="3"/>
                    <a:pt x="11" y="3"/>
                  </a:cubicBezTo>
                  <a:cubicBezTo>
                    <a:pt x="8" y="2"/>
                    <a:pt x="5" y="3"/>
                    <a:pt x="2" y="3"/>
                  </a:cubicBezTo>
                  <a:cubicBezTo>
                    <a:pt x="1" y="3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4" name="Freeform 467">
              <a:extLst>
                <a:ext uri="{FF2B5EF4-FFF2-40B4-BE49-F238E27FC236}">
                  <a16:creationId xmlns:a16="http://schemas.microsoft.com/office/drawing/2014/main" id="{000DC882-CB50-4808-8182-80B9267230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2091" y="4340848"/>
              <a:ext cx="149721" cy="168835"/>
            </a:xfrm>
            <a:custGeom>
              <a:avLst/>
              <a:gdLst>
                <a:gd name="T0" fmla="*/ 13 w 32"/>
                <a:gd name="T1" fmla="*/ 32 h 36"/>
                <a:gd name="T2" fmla="*/ 14 w 32"/>
                <a:gd name="T3" fmla="*/ 30 h 36"/>
                <a:gd name="T4" fmla="*/ 11 w 32"/>
                <a:gd name="T5" fmla="*/ 28 h 36"/>
                <a:gd name="T6" fmla="*/ 12 w 32"/>
                <a:gd name="T7" fmla="*/ 23 h 36"/>
                <a:gd name="T8" fmla="*/ 8 w 32"/>
                <a:gd name="T9" fmla="*/ 23 h 36"/>
                <a:gd name="T10" fmla="*/ 8 w 32"/>
                <a:gd name="T11" fmla="*/ 29 h 36"/>
                <a:gd name="T12" fmla="*/ 8 w 32"/>
                <a:gd name="T13" fmla="*/ 30 h 36"/>
                <a:gd name="T14" fmla="*/ 7 w 32"/>
                <a:gd name="T15" fmla="*/ 34 h 36"/>
                <a:gd name="T16" fmla="*/ 4 w 32"/>
                <a:gd name="T17" fmla="*/ 36 h 36"/>
                <a:gd name="T18" fmla="*/ 4 w 32"/>
                <a:gd name="T19" fmla="*/ 31 h 36"/>
                <a:gd name="T20" fmla="*/ 2 w 32"/>
                <a:gd name="T21" fmla="*/ 26 h 36"/>
                <a:gd name="T22" fmla="*/ 1 w 32"/>
                <a:gd name="T23" fmla="*/ 21 h 36"/>
                <a:gd name="T24" fmla="*/ 3 w 32"/>
                <a:gd name="T25" fmla="*/ 14 h 36"/>
                <a:gd name="T26" fmla="*/ 9 w 32"/>
                <a:gd name="T27" fmla="*/ 5 h 36"/>
                <a:gd name="T28" fmla="*/ 11 w 32"/>
                <a:gd name="T29" fmla="*/ 2 h 36"/>
                <a:gd name="T30" fmla="*/ 18 w 32"/>
                <a:gd name="T31" fmla="*/ 4 h 36"/>
                <a:gd name="T32" fmla="*/ 25 w 32"/>
                <a:gd name="T33" fmla="*/ 4 h 36"/>
                <a:gd name="T34" fmla="*/ 32 w 32"/>
                <a:gd name="T35" fmla="*/ 1 h 36"/>
                <a:gd name="T36" fmla="*/ 29 w 32"/>
                <a:gd name="T37" fmla="*/ 6 h 36"/>
                <a:gd name="T38" fmla="*/ 23 w 32"/>
                <a:gd name="T39" fmla="*/ 7 h 36"/>
                <a:gd name="T40" fmla="*/ 10 w 32"/>
                <a:gd name="T41" fmla="*/ 7 h 36"/>
                <a:gd name="T42" fmla="*/ 6 w 32"/>
                <a:gd name="T43" fmla="*/ 10 h 36"/>
                <a:gd name="T44" fmla="*/ 10 w 32"/>
                <a:gd name="T45" fmla="*/ 15 h 36"/>
                <a:gd name="T46" fmla="*/ 13 w 32"/>
                <a:gd name="T47" fmla="*/ 14 h 36"/>
                <a:gd name="T48" fmla="*/ 20 w 32"/>
                <a:gd name="T49" fmla="*/ 13 h 36"/>
                <a:gd name="T50" fmla="*/ 17 w 32"/>
                <a:gd name="T51" fmla="*/ 16 h 36"/>
                <a:gd name="T52" fmla="*/ 13 w 32"/>
                <a:gd name="T53" fmla="*/ 17 h 36"/>
                <a:gd name="T54" fmla="*/ 14 w 32"/>
                <a:gd name="T55" fmla="*/ 20 h 36"/>
                <a:gd name="T56" fmla="*/ 18 w 32"/>
                <a:gd name="T57" fmla="*/ 25 h 36"/>
                <a:gd name="T58" fmla="*/ 19 w 32"/>
                <a:gd name="T59" fmla="*/ 28 h 36"/>
                <a:gd name="T60" fmla="*/ 22 w 32"/>
                <a:gd name="T61" fmla="*/ 30 h 36"/>
                <a:gd name="T62" fmla="*/ 13 w 32"/>
                <a:gd name="T63" fmla="*/ 32 h 36"/>
                <a:gd name="T64" fmla="*/ 13 w 32"/>
                <a:gd name="T65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6">
                  <a:moveTo>
                    <a:pt x="13" y="32"/>
                  </a:moveTo>
                  <a:cubicBezTo>
                    <a:pt x="13" y="31"/>
                    <a:pt x="14" y="31"/>
                    <a:pt x="14" y="30"/>
                  </a:cubicBezTo>
                  <a:cubicBezTo>
                    <a:pt x="14" y="29"/>
                    <a:pt x="12" y="28"/>
                    <a:pt x="11" y="28"/>
                  </a:cubicBezTo>
                  <a:cubicBezTo>
                    <a:pt x="10" y="26"/>
                    <a:pt x="12" y="25"/>
                    <a:pt x="12" y="23"/>
                  </a:cubicBezTo>
                  <a:cubicBezTo>
                    <a:pt x="12" y="22"/>
                    <a:pt x="8" y="22"/>
                    <a:pt x="8" y="23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7" y="29"/>
                    <a:pt x="8" y="30"/>
                    <a:pt x="8" y="30"/>
                  </a:cubicBezTo>
                  <a:cubicBezTo>
                    <a:pt x="8" y="32"/>
                    <a:pt x="7" y="33"/>
                    <a:pt x="7" y="34"/>
                  </a:cubicBezTo>
                  <a:cubicBezTo>
                    <a:pt x="6" y="36"/>
                    <a:pt x="7" y="36"/>
                    <a:pt x="4" y="36"/>
                  </a:cubicBezTo>
                  <a:cubicBezTo>
                    <a:pt x="1" y="36"/>
                    <a:pt x="4" y="32"/>
                    <a:pt x="4" y="31"/>
                  </a:cubicBezTo>
                  <a:cubicBezTo>
                    <a:pt x="5" y="30"/>
                    <a:pt x="4" y="27"/>
                    <a:pt x="2" y="26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" y="19"/>
                    <a:pt x="2" y="16"/>
                    <a:pt x="3" y="14"/>
                  </a:cubicBezTo>
                  <a:cubicBezTo>
                    <a:pt x="5" y="11"/>
                    <a:pt x="4" y="5"/>
                    <a:pt x="9" y="5"/>
                  </a:cubicBezTo>
                  <a:cubicBezTo>
                    <a:pt x="10" y="5"/>
                    <a:pt x="9" y="2"/>
                    <a:pt x="11" y="2"/>
                  </a:cubicBezTo>
                  <a:cubicBezTo>
                    <a:pt x="14" y="3"/>
                    <a:pt x="16" y="4"/>
                    <a:pt x="18" y="4"/>
                  </a:cubicBezTo>
                  <a:cubicBezTo>
                    <a:pt x="20" y="4"/>
                    <a:pt x="23" y="5"/>
                    <a:pt x="25" y="4"/>
                  </a:cubicBezTo>
                  <a:cubicBezTo>
                    <a:pt x="26" y="4"/>
                    <a:pt x="32" y="0"/>
                    <a:pt x="32" y="1"/>
                  </a:cubicBezTo>
                  <a:cubicBezTo>
                    <a:pt x="32" y="2"/>
                    <a:pt x="29" y="5"/>
                    <a:pt x="29" y="6"/>
                  </a:cubicBezTo>
                  <a:cubicBezTo>
                    <a:pt x="27" y="7"/>
                    <a:pt x="25" y="7"/>
                    <a:pt x="23" y="7"/>
                  </a:cubicBezTo>
                  <a:cubicBezTo>
                    <a:pt x="18" y="6"/>
                    <a:pt x="14" y="7"/>
                    <a:pt x="10" y="7"/>
                  </a:cubicBezTo>
                  <a:cubicBezTo>
                    <a:pt x="7" y="6"/>
                    <a:pt x="6" y="7"/>
                    <a:pt x="6" y="10"/>
                  </a:cubicBezTo>
                  <a:cubicBezTo>
                    <a:pt x="6" y="13"/>
                    <a:pt x="9" y="13"/>
                    <a:pt x="10" y="15"/>
                  </a:cubicBezTo>
                  <a:cubicBezTo>
                    <a:pt x="11" y="17"/>
                    <a:pt x="12" y="15"/>
                    <a:pt x="13" y="14"/>
                  </a:cubicBezTo>
                  <a:cubicBezTo>
                    <a:pt x="13" y="13"/>
                    <a:pt x="20" y="12"/>
                    <a:pt x="20" y="13"/>
                  </a:cubicBezTo>
                  <a:cubicBezTo>
                    <a:pt x="21" y="13"/>
                    <a:pt x="18" y="16"/>
                    <a:pt x="17" y="16"/>
                  </a:cubicBezTo>
                  <a:cubicBezTo>
                    <a:pt x="15" y="18"/>
                    <a:pt x="15" y="18"/>
                    <a:pt x="13" y="17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1"/>
                    <a:pt x="18" y="23"/>
                    <a:pt x="18" y="25"/>
                  </a:cubicBezTo>
                  <a:cubicBezTo>
                    <a:pt x="18" y="26"/>
                    <a:pt x="18" y="27"/>
                    <a:pt x="19" y="28"/>
                  </a:cubicBezTo>
                  <a:cubicBezTo>
                    <a:pt x="19" y="28"/>
                    <a:pt x="21" y="30"/>
                    <a:pt x="22" y="30"/>
                  </a:cubicBezTo>
                  <a:cubicBezTo>
                    <a:pt x="20" y="31"/>
                    <a:pt x="15" y="33"/>
                    <a:pt x="13" y="32"/>
                  </a:cubicBezTo>
                  <a:cubicBezTo>
                    <a:pt x="13" y="31"/>
                    <a:pt x="14" y="33"/>
                    <a:pt x="13" y="3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5" name="Freeform 468">
              <a:extLst>
                <a:ext uri="{FF2B5EF4-FFF2-40B4-BE49-F238E27FC236}">
                  <a16:creationId xmlns:a16="http://schemas.microsoft.com/office/drawing/2014/main" id="{268F6656-0130-46FC-A956-8DBD38531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781" y="4331292"/>
              <a:ext cx="36632" cy="70082"/>
            </a:xfrm>
            <a:custGeom>
              <a:avLst/>
              <a:gdLst>
                <a:gd name="T0" fmla="*/ 3 w 8"/>
                <a:gd name="T1" fmla="*/ 2 h 15"/>
                <a:gd name="T2" fmla="*/ 3 w 8"/>
                <a:gd name="T3" fmla="*/ 0 h 15"/>
                <a:gd name="T4" fmla="*/ 0 w 8"/>
                <a:gd name="T5" fmla="*/ 4 h 15"/>
                <a:gd name="T6" fmla="*/ 1 w 8"/>
                <a:gd name="T7" fmla="*/ 8 h 15"/>
                <a:gd name="T8" fmla="*/ 2 w 8"/>
                <a:gd name="T9" fmla="*/ 12 h 15"/>
                <a:gd name="T10" fmla="*/ 5 w 8"/>
                <a:gd name="T11" fmla="*/ 15 h 15"/>
                <a:gd name="T12" fmla="*/ 4 w 8"/>
                <a:gd name="T13" fmla="*/ 13 h 15"/>
                <a:gd name="T14" fmla="*/ 3 w 8"/>
                <a:gd name="T15" fmla="*/ 9 h 15"/>
                <a:gd name="T16" fmla="*/ 7 w 8"/>
                <a:gd name="T17" fmla="*/ 9 h 15"/>
                <a:gd name="T18" fmla="*/ 5 w 8"/>
                <a:gd name="T19" fmla="*/ 7 h 15"/>
                <a:gd name="T20" fmla="*/ 6 w 8"/>
                <a:gd name="T21" fmla="*/ 5 h 15"/>
                <a:gd name="T22" fmla="*/ 2 w 8"/>
                <a:gd name="T23" fmla="*/ 6 h 15"/>
                <a:gd name="T24" fmla="*/ 3 w 8"/>
                <a:gd name="T25" fmla="*/ 2 h 15"/>
                <a:gd name="T26" fmla="*/ 3 w 8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5">
                  <a:moveTo>
                    <a:pt x="3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1" y="6"/>
                    <a:pt x="1" y="8"/>
                  </a:cubicBezTo>
                  <a:cubicBezTo>
                    <a:pt x="1" y="9"/>
                    <a:pt x="1" y="11"/>
                    <a:pt x="2" y="12"/>
                  </a:cubicBezTo>
                  <a:cubicBezTo>
                    <a:pt x="2" y="12"/>
                    <a:pt x="5" y="15"/>
                    <a:pt x="5" y="15"/>
                  </a:cubicBezTo>
                  <a:cubicBezTo>
                    <a:pt x="5" y="15"/>
                    <a:pt x="4" y="13"/>
                    <a:pt x="4" y="13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8"/>
                    <a:pt x="7" y="9"/>
                    <a:pt x="7" y="9"/>
                  </a:cubicBezTo>
                  <a:cubicBezTo>
                    <a:pt x="8" y="9"/>
                    <a:pt x="6" y="8"/>
                    <a:pt x="5" y="7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1"/>
                    <a:pt x="3" y="6"/>
                    <a:pt x="2" y="6"/>
                  </a:cubicBezTo>
                  <a:cubicBezTo>
                    <a:pt x="2" y="6"/>
                    <a:pt x="4" y="3"/>
                    <a:pt x="3" y="2"/>
                  </a:cubicBezTo>
                  <a:cubicBezTo>
                    <a:pt x="3" y="1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6" name="Freeform 469">
              <a:extLst>
                <a:ext uri="{FF2B5EF4-FFF2-40B4-BE49-F238E27FC236}">
                  <a16:creationId xmlns:a16="http://schemas.microsoft.com/office/drawing/2014/main" id="{C3728741-B0C0-4C0B-BA89-9DC1A9F96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895" y="4321736"/>
              <a:ext cx="12742" cy="9557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7" name="Freeform 470">
              <a:extLst>
                <a:ext uri="{FF2B5EF4-FFF2-40B4-BE49-F238E27FC236}">
                  <a16:creationId xmlns:a16="http://schemas.microsoft.com/office/drawing/2014/main" id="{4DF12E18-76F9-4508-A82B-825834DCC9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2863" y="4382262"/>
              <a:ext cx="22299" cy="9557"/>
            </a:xfrm>
            <a:custGeom>
              <a:avLst/>
              <a:gdLst>
                <a:gd name="T0" fmla="*/ 5 w 5"/>
                <a:gd name="T1" fmla="*/ 1 h 2"/>
                <a:gd name="T2" fmla="*/ 0 w 5"/>
                <a:gd name="T3" fmla="*/ 1 h 2"/>
                <a:gd name="T4" fmla="*/ 5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1"/>
                  </a:moveTo>
                  <a:cubicBezTo>
                    <a:pt x="5" y="0"/>
                    <a:pt x="0" y="0"/>
                    <a:pt x="0" y="1"/>
                  </a:cubicBezTo>
                  <a:cubicBezTo>
                    <a:pt x="0" y="1"/>
                    <a:pt x="5" y="2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8" name="Freeform 471">
              <a:extLst>
                <a:ext uri="{FF2B5EF4-FFF2-40B4-BE49-F238E27FC236}">
                  <a16:creationId xmlns:a16="http://schemas.microsoft.com/office/drawing/2014/main" id="{2A471034-1F73-4D7B-95D4-3784D24C9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7642" y="4387040"/>
              <a:ext cx="87603" cy="52563"/>
            </a:xfrm>
            <a:custGeom>
              <a:avLst/>
              <a:gdLst>
                <a:gd name="T0" fmla="*/ 10 w 19"/>
                <a:gd name="T1" fmla="*/ 1 h 11"/>
                <a:gd name="T2" fmla="*/ 4 w 19"/>
                <a:gd name="T3" fmla="*/ 3 h 11"/>
                <a:gd name="T4" fmla="*/ 3 w 19"/>
                <a:gd name="T5" fmla="*/ 4 h 11"/>
                <a:gd name="T6" fmla="*/ 1 w 19"/>
                <a:gd name="T7" fmla="*/ 3 h 11"/>
                <a:gd name="T8" fmla="*/ 3 w 19"/>
                <a:gd name="T9" fmla="*/ 6 h 11"/>
                <a:gd name="T10" fmla="*/ 6 w 19"/>
                <a:gd name="T11" fmla="*/ 7 h 11"/>
                <a:gd name="T12" fmla="*/ 9 w 19"/>
                <a:gd name="T13" fmla="*/ 10 h 11"/>
                <a:gd name="T14" fmla="*/ 14 w 19"/>
                <a:gd name="T15" fmla="*/ 10 h 11"/>
                <a:gd name="T16" fmla="*/ 18 w 19"/>
                <a:gd name="T17" fmla="*/ 5 h 11"/>
                <a:gd name="T18" fmla="*/ 15 w 19"/>
                <a:gd name="T19" fmla="*/ 2 h 11"/>
                <a:gd name="T20" fmla="*/ 10 w 19"/>
                <a:gd name="T21" fmla="*/ 1 h 11"/>
                <a:gd name="T22" fmla="*/ 10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"/>
                  </a:moveTo>
                  <a:cubicBezTo>
                    <a:pt x="9" y="0"/>
                    <a:pt x="5" y="2"/>
                    <a:pt x="4" y="3"/>
                  </a:cubicBezTo>
                  <a:cubicBezTo>
                    <a:pt x="3" y="3"/>
                    <a:pt x="4" y="3"/>
                    <a:pt x="3" y="4"/>
                  </a:cubicBezTo>
                  <a:cubicBezTo>
                    <a:pt x="3" y="5"/>
                    <a:pt x="2" y="3"/>
                    <a:pt x="1" y="3"/>
                  </a:cubicBezTo>
                  <a:cubicBezTo>
                    <a:pt x="0" y="3"/>
                    <a:pt x="2" y="6"/>
                    <a:pt x="3" y="6"/>
                  </a:cubicBezTo>
                  <a:cubicBezTo>
                    <a:pt x="3" y="7"/>
                    <a:pt x="5" y="7"/>
                    <a:pt x="6" y="7"/>
                  </a:cubicBezTo>
                  <a:cubicBezTo>
                    <a:pt x="8" y="7"/>
                    <a:pt x="8" y="9"/>
                    <a:pt x="9" y="10"/>
                  </a:cubicBezTo>
                  <a:cubicBezTo>
                    <a:pt x="10" y="11"/>
                    <a:pt x="13" y="10"/>
                    <a:pt x="14" y="10"/>
                  </a:cubicBezTo>
                  <a:cubicBezTo>
                    <a:pt x="18" y="10"/>
                    <a:pt x="19" y="8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4" y="2"/>
                    <a:pt x="12" y="1"/>
                    <a:pt x="10" y="1"/>
                  </a:cubicBezTo>
                  <a:cubicBezTo>
                    <a:pt x="10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9" name="Freeform 472">
              <a:extLst>
                <a:ext uri="{FF2B5EF4-FFF2-40B4-BE49-F238E27FC236}">
                  <a16:creationId xmlns:a16="http://schemas.microsoft.com/office/drawing/2014/main" id="{C17B6538-7D11-4D0C-ABE1-C93FCCC25C7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3354" y="4476236"/>
              <a:ext cx="97159" cy="55747"/>
            </a:xfrm>
            <a:custGeom>
              <a:avLst/>
              <a:gdLst>
                <a:gd name="T0" fmla="*/ 0 w 21"/>
                <a:gd name="T1" fmla="*/ 8 h 12"/>
                <a:gd name="T2" fmla="*/ 6 w 21"/>
                <a:gd name="T3" fmla="*/ 8 h 12"/>
                <a:gd name="T4" fmla="*/ 9 w 21"/>
                <a:gd name="T5" fmla="*/ 7 h 12"/>
                <a:gd name="T6" fmla="*/ 13 w 21"/>
                <a:gd name="T7" fmla="*/ 7 h 12"/>
                <a:gd name="T8" fmla="*/ 14 w 21"/>
                <a:gd name="T9" fmla="*/ 5 h 12"/>
                <a:gd name="T10" fmla="*/ 17 w 21"/>
                <a:gd name="T11" fmla="*/ 3 h 12"/>
                <a:gd name="T12" fmla="*/ 20 w 21"/>
                <a:gd name="T13" fmla="*/ 4 h 12"/>
                <a:gd name="T14" fmla="*/ 18 w 21"/>
                <a:gd name="T15" fmla="*/ 7 h 12"/>
                <a:gd name="T16" fmla="*/ 11 w 21"/>
                <a:gd name="T17" fmla="*/ 11 h 12"/>
                <a:gd name="T18" fmla="*/ 0 w 21"/>
                <a:gd name="T19" fmla="*/ 8 h 12"/>
                <a:gd name="T20" fmla="*/ 0 w 21"/>
                <a:gd name="T2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2">
                  <a:moveTo>
                    <a:pt x="0" y="8"/>
                  </a:moveTo>
                  <a:cubicBezTo>
                    <a:pt x="1" y="7"/>
                    <a:pt x="5" y="8"/>
                    <a:pt x="6" y="8"/>
                  </a:cubicBezTo>
                  <a:cubicBezTo>
                    <a:pt x="7" y="8"/>
                    <a:pt x="8" y="6"/>
                    <a:pt x="9" y="7"/>
                  </a:cubicBezTo>
                  <a:cubicBezTo>
                    <a:pt x="10" y="8"/>
                    <a:pt x="12" y="8"/>
                    <a:pt x="13" y="7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5" y="5"/>
                    <a:pt x="17" y="5"/>
                    <a:pt x="17" y="3"/>
                  </a:cubicBezTo>
                  <a:cubicBezTo>
                    <a:pt x="17" y="0"/>
                    <a:pt x="21" y="2"/>
                    <a:pt x="20" y="4"/>
                  </a:cubicBezTo>
                  <a:cubicBezTo>
                    <a:pt x="19" y="5"/>
                    <a:pt x="18" y="7"/>
                    <a:pt x="18" y="7"/>
                  </a:cubicBezTo>
                  <a:cubicBezTo>
                    <a:pt x="15" y="8"/>
                    <a:pt x="14" y="10"/>
                    <a:pt x="11" y="11"/>
                  </a:cubicBezTo>
                  <a:cubicBezTo>
                    <a:pt x="9" y="12"/>
                    <a:pt x="0" y="11"/>
                    <a:pt x="0" y="8"/>
                  </a:cubicBezTo>
                  <a:cubicBezTo>
                    <a:pt x="0" y="7"/>
                    <a:pt x="0" y="10"/>
                    <a:pt x="0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0" name="Freeform 473">
              <a:extLst>
                <a:ext uri="{FF2B5EF4-FFF2-40B4-BE49-F238E27FC236}">
                  <a16:creationId xmlns:a16="http://schemas.microsoft.com/office/drawing/2014/main" id="{64AE0538-F978-4268-8553-728CCCEC1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3517" y="4504906"/>
              <a:ext cx="41411" cy="50968"/>
            </a:xfrm>
            <a:custGeom>
              <a:avLst/>
              <a:gdLst>
                <a:gd name="T0" fmla="*/ 1 w 9"/>
                <a:gd name="T1" fmla="*/ 0 h 11"/>
                <a:gd name="T2" fmla="*/ 8 w 9"/>
                <a:gd name="T3" fmla="*/ 8 h 11"/>
                <a:gd name="T4" fmla="*/ 5 w 9"/>
                <a:gd name="T5" fmla="*/ 4 h 11"/>
                <a:gd name="T6" fmla="*/ 1 w 9"/>
                <a:gd name="T7" fmla="*/ 0 h 11"/>
                <a:gd name="T8" fmla="*/ 1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1"/>
                    <a:pt x="5" y="11"/>
                    <a:pt x="8" y="8"/>
                  </a:cubicBezTo>
                  <a:cubicBezTo>
                    <a:pt x="9" y="6"/>
                    <a:pt x="6" y="4"/>
                    <a:pt x="5" y="4"/>
                  </a:cubicBezTo>
                  <a:cubicBezTo>
                    <a:pt x="4" y="3"/>
                    <a:pt x="1" y="0"/>
                    <a:pt x="1" y="0"/>
                  </a:cubicBez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1" name="Freeform 474">
              <a:extLst>
                <a:ext uri="{FF2B5EF4-FFF2-40B4-BE49-F238E27FC236}">
                  <a16:creationId xmlns:a16="http://schemas.microsoft.com/office/drawing/2014/main" id="{8153E46E-7EC4-4A93-8576-C9E3913D1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4567" y="4598881"/>
              <a:ext cx="27077" cy="27078"/>
            </a:xfrm>
            <a:custGeom>
              <a:avLst/>
              <a:gdLst>
                <a:gd name="T0" fmla="*/ 6 w 6"/>
                <a:gd name="T1" fmla="*/ 4 h 6"/>
                <a:gd name="T2" fmla="*/ 1 w 6"/>
                <a:gd name="T3" fmla="*/ 2 h 6"/>
                <a:gd name="T4" fmla="*/ 6 w 6"/>
                <a:gd name="T5" fmla="*/ 4 h 6"/>
                <a:gd name="T6" fmla="*/ 6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2"/>
                    <a:pt x="0" y="0"/>
                    <a:pt x="1" y="2"/>
                  </a:cubicBezTo>
                  <a:cubicBezTo>
                    <a:pt x="1" y="3"/>
                    <a:pt x="6" y="5"/>
                    <a:pt x="6" y="4"/>
                  </a:cubicBezTo>
                  <a:cubicBezTo>
                    <a:pt x="6" y="3"/>
                    <a:pt x="6" y="6"/>
                    <a:pt x="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2" name="Freeform 475">
              <a:extLst>
                <a:ext uri="{FF2B5EF4-FFF2-40B4-BE49-F238E27FC236}">
                  <a16:creationId xmlns:a16="http://schemas.microsoft.com/office/drawing/2014/main" id="{9AF9741B-1B14-470E-9284-223E6CCC7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5897" y="4555875"/>
              <a:ext cx="43005" cy="28669"/>
            </a:xfrm>
            <a:custGeom>
              <a:avLst/>
              <a:gdLst>
                <a:gd name="T0" fmla="*/ 8 w 9"/>
                <a:gd name="T1" fmla="*/ 6 h 6"/>
                <a:gd name="T2" fmla="*/ 0 w 9"/>
                <a:gd name="T3" fmla="*/ 1 h 6"/>
                <a:gd name="T4" fmla="*/ 3 w 9"/>
                <a:gd name="T5" fmla="*/ 4 h 6"/>
                <a:gd name="T6" fmla="*/ 8 w 9"/>
                <a:gd name="T7" fmla="*/ 6 h 6"/>
                <a:gd name="T8" fmla="*/ 8 w 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6" y="5"/>
                    <a:pt x="3" y="0"/>
                    <a:pt x="0" y="1"/>
                  </a:cubicBezTo>
                  <a:cubicBezTo>
                    <a:pt x="0" y="2"/>
                    <a:pt x="3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9" y="6"/>
                    <a:pt x="6" y="5"/>
                    <a:pt x="8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3" name="Freeform 476">
              <a:extLst>
                <a:ext uri="{FF2B5EF4-FFF2-40B4-BE49-F238E27FC236}">
                  <a16:creationId xmlns:a16="http://schemas.microsoft.com/office/drawing/2014/main" id="{C0FB9B5B-56BA-4513-B06C-95CB19BE1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4485" y="4536761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0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0" y="0"/>
                    <a:pt x="0" y="0"/>
                  </a:cubicBezTo>
                  <a:cubicBezTo>
                    <a:pt x="0" y="1"/>
                    <a:pt x="4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4" name="Freeform 477">
              <a:extLst>
                <a:ext uri="{FF2B5EF4-FFF2-40B4-BE49-F238E27FC236}">
                  <a16:creationId xmlns:a16="http://schemas.microsoft.com/office/drawing/2014/main" id="{4F8793EB-FD6C-4AAA-AAAE-331C082F7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504" y="4864875"/>
              <a:ext cx="74858" cy="55747"/>
            </a:xfrm>
            <a:custGeom>
              <a:avLst/>
              <a:gdLst>
                <a:gd name="T0" fmla="*/ 15 w 16"/>
                <a:gd name="T1" fmla="*/ 11 h 12"/>
                <a:gd name="T2" fmla="*/ 2 w 16"/>
                <a:gd name="T3" fmla="*/ 0 h 12"/>
                <a:gd name="T4" fmla="*/ 1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5" y="11"/>
                  </a:moveTo>
                  <a:cubicBezTo>
                    <a:pt x="16" y="12"/>
                    <a:pt x="3" y="0"/>
                    <a:pt x="2" y="0"/>
                  </a:cubicBezTo>
                  <a:cubicBezTo>
                    <a:pt x="0" y="0"/>
                    <a:pt x="7" y="9"/>
                    <a:pt x="15" y="1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5" name="Freeform 478">
              <a:extLst>
                <a:ext uri="{FF2B5EF4-FFF2-40B4-BE49-F238E27FC236}">
                  <a16:creationId xmlns:a16="http://schemas.microsoft.com/office/drawing/2014/main" id="{97B233DA-341C-4B96-99DA-A4B2EE4126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7192" y="5220065"/>
              <a:ext cx="52562" cy="65304"/>
            </a:xfrm>
            <a:custGeom>
              <a:avLst/>
              <a:gdLst>
                <a:gd name="T0" fmla="*/ 11 w 11"/>
                <a:gd name="T1" fmla="*/ 14 h 14"/>
                <a:gd name="T2" fmla="*/ 9 w 11"/>
                <a:gd name="T3" fmla="*/ 10 h 14"/>
                <a:gd name="T4" fmla="*/ 9 w 11"/>
                <a:gd name="T5" fmla="*/ 7 h 14"/>
                <a:gd name="T6" fmla="*/ 0 w 11"/>
                <a:gd name="T7" fmla="*/ 0 h 14"/>
                <a:gd name="T8" fmla="*/ 3 w 11"/>
                <a:gd name="T9" fmla="*/ 4 h 14"/>
                <a:gd name="T10" fmla="*/ 5 w 11"/>
                <a:gd name="T11" fmla="*/ 8 h 14"/>
                <a:gd name="T12" fmla="*/ 8 w 11"/>
                <a:gd name="T13" fmla="*/ 11 h 14"/>
                <a:gd name="T14" fmla="*/ 11 w 11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0" y="12"/>
                    <a:pt x="11" y="11"/>
                    <a:pt x="9" y="10"/>
                  </a:cubicBezTo>
                  <a:cubicBezTo>
                    <a:pt x="8" y="8"/>
                    <a:pt x="9" y="8"/>
                    <a:pt x="9" y="7"/>
                  </a:cubicBezTo>
                  <a:cubicBezTo>
                    <a:pt x="8" y="5"/>
                    <a:pt x="0" y="1"/>
                    <a:pt x="0" y="0"/>
                  </a:cubicBezTo>
                  <a:cubicBezTo>
                    <a:pt x="0" y="1"/>
                    <a:pt x="3" y="3"/>
                    <a:pt x="3" y="4"/>
                  </a:cubicBezTo>
                  <a:cubicBezTo>
                    <a:pt x="4" y="6"/>
                    <a:pt x="4" y="7"/>
                    <a:pt x="5" y="8"/>
                  </a:cubicBezTo>
                  <a:cubicBezTo>
                    <a:pt x="6" y="9"/>
                    <a:pt x="9" y="10"/>
                    <a:pt x="8" y="11"/>
                  </a:cubicBezTo>
                  <a:cubicBezTo>
                    <a:pt x="8" y="13"/>
                    <a:pt x="9" y="13"/>
                    <a:pt x="11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6" name="Freeform 479">
              <a:extLst>
                <a:ext uri="{FF2B5EF4-FFF2-40B4-BE49-F238E27FC236}">
                  <a16:creationId xmlns:a16="http://schemas.microsoft.com/office/drawing/2014/main" id="{62CAAF10-5BDE-4483-BA94-E30B2649BAD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1528" y="5280592"/>
              <a:ext cx="121050" cy="141758"/>
            </a:xfrm>
            <a:custGeom>
              <a:avLst/>
              <a:gdLst>
                <a:gd name="T0" fmla="*/ 8 w 26"/>
                <a:gd name="T1" fmla="*/ 2 h 30"/>
                <a:gd name="T2" fmla="*/ 7 w 26"/>
                <a:gd name="T3" fmla="*/ 11 h 30"/>
                <a:gd name="T4" fmla="*/ 5 w 26"/>
                <a:gd name="T5" fmla="*/ 18 h 30"/>
                <a:gd name="T6" fmla="*/ 9 w 26"/>
                <a:gd name="T7" fmla="*/ 25 h 30"/>
                <a:gd name="T8" fmla="*/ 14 w 26"/>
                <a:gd name="T9" fmla="*/ 26 h 30"/>
                <a:gd name="T10" fmla="*/ 17 w 26"/>
                <a:gd name="T11" fmla="*/ 22 h 30"/>
                <a:gd name="T12" fmla="*/ 18 w 26"/>
                <a:gd name="T13" fmla="*/ 16 h 30"/>
                <a:gd name="T14" fmla="*/ 22 w 26"/>
                <a:gd name="T15" fmla="*/ 14 h 30"/>
                <a:gd name="T16" fmla="*/ 26 w 26"/>
                <a:gd name="T17" fmla="*/ 10 h 30"/>
                <a:gd name="T18" fmla="*/ 25 w 26"/>
                <a:gd name="T19" fmla="*/ 6 h 30"/>
                <a:gd name="T20" fmla="*/ 20 w 26"/>
                <a:gd name="T21" fmla="*/ 8 h 30"/>
                <a:gd name="T22" fmla="*/ 14 w 26"/>
                <a:gd name="T23" fmla="*/ 5 h 30"/>
                <a:gd name="T24" fmla="*/ 11 w 26"/>
                <a:gd name="T25" fmla="*/ 0 h 30"/>
                <a:gd name="T26" fmla="*/ 11 w 26"/>
                <a:gd name="T27" fmla="*/ 3 h 30"/>
                <a:gd name="T28" fmla="*/ 8 w 26"/>
                <a:gd name="T29" fmla="*/ 2 h 30"/>
                <a:gd name="T30" fmla="*/ 8 w 26"/>
                <a:gd name="T31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30">
                  <a:moveTo>
                    <a:pt x="8" y="2"/>
                  </a:moveTo>
                  <a:cubicBezTo>
                    <a:pt x="7" y="2"/>
                    <a:pt x="7" y="9"/>
                    <a:pt x="7" y="11"/>
                  </a:cubicBezTo>
                  <a:cubicBezTo>
                    <a:pt x="6" y="13"/>
                    <a:pt x="0" y="16"/>
                    <a:pt x="5" y="18"/>
                  </a:cubicBezTo>
                  <a:cubicBezTo>
                    <a:pt x="8" y="19"/>
                    <a:pt x="11" y="21"/>
                    <a:pt x="9" y="25"/>
                  </a:cubicBezTo>
                  <a:cubicBezTo>
                    <a:pt x="6" y="30"/>
                    <a:pt x="11" y="29"/>
                    <a:pt x="14" y="26"/>
                  </a:cubicBezTo>
                  <a:cubicBezTo>
                    <a:pt x="15" y="25"/>
                    <a:pt x="16" y="23"/>
                    <a:pt x="17" y="22"/>
                  </a:cubicBezTo>
                  <a:cubicBezTo>
                    <a:pt x="19" y="19"/>
                    <a:pt x="18" y="19"/>
                    <a:pt x="18" y="16"/>
                  </a:cubicBezTo>
                  <a:cubicBezTo>
                    <a:pt x="19" y="14"/>
                    <a:pt x="21" y="14"/>
                    <a:pt x="22" y="14"/>
                  </a:cubicBezTo>
                  <a:cubicBezTo>
                    <a:pt x="23" y="15"/>
                    <a:pt x="25" y="11"/>
                    <a:pt x="26" y="10"/>
                  </a:cubicBezTo>
                  <a:cubicBezTo>
                    <a:pt x="26" y="9"/>
                    <a:pt x="26" y="6"/>
                    <a:pt x="25" y="6"/>
                  </a:cubicBezTo>
                  <a:cubicBezTo>
                    <a:pt x="23" y="6"/>
                    <a:pt x="21" y="8"/>
                    <a:pt x="20" y="8"/>
                  </a:cubicBezTo>
                  <a:cubicBezTo>
                    <a:pt x="18" y="8"/>
                    <a:pt x="15" y="7"/>
                    <a:pt x="14" y="5"/>
                  </a:cubicBezTo>
                  <a:cubicBezTo>
                    <a:pt x="13" y="4"/>
                    <a:pt x="13" y="0"/>
                    <a:pt x="11" y="0"/>
                  </a:cubicBezTo>
                  <a:cubicBezTo>
                    <a:pt x="11" y="0"/>
                    <a:pt x="11" y="3"/>
                    <a:pt x="11" y="3"/>
                  </a:cubicBezTo>
                  <a:cubicBezTo>
                    <a:pt x="10" y="3"/>
                    <a:pt x="9" y="1"/>
                    <a:pt x="8" y="2"/>
                  </a:cubicBezTo>
                  <a:cubicBezTo>
                    <a:pt x="7" y="2"/>
                    <a:pt x="9" y="1"/>
                    <a:pt x="8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7" name="Freeform 480">
              <a:extLst>
                <a:ext uri="{FF2B5EF4-FFF2-40B4-BE49-F238E27FC236}">
                  <a16:creationId xmlns:a16="http://schemas.microsoft.com/office/drawing/2014/main" id="{02DB9679-0380-4591-8D6E-7E3C7477CE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2251" y="5384122"/>
              <a:ext cx="183169" cy="178392"/>
            </a:xfrm>
            <a:custGeom>
              <a:avLst/>
              <a:gdLst>
                <a:gd name="T0" fmla="*/ 33 w 39"/>
                <a:gd name="T1" fmla="*/ 4 h 38"/>
                <a:gd name="T2" fmla="*/ 30 w 39"/>
                <a:gd name="T3" fmla="*/ 1 h 38"/>
                <a:gd name="T4" fmla="*/ 26 w 39"/>
                <a:gd name="T5" fmla="*/ 8 h 38"/>
                <a:gd name="T6" fmla="*/ 22 w 39"/>
                <a:gd name="T7" fmla="*/ 13 h 38"/>
                <a:gd name="T8" fmla="*/ 15 w 39"/>
                <a:gd name="T9" fmla="*/ 18 h 38"/>
                <a:gd name="T10" fmla="*/ 9 w 39"/>
                <a:gd name="T11" fmla="*/ 22 h 38"/>
                <a:gd name="T12" fmla="*/ 4 w 39"/>
                <a:gd name="T13" fmla="*/ 27 h 38"/>
                <a:gd name="T14" fmla="*/ 2 w 39"/>
                <a:gd name="T15" fmla="*/ 33 h 38"/>
                <a:gd name="T16" fmla="*/ 1 w 39"/>
                <a:gd name="T17" fmla="*/ 34 h 38"/>
                <a:gd name="T18" fmla="*/ 3 w 39"/>
                <a:gd name="T19" fmla="*/ 35 h 38"/>
                <a:gd name="T20" fmla="*/ 10 w 39"/>
                <a:gd name="T21" fmla="*/ 37 h 38"/>
                <a:gd name="T22" fmla="*/ 19 w 39"/>
                <a:gd name="T23" fmla="*/ 34 h 38"/>
                <a:gd name="T24" fmla="*/ 22 w 39"/>
                <a:gd name="T25" fmla="*/ 27 h 38"/>
                <a:gd name="T26" fmla="*/ 27 w 39"/>
                <a:gd name="T27" fmla="*/ 22 h 38"/>
                <a:gd name="T28" fmla="*/ 29 w 39"/>
                <a:gd name="T29" fmla="*/ 21 h 38"/>
                <a:gd name="T30" fmla="*/ 33 w 39"/>
                <a:gd name="T31" fmla="*/ 21 h 38"/>
                <a:gd name="T32" fmla="*/ 32 w 39"/>
                <a:gd name="T33" fmla="*/ 19 h 38"/>
                <a:gd name="T34" fmla="*/ 32 w 39"/>
                <a:gd name="T35" fmla="*/ 17 h 38"/>
                <a:gd name="T36" fmla="*/ 38 w 39"/>
                <a:gd name="T37" fmla="*/ 9 h 38"/>
                <a:gd name="T38" fmla="*/ 38 w 39"/>
                <a:gd name="T39" fmla="*/ 6 h 38"/>
                <a:gd name="T40" fmla="*/ 38 w 39"/>
                <a:gd name="T41" fmla="*/ 4 h 38"/>
                <a:gd name="T42" fmla="*/ 37 w 39"/>
                <a:gd name="T43" fmla="*/ 4 h 38"/>
                <a:gd name="T44" fmla="*/ 37 w 39"/>
                <a:gd name="T45" fmla="*/ 2 h 38"/>
                <a:gd name="T46" fmla="*/ 33 w 39"/>
                <a:gd name="T47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" h="38">
                  <a:moveTo>
                    <a:pt x="33" y="4"/>
                  </a:moveTo>
                  <a:cubicBezTo>
                    <a:pt x="33" y="4"/>
                    <a:pt x="32" y="0"/>
                    <a:pt x="30" y="1"/>
                  </a:cubicBezTo>
                  <a:cubicBezTo>
                    <a:pt x="27" y="3"/>
                    <a:pt x="28" y="5"/>
                    <a:pt x="26" y="8"/>
                  </a:cubicBezTo>
                  <a:cubicBezTo>
                    <a:pt x="25" y="9"/>
                    <a:pt x="24" y="12"/>
                    <a:pt x="22" y="13"/>
                  </a:cubicBezTo>
                  <a:cubicBezTo>
                    <a:pt x="20" y="16"/>
                    <a:pt x="18" y="17"/>
                    <a:pt x="15" y="18"/>
                  </a:cubicBezTo>
                  <a:cubicBezTo>
                    <a:pt x="13" y="19"/>
                    <a:pt x="12" y="21"/>
                    <a:pt x="9" y="22"/>
                  </a:cubicBezTo>
                  <a:cubicBezTo>
                    <a:pt x="7" y="23"/>
                    <a:pt x="7" y="27"/>
                    <a:pt x="4" y="27"/>
                  </a:cubicBezTo>
                  <a:cubicBezTo>
                    <a:pt x="0" y="28"/>
                    <a:pt x="4" y="31"/>
                    <a:pt x="2" y="33"/>
                  </a:cubicBezTo>
                  <a:cubicBezTo>
                    <a:pt x="1" y="33"/>
                    <a:pt x="0" y="33"/>
                    <a:pt x="1" y="34"/>
                  </a:cubicBezTo>
                  <a:cubicBezTo>
                    <a:pt x="1" y="35"/>
                    <a:pt x="1" y="35"/>
                    <a:pt x="3" y="35"/>
                  </a:cubicBezTo>
                  <a:cubicBezTo>
                    <a:pt x="5" y="35"/>
                    <a:pt x="8" y="37"/>
                    <a:pt x="10" y="37"/>
                  </a:cubicBezTo>
                  <a:cubicBezTo>
                    <a:pt x="14" y="38"/>
                    <a:pt x="16" y="36"/>
                    <a:pt x="19" y="34"/>
                  </a:cubicBezTo>
                  <a:cubicBezTo>
                    <a:pt x="21" y="32"/>
                    <a:pt x="22" y="30"/>
                    <a:pt x="22" y="27"/>
                  </a:cubicBezTo>
                  <a:cubicBezTo>
                    <a:pt x="23" y="24"/>
                    <a:pt x="24" y="24"/>
                    <a:pt x="27" y="22"/>
                  </a:cubicBezTo>
                  <a:cubicBezTo>
                    <a:pt x="28" y="22"/>
                    <a:pt x="28" y="21"/>
                    <a:pt x="29" y="21"/>
                  </a:cubicBezTo>
                  <a:cubicBezTo>
                    <a:pt x="30" y="21"/>
                    <a:pt x="31" y="21"/>
                    <a:pt x="33" y="21"/>
                  </a:cubicBezTo>
                  <a:cubicBezTo>
                    <a:pt x="34" y="20"/>
                    <a:pt x="33" y="19"/>
                    <a:pt x="32" y="19"/>
                  </a:cubicBezTo>
                  <a:cubicBezTo>
                    <a:pt x="31" y="18"/>
                    <a:pt x="31" y="18"/>
                    <a:pt x="32" y="17"/>
                  </a:cubicBezTo>
                  <a:cubicBezTo>
                    <a:pt x="34" y="14"/>
                    <a:pt x="36" y="12"/>
                    <a:pt x="38" y="9"/>
                  </a:cubicBezTo>
                  <a:cubicBezTo>
                    <a:pt x="38" y="8"/>
                    <a:pt x="38" y="7"/>
                    <a:pt x="38" y="6"/>
                  </a:cubicBezTo>
                  <a:cubicBezTo>
                    <a:pt x="38" y="5"/>
                    <a:pt x="38" y="5"/>
                    <a:pt x="38" y="4"/>
                  </a:cubicBezTo>
                  <a:cubicBezTo>
                    <a:pt x="39" y="3"/>
                    <a:pt x="37" y="4"/>
                    <a:pt x="37" y="4"/>
                  </a:cubicBezTo>
                  <a:cubicBezTo>
                    <a:pt x="37" y="3"/>
                    <a:pt x="37" y="3"/>
                    <a:pt x="37" y="2"/>
                  </a:cubicBezTo>
                  <a:cubicBezTo>
                    <a:pt x="36" y="3"/>
                    <a:pt x="35" y="5"/>
                    <a:pt x="3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8" name="Freeform 481">
              <a:extLst>
                <a:ext uri="{FF2B5EF4-FFF2-40B4-BE49-F238E27FC236}">
                  <a16:creationId xmlns:a16="http://schemas.microsoft.com/office/drawing/2014/main" id="{01E055C8-5A44-4F47-BEF5-246CF32DD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0920" y="5562516"/>
              <a:ext cx="9557" cy="9557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1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9" name="Freeform 482">
              <a:extLst>
                <a:ext uri="{FF2B5EF4-FFF2-40B4-BE49-F238E27FC236}">
                  <a16:creationId xmlns:a16="http://schemas.microsoft.com/office/drawing/2014/main" id="{31057CCE-C086-4C4F-86DF-A5EA27E0B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184158" y="5388901"/>
              <a:ext cx="89195" cy="84417"/>
            </a:xfrm>
            <a:custGeom>
              <a:avLst/>
              <a:gdLst>
                <a:gd name="T0" fmla="*/ 0 w 19"/>
                <a:gd name="T1" fmla="*/ 2 h 18"/>
                <a:gd name="T2" fmla="*/ 2 w 19"/>
                <a:gd name="T3" fmla="*/ 7 h 18"/>
                <a:gd name="T4" fmla="*/ 4 w 19"/>
                <a:gd name="T5" fmla="*/ 10 h 18"/>
                <a:gd name="T6" fmla="*/ 3 w 19"/>
                <a:gd name="T7" fmla="*/ 12 h 18"/>
                <a:gd name="T8" fmla="*/ 9 w 19"/>
                <a:gd name="T9" fmla="*/ 18 h 18"/>
                <a:gd name="T10" fmla="*/ 12 w 19"/>
                <a:gd name="T11" fmla="*/ 15 h 18"/>
                <a:gd name="T12" fmla="*/ 13 w 19"/>
                <a:gd name="T13" fmla="*/ 17 h 18"/>
                <a:gd name="T14" fmla="*/ 14 w 19"/>
                <a:gd name="T15" fmla="*/ 14 h 18"/>
                <a:gd name="T16" fmla="*/ 16 w 19"/>
                <a:gd name="T17" fmla="*/ 15 h 18"/>
                <a:gd name="T18" fmla="*/ 18 w 19"/>
                <a:gd name="T19" fmla="*/ 7 h 18"/>
                <a:gd name="T20" fmla="*/ 16 w 19"/>
                <a:gd name="T21" fmla="*/ 1 h 18"/>
                <a:gd name="T22" fmla="*/ 7 w 19"/>
                <a:gd name="T23" fmla="*/ 3 h 18"/>
                <a:gd name="T24" fmla="*/ 0 w 19"/>
                <a:gd name="T25" fmla="*/ 2 h 18"/>
                <a:gd name="T26" fmla="*/ 0 w 19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">
                  <a:moveTo>
                    <a:pt x="0" y="2"/>
                  </a:moveTo>
                  <a:cubicBezTo>
                    <a:pt x="0" y="3"/>
                    <a:pt x="2" y="6"/>
                    <a:pt x="2" y="7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1"/>
                    <a:pt x="3" y="11"/>
                    <a:pt x="3" y="12"/>
                  </a:cubicBezTo>
                  <a:cubicBezTo>
                    <a:pt x="4" y="15"/>
                    <a:pt x="7" y="17"/>
                    <a:pt x="9" y="18"/>
                  </a:cubicBezTo>
                  <a:cubicBezTo>
                    <a:pt x="11" y="18"/>
                    <a:pt x="11" y="16"/>
                    <a:pt x="12" y="15"/>
                  </a:cubicBezTo>
                  <a:cubicBezTo>
                    <a:pt x="12" y="15"/>
                    <a:pt x="13" y="17"/>
                    <a:pt x="13" y="17"/>
                  </a:cubicBezTo>
                  <a:cubicBezTo>
                    <a:pt x="13" y="16"/>
                    <a:pt x="13" y="14"/>
                    <a:pt x="14" y="14"/>
                  </a:cubicBezTo>
                  <a:cubicBezTo>
                    <a:pt x="15" y="13"/>
                    <a:pt x="15" y="15"/>
                    <a:pt x="16" y="15"/>
                  </a:cubicBezTo>
                  <a:cubicBezTo>
                    <a:pt x="15" y="15"/>
                    <a:pt x="18" y="8"/>
                    <a:pt x="18" y="7"/>
                  </a:cubicBezTo>
                  <a:cubicBezTo>
                    <a:pt x="18" y="6"/>
                    <a:pt x="19" y="0"/>
                    <a:pt x="16" y="1"/>
                  </a:cubicBezTo>
                  <a:cubicBezTo>
                    <a:pt x="13" y="2"/>
                    <a:pt x="10" y="4"/>
                    <a:pt x="7" y="3"/>
                  </a:cubicBezTo>
                  <a:cubicBezTo>
                    <a:pt x="6" y="3"/>
                    <a:pt x="1" y="0"/>
                    <a:pt x="0" y="2"/>
                  </a:cubicBezTo>
                  <a:cubicBezTo>
                    <a:pt x="0" y="3"/>
                    <a:pt x="1" y="0"/>
                    <a:pt x="0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0" name="Freeform 483">
              <a:extLst>
                <a:ext uri="{FF2B5EF4-FFF2-40B4-BE49-F238E27FC236}">
                  <a16:creationId xmlns:a16="http://schemas.microsoft.com/office/drawing/2014/main" id="{7EB91B0E-C5B2-4760-AC88-1C4E9A88E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4240" y="5365010"/>
              <a:ext cx="14335" cy="23893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0 h 5"/>
                <a:gd name="T4" fmla="*/ 3 w 3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5"/>
                    <a:pt x="0" y="1"/>
                    <a:pt x="1" y="0"/>
                  </a:cubicBezTo>
                  <a:cubicBezTo>
                    <a:pt x="2" y="0"/>
                    <a:pt x="3" y="1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1" name="Freeform 484">
              <a:extLst>
                <a:ext uri="{FF2B5EF4-FFF2-40B4-BE49-F238E27FC236}">
                  <a16:creationId xmlns:a16="http://schemas.microsoft.com/office/drawing/2014/main" id="{24B9985F-9466-49BD-AE9E-5F7BCFCE6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0267" y="5365010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2" name="Freeform 485">
              <a:extLst>
                <a:ext uri="{FF2B5EF4-FFF2-40B4-BE49-F238E27FC236}">
                  <a16:creationId xmlns:a16="http://schemas.microsoft.com/office/drawing/2014/main" id="{9062FFF2-5182-4615-90D9-27B149107D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478" y="4152901"/>
              <a:ext cx="50967" cy="84417"/>
            </a:xfrm>
            <a:custGeom>
              <a:avLst/>
              <a:gdLst>
                <a:gd name="T0" fmla="*/ 2 w 11"/>
                <a:gd name="T1" fmla="*/ 0 h 18"/>
                <a:gd name="T2" fmla="*/ 1 w 11"/>
                <a:gd name="T3" fmla="*/ 0 h 18"/>
                <a:gd name="T4" fmla="*/ 1 w 11"/>
                <a:gd name="T5" fmla="*/ 3 h 18"/>
                <a:gd name="T6" fmla="*/ 0 w 11"/>
                <a:gd name="T7" fmla="*/ 8 h 18"/>
                <a:gd name="T8" fmla="*/ 4 w 11"/>
                <a:gd name="T9" fmla="*/ 18 h 18"/>
                <a:gd name="T10" fmla="*/ 9 w 11"/>
                <a:gd name="T11" fmla="*/ 15 h 18"/>
                <a:gd name="T12" fmla="*/ 9 w 11"/>
                <a:gd name="T13" fmla="*/ 8 h 18"/>
                <a:gd name="T14" fmla="*/ 2 w 11"/>
                <a:gd name="T15" fmla="*/ 0 h 18"/>
                <a:gd name="T16" fmla="*/ 2 w 11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8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3"/>
                    <a:pt x="1" y="3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1"/>
                    <a:pt x="0" y="18"/>
                    <a:pt x="4" y="18"/>
                  </a:cubicBezTo>
                  <a:cubicBezTo>
                    <a:pt x="6" y="18"/>
                    <a:pt x="9" y="17"/>
                    <a:pt x="9" y="15"/>
                  </a:cubicBezTo>
                  <a:cubicBezTo>
                    <a:pt x="11" y="13"/>
                    <a:pt x="9" y="10"/>
                    <a:pt x="9" y="8"/>
                  </a:cubicBezTo>
                  <a:cubicBezTo>
                    <a:pt x="7" y="6"/>
                    <a:pt x="5" y="0"/>
                    <a:pt x="2" y="0"/>
                  </a:cubicBezTo>
                  <a:cubicBezTo>
                    <a:pt x="1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3" name="Freeform 486">
              <a:extLst>
                <a:ext uri="{FF2B5EF4-FFF2-40B4-BE49-F238E27FC236}">
                  <a16:creationId xmlns:a16="http://schemas.microsoft.com/office/drawing/2014/main" id="{0C8FA255-B558-4D1A-9DA8-8CFA0ABF4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4384" y="4659406"/>
              <a:ext cx="168834" cy="326520"/>
            </a:xfrm>
            <a:custGeom>
              <a:avLst/>
              <a:gdLst>
                <a:gd name="T0" fmla="*/ 31 w 36"/>
                <a:gd name="T1" fmla="*/ 2 h 70"/>
                <a:gd name="T2" fmla="*/ 29 w 36"/>
                <a:gd name="T3" fmla="*/ 0 h 70"/>
                <a:gd name="T4" fmla="*/ 28 w 36"/>
                <a:gd name="T5" fmla="*/ 3 h 70"/>
                <a:gd name="T6" fmla="*/ 26 w 36"/>
                <a:gd name="T7" fmla="*/ 8 h 70"/>
                <a:gd name="T8" fmla="*/ 23 w 36"/>
                <a:gd name="T9" fmla="*/ 8 h 70"/>
                <a:gd name="T10" fmla="*/ 23 w 36"/>
                <a:gd name="T11" fmla="*/ 10 h 70"/>
                <a:gd name="T12" fmla="*/ 22 w 36"/>
                <a:gd name="T13" fmla="*/ 12 h 70"/>
                <a:gd name="T14" fmla="*/ 23 w 36"/>
                <a:gd name="T15" fmla="*/ 13 h 70"/>
                <a:gd name="T16" fmla="*/ 21 w 36"/>
                <a:gd name="T17" fmla="*/ 14 h 70"/>
                <a:gd name="T18" fmla="*/ 19 w 36"/>
                <a:gd name="T19" fmla="*/ 16 h 70"/>
                <a:gd name="T20" fmla="*/ 15 w 36"/>
                <a:gd name="T21" fmla="*/ 18 h 70"/>
                <a:gd name="T22" fmla="*/ 15 w 36"/>
                <a:gd name="T23" fmla="*/ 19 h 70"/>
                <a:gd name="T24" fmla="*/ 13 w 36"/>
                <a:gd name="T25" fmla="*/ 19 h 70"/>
                <a:gd name="T26" fmla="*/ 8 w 36"/>
                <a:gd name="T27" fmla="*/ 21 h 70"/>
                <a:gd name="T28" fmla="*/ 6 w 36"/>
                <a:gd name="T29" fmla="*/ 21 h 70"/>
                <a:gd name="T30" fmla="*/ 4 w 36"/>
                <a:gd name="T31" fmla="*/ 27 h 70"/>
                <a:gd name="T32" fmla="*/ 4 w 36"/>
                <a:gd name="T33" fmla="*/ 44 h 70"/>
                <a:gd name="T34" fmla="*/ 0 w 36"/>
                <a:gd name="T35" fmla="*/ 51 h 70"/>
                <a:gd name="T36" fmla="*/ 0 w 36"/>
                <a:gd name="T37" fmla="*/ 55 h 70"/>
                <a:gd name="T38" fmla="*/ 2 w 36"/>
                <a:gd name="T39" fmla="*/ 59 h 70"/>
                <a:gd name="T40" fmla="*/ 5 w 36"/>
                <a:gd name="T41" fmla="*/ 68 h 70"/>
                <a:gd name="T42" fmla="*/ 16 w 36"/>
                <a:gd name="T43" fmla="*/ 68 h 70"/>
                <a:gd name="T44" fmla="*/ 24 w 36"/>
                <a:gd name="T45" fmla="*/ 50 h 70"/>
                <a:gd name="T46" fmla="*/ 31 w 36"/>
                <a:gd name="T47" fmla="*/ 30 h 70"/>
                <a:gd name="T48" fmla="*/ 32 w 36"/>
                <a:gd name="T49" fmla="*/ 23 h 70"/>
                <a:gd name="T50" fmla="*/ 34 w 36"/>
                <a:gd name="T51" fmla="*/ 19 h 70"/>
                <a:gd name="T52" fmla="*/ 36 w 36"/>
                <a:gd name="T53" fmla="*/ 17 h 70"/>
                <a:gd name="T54" fmla="*/ 35 w 36"/>
                <a:gd name="T55" fmla="*/ 11 h 70"/>
                <a:gd name="T56" fmla="*/ 31 w 36"/>
                <a:gd name="T57" fmla="*/ 2 h 70"/>
                <a:gd name="T58" fmla="*/ 31 w 36"/>
                <a:gd name="T5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70">
                  <a:moveTo>
                    <a:pt x="31" y="2"/>
                  </a:moveTo>
                  <a:cubicBezTo>
                    <a:pt x="31" y="2"/>
                    <a:pt x="30" y="0"/>
                    <a:pt x="29" y="0"/>
                  </a:cubicBezTo>
                  <a:cubicBezTo>
                    <a:pt x="29" y="1"/>
                    <a:pt x="28" y="2"/>
                    <a:pt x="28" y="3"/>
                  </a:cubicBezTo>
                  <a:cubicBezTo>
                    <a:pt x="27" y="5"/>
                    <a:pt x="27" y="6"/>
                    <a:pt x="26" y="8"/>
                  </a:cubicBezTo>
                  <a:cubicBezTo>
                    <a:pt x="25" y="9"/>
                    <a:pt x="24" y="8"/>
                    <a:pt x="23" y="8"/>
                  </a:cubicBezTo>
                  <a:cubicBezTo>
                    <a:pt x="23" y="8"/>
                    <a:pt x="24" y="9"/>
                    <a:pt x="23" y="10"/>
                  </a:cubicBezTo>
                  <a:cubicBezTo>
                    <a:pt x="23" y="11"/>
                    <a:pt x="22" y="11"/>
                    <a:pt x="22" y="12"/>
                  </a:cubicBezTo>
                  <a:cubicBezTo>
                    <a:pt x="22" y="12"/>
                    <a:pt x="23" y="13"/>
                    <a:pt x="23" y="13"/>
                  </a:cubicBezTo>
                  <a:cubicBezTo>
                    <a:pt x="23" y="14"/>
                    <a:pt x="22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8" y="17"/>
                    <a:pt x="17" y="17"/>
                    <a:pt x="15" y="18"/>
                  </a:cubicBezTo>
                  <a:cubicBezTo>
                    <a:pt x="14" y="18"/>
                    <a:pt x="16" y="19"/>
                    <a:pt x="15" y="19"/>
                  </a:cubicBezTo>
                  <a:cubicBezTo>
                    <a:pt x="15" y="20"/>
                    <a:pt x="13" y="18"/>
                    <a:pt x="13" y="19"/>
                  </a:cubicBezTo>
                  <a:cubicBezTo>
                    <a:pt x="11" y="20"/>
                    <a:pt x="10" y="20"/>
                    <a:pt x="8" y="21"/>
                  </a:cubicBezTo>
                  <a:cubicBezTo>
                    <a:pt x="7" y="21"/>
                    <a:pt x="6" y="20"/>
                    <a:pt x="6" y="21"/>
                  </a:cubicBezTo>
                  <a:cubicBezTo>
                    <a:pt x="5" y="23"/>
                    <a:pt x="5" y="25"/>
                    <a:pt x="4" y="27"/>
                  </a:cubicBezTo>
                  <a:cubicBezTo>
                    <a:pt x="3" y="32"/>
                    <a:pt x="8" y="39"/>
                    <a:pt x="4" y="44"/>
                  </a:cubicBezTo>
                  <a:cubicBezTo>
                    <a:pt x="3" y="46"/>
                    <a:pt x="1" y="48"/>
                    <a:pt x="0" y="51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1" y="56"/>
                    <a:pt x="3" y="57"/>
                    <a:pt x="2" y="59"/>
                  </a:cubicBezTo>
                  <a:cubicBezTo>
                    <a:pt x="1" y="62"/>
                    <a:pt x="2" y="66"/>
                    <a:pt x="5" y="68"/>
                  </a:cubicBezTo>
                  <a:cubicBezTo>
                    <a:pt x="8" y="70"/>
                    <a:pt x="11" y="70"/>
                    <a:pt x="16" y="68"/>
                  </a:cubicBezTo>
                  <a:cubicBezTo>
                    <a:pt x="21" y="66"/>
                    <a:pt x="22" y="55"/>
                    <a:pt x="24" y="50"/>
                  </a:cubicBezTo>
                  <a:cubicBezTo>
                    <a:pt x="26" y="43"/>
                    <a:pt x="29" y="37"/>
                    <a:pt x="31" y="30"/>
                  </a:cubicBezTo>
                  <a:cubicBezTo>
                    <a:pt x="31" y="28"/>
                    <a:pt x="31" y="25"/>
                    <a:pt x="32" y="23"/>
                  </a:cubicBezTo>
                  <a:cubicBezTo>
                    <a:pt x="33" y="22"/>
                    <a:pt x="31" y="14"/>
                    <a:pt x="34" y="19"/>
                  </a:cubicBezTo>
                  <a:cubicBezTo>
                    <a:pt x="35" y="20"/>
                    <a:pt x="35" y="18"/>
                    <a:pt x="36" y="17"/>
                  </a:cubicBezTo>
                  <a:cubicBezTo>
                    <a:pt x="36" y="15"/>
                    <a:pt x="35" y="13"/>
                    <a:pt x="35" y="11"/>
                  </a:cubicBezTo>
                  <a:cubicBezTo>
                    <a:pt x="34" y="9"/>
                    <a:pt x="33" y="4"/>
                    <a:pt x="31" y="2"/>
                  </a:cubicBezTo>
                  <a:cubicBezTo>
                    <a:pt x="30" y="1"/>
                    <a:pt x="32" y="2"/>
                    <a:pt x="3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4" name="Freeform 487">
              <a:extLst>
                <a:ext uri="{FF2B5EF4-FFF2-40B4-BE49-F238E27FC236}">
                  <a16:creationId xmlns:a16="http://schemas.microsoft.com/office/drawing/2014/main" id="{E7FB9311-AF1D-42FD-A5EF-7F2D0A7F3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8684" y="2370575"/>
              <a:ext cx="50967" cy="38226"/>
            </a:xfrm>
            <a:custGeom>
              <a:avLst/>
              <a:gdLst>
                <a:gd name="T0" fmla="*/ 9 w 11"/>
                <a:gd name="T1" fmla="*/ 7 h 8"/>
                <a:gd name="T2" fmla="*/ 8 w 11"/>
                <a:gd name="T3" fmla="*/ 4 h 8"/>
                <a:gd name="T4" fmla="*/ 3 w 11"/>
                <a:gd name="T5" fmla="*/ 0 h 8"/>
                <a:gd name="T6" fmla="*/ 1 w 11"/>
                <a:gd name="T7" fmla="*/ 2 h 8"/>
                <a:gd name="T8" fmla="*/ 3 w 11"/>
                <a:gd name="T9" fmla="*/ 5 h 8"/>
                <a:gd name="T10" fmla="*/ 9 w 11"/>
                <a:gd name="T11" fmla="*/ 7 h 8"/>
                <a:gd name="T12" fmla="*/ 9 w 11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9" y="7"/>
                  </a:moveTo>
                  <a:cubicBezTo>
                    <a:pt x="11" y="8"/>
                    <a:pt x="9" y="5"/>
                    <a:pt x="8" y="4"/>
                  </a:cubicBezTo>
                  <a:cubicBezTo>
                    <a:pt x="7" y="3"/>
                    <a:pt x="4" y="1"/>
                    <a:pt x="3" y="0"/>
                  </a:cubicBezTo>
                  <a:cubicBezTo>
                    <a:pt x="2" y="0"/>
                    <a:pt x="1" y="1"/>
                    <a:pt x="1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6"/>
                    <a:pt x="7" y="7"/>
                    <a:pt x="9" y="7"/>
                  </a:cubicBezTo>
                  <a:cubicBezTo>
                    <a:pt x="10" y="7"/>
                    <a:pt x="7" y="7"/>
                    <a:pt x="9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5" name="Freeform 488">
              <a:extLst>
                <a:ext uri="{FF2B5EF4-FFF2-40B4-BE49-F238E27FC236}">
                  <a16:creationId xmlns:a16="http://schemas.microsoft.com/office/drawing/2014/main" id="{4BAFEA28-BBD9-4148-8A0C-0001BAFE2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4991" y="2399246"/>
              <a:ext cx="50967" cy="46190"/>
            </a:xfrm>
            <a:custGeom>
              <a:avLst/>
              <a:gdLst>
                <a:gd name="T0" fmla="*/ 10 w 11"/>
                <a:gd name="T1" fmla="*/ 6 h 10"/>
                <a:gd name="T2" fmla="*/ 6 w 11"/>
                <a:gd name="T3" fmla="*/ 10 h 10"/>
                <a:gd name="T4" fmla="*/ 0 w 11"/>
                <a:gd name="T5" fmla="*/ 6 h 10"/>
                <a:gd name="T6" fmla="*/ 10 w 11"/>
                <a:gd name="T7" fmla="*/ 6 h 10"/>
                <a:gd name="T8" fmla="*/ 10 w 11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0" y="6"/>
                  </a:moveTo>
                  <a:cubicBezTo>
                    <a:pt x="10" y="8"/>
                    <a:pt x="7" y="9"/>
                    <a:pt x="6" y="10"/>
                  </a:cubicBezTo>
                  <a:cubicBezTo>
                    <a:pt x="4" y="10"/>
                    <a:pt x="0" y="9"/>
                    <a:pt x="0" y="6"/>
                  </a:cubicBezTo>
                  <a:cubicBezTo>
                    <a:pt x="1" y="0"/>
                    <a:pt x="11" y="6"/>
                    <a:pt x="10" y="6"/>
                  </a:cubicBezTo>
                  <a:cubicBezTo>
                    <a:pt x="10" y="7"/>
                    <a:pt x="11" y="5"/>
                    <a:pt x="10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6" name="Freeform 489">
              <a:extLst>
                <a:ext uri="{FF2B5EF4-FFF2-40B4-BE49-F238E27FC236}">
                  <a16:creationId xmlns:a16="http://schemas.microsoft.com/office/drawing/2014/main" id="{D065F647-917A-45B3-86C1-DD2232AC4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4675" y="2239967"/>
              <a:ext cx="41411" cy="23893"/>
            </a:xfrm>
            <a:custGeom>
              <a:avLst/>
              <a:gdLst>
                <a:gd name="T0" fmla="*/ 9 w 9"/>
                <a:gd name="T1" fmla="*/ 3 h 5"/>
                <a:gd name="T2" fmla="*/ 4 w 9"/>
                <a:gd name="T3" fmla="*/ 5 h 5"/>
                <a:gd name="T4" fmla="*/ 1 w 9"/>
                <a:gd name="T5" fmla="*/ 1 h 5"/>
                <a:gd name="T6" fmla="*/ 6 w 9"/>
                <a:gd name="T7" fmla="*/ 1 h 5"/>
                <a:gd name="T8" fmla="*/ 9 w 9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9" y="3"/>
                  </a:moveTo>
                  <a:cubicBezTo>
                    <a:pt x="7" y="4"/>
                    <a:pt x="6" y="4"/>
                    <a:pt x="4" y="5"/>
                  </a:cubicBezTo>
                  <a:cubicBezTo>
                    <a:pt x="2" y="5"/>
                    <a:pt x="0" y="3"/>
                    <a:pt x="1" y="1"/>
                  </a:cubicBezTo>
                  <a:cubicBezTo>
                    <a:pt x="1" y="0"/>
                    <a:pt x="5" y="0"/>
                    <a:pt x="6" y="1"/>
                  </a:cubicBezTo>
                  <a:cubicBezTo>
                    <a:pt x="7" y="1"/>
                    <a:pt x="8" y="3"/>
                    <a:pt x="9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7" name="Freeform 490">
              <a:extLst>
                <a:ext uri="{FF2B5EF4-FFF2-40B4-BE49-F238E27FC236}">
                  <a16:creationId xmlns:a16="http://schemas.microsoft.com/office/drawing/2014/main" id="{11260837-4981-45E1-9CD5-C0446C040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8037" y="2193776"/>
              <a:ext cx="46189" cy="22300"/>
            </a:xfrm>
            <a:custGeom>
              <a:avLst/>
              <a:gdLst>
                <a:gd name="T0" fmla="*/ 6 w 10"/>
                <a:gd name="T1" fmla="*/ 5 h 5"/>
                <a:gd name="T2" fmla="*/ 1 w 10"/>
                <a:gd name="T3" fmla="*/ 4 h 5"/>
                <a:gd name="T4" fmla="*/ 4 w 10"/>
                <a:gd name="T5" fmla="*/ 1 h 5"/>
                <a:gd name="T6" fmla="*/ 9 w 10"/>
                <a:gd name="T7" fmla="*/ 1 h 5"/>
                <a:gd name="T8" fmla="*/ 6 w 10"/>
                <a:gd name="T9" fmla="*/ 5 h 5"/>
                <a:gd name="T10" fmla="*/ 6 w 10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6" y="5"/>
                  </a:moveTo>
                  <a:cubicBezTo>
                    <a:pt x="4" y="5"/>
                    <a:pt x="2" y="4"/>
                    <a:pt x="1" y="4"/>
                  </a:cubicBezTo>
                  <a:cubicBezTo>
                    <a:pt x="0" y="3"/>
                    <a:pt x="3" y="1"/>
                    <a:pt x="4" y="1"/>
                  </a:cubicBezTo>
                  <a:cubicBezTo>
                    <a:pt x="5" y="0"/>
                    <a:pt x="8" y="0"/>
                    <a:pt x="9" y="1"/>
                  </a:cubicBezTo>
                  <a:cubicBezTo>
                    <a:pt x="10" y="2"/>
                    <a:pt x="7" y="5"/>
                    <a:pt x="6" y="5"/>
                  </a:cubicBezTo>
                  <a:cubicBezTo>
                    <a:pt x="4" y="5"/>
                    <a:pt x="6" y="5"/>
                    <a:pt x="6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8" name="Freeform 491">
              <a:extLst>
                <a:ext uri="{FF2B5EF4-FFF2-40B4-BE49-F238E27FC236}">
                  <a16:creationId xmlns:a16="http://schemas.microsoft.com/office/drawing/2014/main" id="{6DEB4EA1-0C70-4BE1-991A-F9E458BDC1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6579" y="1856107"/>
              <a:ext cx="28669" cy="9557"/>
            </a:xfrm>
            <a:custGeom>
              <a:avLst/>
              <a:gdLst>
                <a:gd name="T0" fmla="*/ 6 w 6"/>
                <a:gd name="T1" fmla="*/ 1 h 2"/>
                <a:gd name="T2" fmla="*/ 0 w 6"/>
                <a:gd name="T3" fmla="*/ 1 h 2"/>
                <a:gd name="T4" fmla="*/ 6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6" y="1"/>
                  </a:moveTo>
                  <a:cubicBezTo>
                    <a:pt x="6" y="2"/>
                    <a:pt x="0" y="2"/>
                    <a:pt x="0" y="1"/>
                  </a:cubicBezTo>
                  <a:cubicBezTo>
                    <a:pt x="0" y="0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9" name="Freeform 492">
              <a:extLst>
                <a:ext uri="{FF2B5EF4-FFF2-40B4-BE49-F238E27FC236}">
                  <a16:creationId xmlns:a16="http://schemas.microsoft.com/office/drawing/2014/main" id="{5D5ED49C-B54D-43F9-8D77-34D7D90AF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5365" y="2259081"/>
              <a:ext cx="27077" cy="19114"/>
            </a:xfrm>
            <a:custGeom>
              <a:avLst/>
              <a:gdLst>
                <a:gd name="T0" fmla="*/ 5 w 6"/>
                <a:gd name="T1" fmla="*/ 4 h 4"/>
                <a:gd name="T2" fmla="*/ 2 w 6"/>
                <a:gd name="T3" fmla="*/ 1 h 4"/>
                <a:gd name="T4" fmla="*/ 5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4" y="4"/>
                    <a:pt x="0" y="3"/>
                    <a:pt x="2" y="1"/>
                  </a:cubicBezTo>
                  <a:cubicBezTo>
                    <a:pt x="5" y="0"/>
                    <a:pt x="6" y="4"/>
                    <a:pt x="5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0" name="Freeform 493">
              <a:extLst>
                <a:ext uri="{FF2B5EF4-FFF2-40B4-BE49-F238E27FC236}">
                  <a16:creationId xmlns:a16="http://schemas.microsoft.com/office/drawing/2014/main" id="{15099593-B29C-4E6C-91DD-94BC3F940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741" y="3302354"/>
              <a:ext cx="27077" cy="50968"/>
            </a:xfrm>
            <a:custGeom>
              <a:avLst/>
              <a:gdLst>
                <a:gd name="T0" fmla="*/ 5 w 6"/>
                <a:gd name="T1" fmla="*/ 1 h 11"/>
                <a:gd name="T2" fmla="*/ 5 w 6"/>
                <a:gd name="T3" fmla="*/ 7 h 11"/>
                <a:gd name="T4" fmla="*/ 3 w 6"/>
                <a:gd name="T5" fmla="*/ 10 h 11"/>
                <a:gd name="T6" fmla="*/ 1 w 6"/>
                <a:gd name="T7" fmla="*/ 4 h 11"/>
                <a:gd name="T8" fmla="*/ 5 w 6"/>
                <a:gd name="T9" fmla="*/ 1 h 11"/>
                <a:gd name="T10" fmla="*/ 5 w 6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5" y="1"/>
                  </a:moveTo>
                  <a:cubicBezTo>
                    <a:pt x="5" y="3"/>
                    <a:pt x="6" y="5"/>
                    <a:pt x="5" y="7"/>
                  </a:cubicBezTo>
                  <a:cubicBezTo>
                    <a:pt x="4" y="8"/>
                    <a:pt x="5" y="11"/>
                    <a:pt x="3" y="10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5" y="0"/>
                    <a:pt x="5" y="1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1" name="Freeform 494">
              <a:extLst>
                <a:ext uri="{FF2B5EF4-FFF2-40B4-BE49-F238E27FC236}">
                  <a16:creationId xmlns:a16="http://schemas.microsoft.com/office/drawing/2014/main" id="{EB57255F-A4F6-46A5-8C1C-99594190D2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186" y="3348546"/>
              <a:ext cx="41411" cy="70082"/>
            </a:xfrm>
            <a:custGeom>
              <a:avLst/>
              <a:gdLst>
                <a:gd name="T0" fmla="*/ 7 w 9"/>
                <a:gd name="T1" fmla="*/ 3 h 15"/>
                <a:gd name="T2" fmla="*/ 5 w 9"/>
                <a:gd name="T3" fmla="*/ 2 h 15"/>
                <a:gd name="T4" fmla="*/ 0 w 9"/>
                <a:gd name="T5" fmla="*/ 2 h 15"/>
                <a:gd name="T6" fmla="*/ 1 w 9"/>
                <a:gd name="T7" fmla="*/ 8 h 15"/>
                <a:gd name="T8" fmla="*/ 2 w 9"/>
                <a:gd name="T9" fmla="*/ 13 h 15"/>
                <a:gd name="T10" fmla="*/ 4 w 9"/>
                <a:gd name="T11" fmla="*/ 14 h 15"/>
                <a:gd name="T12" fmla="*/ 8 w 9"/>
                <a:gd name="T13" fmla="*/ 10 h 15"/>
                <a:gd name="T14" fmla="*/ 7 w 9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5">
                  <a:moveTo>
                    <a:pt x="7" y="3"/>
                  </a:moveTo>
                  <a:cubicBezTo>
                    <a:pt x="6" y="3"/>
                    <a:pt x="7" y="0"/>
                    <a:pt x="5" y="2"/>
                  </a:cubicBezTo>
                  <a:cubicBezTo>
                    <a:pt x="2" y="4"/>
                    <a:pt x="3" y="4"/>
                    <a:pt x="0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4"/>
                    <a:pt x="2" y="15"/>
                    <a:pt x="4" y="14"/>
                  </a:cubicBezTo>
                  <a:cubicBezTo>
                    <a:pt x="6" y="13"/>
                    <a:pt x="8" y="13"/>
                    <a:pt x="8" y="10"/>
                  </a:cubicBezTo>
                  <a:cubicBezTo>
                    <a:pt x="8" y="9"/>
                    <a:pt x="9" y="3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2" name="Freeform 495">
              <a:extLst>
                <a:ext uri="{FF2B5EF4-FFF2-40B4-BE49-F238E27FC236}">
                  <a16:creationId xmlns:a16="http://schemas.microsoft.com/office/drawing/2014/main" id="{15FEC047-64CA-4A8F-A5B1-0CC255D13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44" y="3432962"/>
              <a:ext cx="74858" cy="46190"/>
            </a:xfrm>
            <a:custGeom>
              <a:avLst/>
              <a:gdLst>
                <a:gd name="T0" fmla="*/ 5 w 16"/>
                <a:gd name="T1" fmla="*/ 1 h 10"/>
                <a:gd name="T2" fmla="*/ 0 w 16"/>
                <a:gd name="T3" fmla="*/ 2 h 10"/>
                <a:gd name="T4" fmla="*/ 3 w 16"/>
                <a:gd name="T5" fmla="*/ 5 h 10"/>
                <a:gd name="T6" fmla="*/ 8 w 16"/>
                <a:gd name="T7" fmla="*/ 7 h 10"/>
                <a:gd name="T8" fmla="*/ 14 w 16"/>
                <a:gd name="T9" fmla="*/ 8 h 10"/>
                <a:gd name="T10" fmla="*/ 13 w 16"/>
                <a:gd name="T11" fmla="*/ 4 h 10"/>
                <a:gd name="T12" fmla="*/ 15 w 16"/>
                <a:gd name="T13" fmla="*/ 1 h 10"/>
                <a:gd name="T14" fmla="*/ 11 w 16"/>
                <a:gd name="T15" fmla="*/ 1 h 10"/>
                <a:gd name="T16" fmla="*/ 5 w 16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0">
                  <a:moveTo>
                    <a:pt x="5" y="1"/>
                  </a:moveTo>
                  <a:cubicBezTo>
                    <a:pt x="4" y="1"/>
                    <a:pt x="1" y="1"/>
                    <a:pt x="0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5"/>
                    <a:pt x="7" y="6"/>
                    <a:pt x="8" y="7"/>
                  </a:cubicBezTo>
                  <a:cubicBezTo>
                    <a:pt x="10" y="8"/>
                    <a:pt x="12" y="10"/>
                    <a:pt x="14" y="8"/>
                  </a:cubicBezTo>
                  <a:cubicBezTo>
                    <a:pt x="16" y="7"/>
                    <a:pt x="12" y="6"/>
                    <a:pt x="13" y="4"/>
                  </a:cubicBezTo>
                  <a:cubicBezTo>
                    <a:pt x="13" y="4"/>
                    <a:pt x="16" y="2"/>
                    <a:pt x="15" y="1"/>
                  </a:cubicBezTo>
                  <a:cubicBezTo>
                    <a:pt x="15" y="0"/>
                    <a:pt x="11" y="1"/>
                    <a:pt x="11" y="1"/>
                  </a:cubicBezTo>
                  <a:cubicBezTo>
                    <a:pt x="9" y="2"/>
                    <a:pt x="7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3" name="Freeform 496">
              <a:extLst>
                <a:ext uri="{FF2B5EF4-FFF2-40B4-BE49-F238E27FC236}">
                  <a16:creationId xmlns:a16="http://schemas.microsoft.com/office/drawing/2014/main" id="{F92EA061-D740-4D1A-8E68-5C0756EFC2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2727" y="3498266"/>
              <a:ext cx="60524" cy="33448"/>
            </a:xfrm>
            <a:custGeom>
              <a:avLst/>
              <a:gdLst>
                <a:gd name="T0" fmla="*/ 12 w 13"/>
                <a:gd name="T1" fmla="*/ 1 h 7"/>
                <a:gd name="T2" fmla="*/ 10 w 13"/>
                <a:gd name="T3" fmla="*/ 2 h 7"/>
                <a:gd name="T4" fmla="*/ 10 w 13"/>
                <a:gd name="T5" fmla="*/ 5 h 7"/>
                <a:gd name="T6" fmla="*/ 6 w 13"/>
                <a:gd name="T7" fmla="*/ 6 h 7"/>
                <a:gd name="T8" fmla="*/ 2 w 13"/>
                <a:gd name="T9" fmla="*/ 6 h 7"/>
                <a:gd name="T10" fmla="*/ 5 w 13"/>
                <a:gd name="T11" fmla="*/ 3 h 7"/>
                <a:gd name="T12" fmla="*/ 12 w 13"/>
                <a:gd name="T13" fmla="*/ 1 h 7"/>
                <a:gd name="T14" fmla="*/ 12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2" y="1"/>
                  </a:moveTo>
                  <a:cubicBezTo>
                    <a:pt x="12" y="1"/>
                    <a:pt x="10" y="2"/>
                    <a:pt x="10" y="2"/>
                  </a:cubicBezTo>
                  <a:cubicBezTo>
                    <a:pt x="9" y="3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4" y="7"/>
                    <a:pt x="3" y="7"/>
                    <a:pt x="2" y="6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7" y="3"/>
                    <a:pt x="10" y="2"/>
                    <a:pt x="12" y="1"/>
                  </a:cubicBezTo>
                  <a:cubicBezTo>
                    <a:pt x="13" y="0"/>
                    <a:pt x="11" y="2"/>
                    <a:pt x="1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4" name="Freeform 497">
              <a:extLst>
                <a:ext uri="{FF2B5EF4-FFF2-40B4-BE49-F238E27FC236}">
                  <a16:creationId xmlns:a16="http://schemas.microsoft.com/office/drawing/2014/main" id="{7B0BB965-04FA-460F-A144-F5E266DBE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9" y="3503044"/>
              <a:ext cx="70081" cy="19114"/>
            </a:xfrm>
            <a:custGeom>
              <a:avLst/>
              <a:gdLst>
                <a:gd name="T0" fmla="*/ 8 w 15"/>
                <a:gd name="T1" fmla="*/ 4 h 4"/>
                <a:gd name="T2" fmla="*/ 1 w 15"/>
                <a:gd name="T3" fmla="*/ 1 h 4"/>
                <a:gd name="T4" fmla="*/ 7 w 15"/>
                <a:gd name="T5" fmla="*/ 1 h 4"/>
                <a:gd name="T6" fmla="*/ 15 w 15"/>
                <a:gd name="T7" fmla="*/ 2 h 4"/>
                <a:gd name="T8" fmla="*/ 13 w 15"/>
                <a:gd name="T9" fmla="*/ 3 h 4"/>
                <a:gd name="T10" fmla="*/ 8 w 15"/>
                <a:gd name="T11" fmla="*/ 4 h 4"/>
                <a:gd name="T12" fmla="*/ 8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8" y="4"/>
                  </a:moveTo>
                  <a:cubicBezTo>
                    <a:pt x="7" y="4"/>
                    <a:pt x="0" y="2"/>
                    <a:pt x="1" y="1"/>
                  </a:cubicBezTo>
                  <a:cubicBezTo>
                    <a:pt x="1" y="0"/>
                    <a:pt x="7" y="1"/>
                    <a:pt x="7" y="1"/>
                  </a:cubicBezTo>
                  <a:cubicBezTo>
                    <a:pt x="10" y="2"/>
                    <a:pt x="12" y="2"/>
                    <a:pt x="15" y="2"/>
                  </a:cubicBezTo>
                  <a:cubicBezTo>
                    <a:pt x="15" y="2"/>
                    <a:pt x="13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6" y="4"/>
                    <a:pt x="9" y="4"/>
                    <a:pt x="8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5" name="Freeform 498">
              <a:extLst>
                <a:ext uri="{FF2B5EF4-FFF2-40B4-BE49-F238E27FC236}">
                  <a16:creationId xmlns:a16="http://schemas.microsoft.com/office/drawing/2014/main" id="{285828D6-154D-41C3-80C6-73EB85ED6D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590" y="2814963"/>
              <a:ext cx="33448" cy="33448"/>
            </a:xfrm>
            <a:custGeom>
              <a:avLst/>
              <a:gdLst>
                <a:gd name="T0" fmla="*/ 1 w 7"/>
                <a:gd name="T1" fmla="*/ 4 h 7"/>
                <a:gd name="T2" fmla="*/ 1 w 7"/>
                <a:gd name="T3" fmla="*/ 1 h 7"/>
                <a:gd name="T4" fmla="*/ 7 w 7"/>
                <a:gd name="T5" fmla="*/ 1 h 7"/>
                <a:gd name="T6" fmla="*/ 1 w 7"/>
                <a:gd name="T7" fmla="*/ 4 h 7"/>
                <a:gd name="T8" fmla="*/ 1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1"/>
                    <a:pt x="7" y="0"/>
                    <a:pt x="7" y="1"/>
                  </a:cubicBezTo>
                  <a:cubicBezTo>
                    <a:pt x="7" y="2"/>
                    <a:pt x="2" y="6"/>
                    <a:pt x="1" y="4"/>
                  </a:cubicBezTo>
                  <a:cubicBezTo>
                    <a:pt x="1" y="1"/>
                    <a:pt x="2" y="7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6" name="Freeform 499">
              <a:extLst>
                <a:ext uri="{FF2B5EF4-FFF2-40B4-BE49-F238E27FC236}">
                  <a16:creationId xmlns:a16="http://schemas.microsoft.com/office/drawing/2014/main" id="{8B4C586B-0A0F-4529-BAA8-8AF443ED4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368" y="2802221"/>
              <a:ext cx="23891" cy="12742"/>
            </a:xfrm>
            <a:custGeom>
              <a:avLst/>
              <a:gdLst>
                <a:gd name="T0" fmla="*/ 3 w 5"/>
                <a:gd name="T1" fmla="*/ 2 h 3"/>
                <a:gd name="T2" fmla="*/ 0 w 5"/>
                <a:gd name="T3" fmla="*/ 1 h 3"/>
                <a:gd name="T4" fmla="*/ 4 w 5"/>
                <a:gd name="T5" fmla="*/ 1 h 3"/>
                <a:gd name="T6" fmla="*/ 3 w 5"/>
                <a:gd name="T7" fmla="*/ 2 h 3"/>
                <a:gd name="T8" fmla="*/ 3 w 5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2"/>
                  </a:moveTo>
                  <a:cubicBezTo>
                    <a:pt x="2" y="2"/>
                    <a:pt x="0" y="1"/>
                    <a:pt x="0" y="1"/>
                  </a:cubicBezTo>
                  <a:cubicBezTo>
                    <a:pt x="0" y="1"/>
                    <a:pt x="4" y="0"/>
                    <a:pt x="4" y="1"/>
                  </a:cubicBezTo>
                  <a:cubicBezTo>
                    <a:pt x="5" y="2"/>
                    <a:pt x="4" y="3"/>
                    <a:pt x="3" y="2"/>
                  </a:cubicBezTo>
                  <a:cubicBezTo>
                    <a:pt x="1" y="2"/>
                    <a:pt x="5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7" name="Freeform 500">
              <a:extLst>
                <a:ext uri="{FF2B5EF4-FFF2-40B4-BE49-F238E27FC236}">
                  <a16:creationId xmlns:a16="http://schemas.microsoft.com/office/drawing/2014/main" id="{749F27F1-FAE1-4515-A265-821E687E5D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6210" y="2834075"/>
              <a:ext cx="27077" cy="46190"/>
            </a:xfrm>
            <a:custGeom>
              <a:avLst/>
              <a:gdLst>
                <a:gd name="T0" fmla="*/ 6 w 6"/>
                <a:gd name="T1" fmla="*/ 2 h 10"/>
                <a:gd name="T2" fmla="*/ 3 w 6"/>
                <a:gd name="T3" fmla="*/ 9 h 10"/>
                <a:gd name="T4" fmla="*/ 6 w 6"/>
                <a:gd name="T5" fmla="*/ 2 h 10"/>
                <a:gd name="T6" fmla="*/ 6 w 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2"/>
                  </a:moveTo>
                  <a:cubicBezTo>
                    <a:pt x="6" y="0"/>
                    <a:pt x="0" y="10"/>
                    <a:pt x="3" y="9"/>
                  </a:cubicBezTo>
                  <a:cubicBezTo>
                    <a:pt x="4" y="9"/>
                    <a:pt x="6" y="3"/>
                    <a:pt x="6" y="2"/>
                  </a:cubicBezTo>
                  <a:cubicBezTo>
                    <a:pt x="6" y="1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8" name="Freeform 501">
              <a:extLst>
                <a:ext uri="{FF2B5EF4-FFF2-40B4-BE49-F238E27FC236}">
                  <a16:creationId xmlns:a16="http://schemas.microsoft.com/office/drawing/2014/main" id="{FDDAAB83-31AE-4BDB-B44F-5A9B0EC9C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2" y="2754437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1 h 4"/>
                <a:gd name="T4" fmla="*/ 3 w 4"/>
                <a:gd name="T5" fmla="*/ 0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3"/>
                    <a:pt x="0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2"/>
                    <a:pt x="3" y="3"/>
                  </a:cubicBezTo>
                  <a:cubicBezTo>
                    <a:pt x="2" y="4"/>
                    <a:pt x="4" y="2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9" name="Freeform 502">
              <a:extLst>
                <a:ext uri="{FF2B5EF4-FFF2-40B4-BE49-F238E27FC236}">
                  <a16:creationId xmlns:a16="http://schemas.microsoft.com/office/drawing/2014/main" id="{15618AC9-C807-43E8-8461-5388891047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8" y="2899380"/>
              <a:ext cx="27077" cy="43005"/>
            </a:xfrm>
            <a:custGeom>
              <a:avLst/>
              <a:gdLst>
                <a:gd name="T0" fmla="*/ 6 w 6"/>
                <a:gd name="T1" fmla="*/ 2 h 9"/>
                <a:gd name="T2" fmla="*/ 6 w 6"/>
                <a:gd name="T3" fmla="*/ 4 h 9"/>
                <a:gd name="T4" fmla="*/ 5 w 6"/>
                <a:gd name="T5" fmla="*/ 9 h 9"/>
                <a:gd name="T6" fmla="*/ 0 w 6"/>
                <a:gd name="T7" fmla="*/ 3 h 9"/>
                <a:gd name="T8" fmla="*/ 3 w 6"/>
                <a:gd name="T9" fmla="*/ 3 h 9"/>
                <a:gd name="T10" fmla="*/ 6 w 6"/>
                <a:gd name="T11" fmla="*/ 2 h 9"/>
                <a:gd name="T12" fmla="*/ 6 w 6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2"/>
                  </a:moveTo>
                  <a:cubicBezTo>
                    <a:pt x="6" y="1"/>
                    <a:pt x="6" y="4"/>
                    <a:pt x="6" y="4"/>
                  </a:cubicBezTo>
                  <a:cubicBezTo>
                    <a:pt x="6" y="6"/>
                    <a:pt x="6" y="8"/>
                    <a:pt x="5" y="9"/>
                  </a:cubicBezTo>
                  <a:cubicBezTo>
                    <a:pt x="5" y="9"/>
                    <a:pt x="0" y="5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4" y="4"/>
                    <a:pt x="5" y="4"/>
                    <a:pt x="6" y="2"/>
                  </a:cubicBezTo>
                  <a:cubicBezTo>
                    <a:pt x="6" y="0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0" name="Freeform 503">
              <a:extLst>
                <a:ext uri="{FF2B5EF4-FFF2-40B4-BE49-F238E27FC236}">
                  <a16:creationId xmlns:a16="http://schemas.microsoft.com/office/drawing/2014/main" id="{D579CFF3-AA06-4EEA-879C-EF89573A8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7821" y="2908937"/>
              <a:ext cx="38226" cy="38226"/>
            </a:xfrm>
            <a:custGeom>
              <a:avLst/>
              <a:gdLst>
                <a:gd name="T0" fmla="*/ 6 w 8"/>
                <a:gd name="T1" fmla="*/ 7 h 8"/>
                <a:gd name="T2" fmla="*/ 1 w 8"/>
                <a:gd name="T3" fmla="*/ 4 h 8"/>
                <a:gd name="T4" fmla="*/ 6 w 8"/>
                <a:gd name="T5" fmla="*/ 7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5" y="8"/>
                    <a:pt x="0" y="5"/>
                    <a:pt x="1" y="4"/>
                  </a:cubicBezTo>
                  <a:cubicBezTo>
                    <a:pt x="3" y="0"/>
                    <a:pt x="8" y="5"/>
                    <a:pt x="6" y="7"/>
                  </a:cubicBezTo>
                  <a:cubicBezTo>
                    <a:pt x="5" y="8"/>
                    <a:pt x="7" y="6"/>
                    <a:pt x="6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1" name="Freeform 504">
              <a:extLst>
                <a:ext uri="{FF2B5EF4-FFF2-40B4-BE49-F238E27FC236}">
                  <a16:creationId xmlns:a16="http://schemas.microsoft.com/office/drawing/2014/main" id="{9F2129F4-FCB3-40DD-9543-004E0A1CB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0579" y="3391550"/>
              <a:ext cx="22299" cy="17521"/>
            </a:xfrm>
            <a:custGeom>
              <a:avLst/>
              <a:gdLst>
                <a:gd name="T0" fmla="*/ 4 w 5"/>
                <a:gd name="T1" fmla="*/ 2 h 4"/>
                <a:gd name="T2" fmla="*/ 3 w 5"/>
                <a:gd name="T3" fmla="*/ 3 h 4"/>
                <a:gd name="T4" fmla="*/ 0 w 5"/>
                <a:gd name="T5" fmla="*/ 2 h 4"/>
                <a:gd name="T6" fmla="*/ 4 w 5"/>
                <a:gd name="T7" fmla="*/ 0 h 4"/>
                <a:gd name="T8" fmla="*/ 4 w 5"/>
                <a:gd name="T9" fmla="*/ 2 h 4"/>
                <a:gd name="T10" fmla="*/ 4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5" y="1"/>
                    <a:pt x="4" y="4"/>
                    <a:pt x="3" y="3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0" y="2"/>
                    <a:pt x="3" y="0"/>
                    <a:pt x="4" y="0"/>
                  </a:cubicBezTo>
                  <a:cubicBezTo>
                    <a:pt x="4" y="0"/>
                    <a:pt x="3" y="2"/>
                    <a:pt x="4" y="2"/>
                  </a:cubicBezTo>
                  <a:cubicBezTo>
                    <a:pt x="5" y="1"/>
                    <a:pt x="3" y="2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2" name="Freeform 505">
              <a:extLst>
                <a:ext uri="{FF2B5EF4-FFF2-40B4-BE49-F238E27FC236}">
                  <a16:creationId xmlns:a16="http://schemas.microsoft.com/office/drawing/2014/main" id="{E80DB2A5-7A75-49C3-87A1-5F6D75070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1219" y="2819740"/>
              <a:ext cx="28669" cy="28669"/>
            </a:xfrm>
            <a:custGeom>
              <a:avLst/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5 h 6"/>
                <a:gd name="T6" fmla="*/ 5 w 6"/>
                <a:gd name="T7" fmla="*/ 1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2"/>
                    <a:pt x="4" y="3"/>
                    <a:pt x="4" y="5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5" y="0"/>
                    <a:pt x="5" y="1"/>
                  </a:cubicBezTo>
                  <a:cubicBezTo>
                    <a:pt x="6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3" name="Freeform 506">
              <a:extLst>
                <a:ext uri="{FF2B5EF4-FFF2-40B4-BE49-F238E27FC236}">
                  <a16:creationId xmlns:a16="http://schemas.microsoft.com/office/drawing/2014/main" id="{B8CB8ABE-99A4-47A6-B0CE-8160F8E0A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556" y="2853189"/>
              <a:ext cx="14335" cy="14335"/>
            </a:xfrm>
            <a:custGeom>
              <a:avLst/>
              <a:gdLst>
                <a:gd name="T0" fmla="*/ 3 w 3"/>
                <a:gd name="T1" fmla="*/ 1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1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3" y="3"/>
                    <a:pt x="3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4" name="Freeform 507">
              <a:extLst>
                <a:ext uri="{FF2B5EF4-FFF2-40B4-BE49-F238E27FC236}">
                  <a16:creationId xmlns:a16="http://schemas.microsoft.com/office/drawing/2014/main" id="{F3A4710B-7436-406F-B77E-8DBC87628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67525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5" name="Freeform 508">
              <a:extLst>
                <a:ext uri="{FF2B5EF4-FFF2-40B4-BE49-F238E27FC236}">
                  <a16:creationId xmlns:a16="http://schemas.microsoft.com/office/drawing/2014/main" id="{8656E77D-BA46-4643-ADDC-5CA3EF6AB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80267"/>
              <a:ext cx="4778" cy="9557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6" name="Freeform 509">
              <a:extLst>
                <a:ext uri="{FF2B5EF4-FFF2-40B4-BE49-F238E27FC236}">
                  <a16:creationId xmlns:a16="http://schemas.microsoft.com/office/drawing/2014/main" id="{25DB003D-C83D-40F4-AB1A-19056CEAC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89823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7" name="Freeform 510">
              <a:extLst>
                <a:ext uri="{FF2B5EF4-FFF2-40B4-BE49-F238E27FC236}">
                  <a16:creationId xmlns:a16="http://schemas.microsoft.com/office/drawing/2014/main" id="{60E4EDE1-70D4-431F-8CBF-3BC2B3E62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6523" y="2959905"/>
              <a:ext cx="4778" cy="9557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8" name="Freeform 511">
              <a:extLst>
                <a:ext uri="{FF2B5EF4-FFF2-40B4-BE49-F238E27FC236}">
                  <a16:creationId xmlns:a16="http://schemas.microsoft.com/office/drawing/2014/main" id="{8F3DB00E-2253-4BB1-8CF4-E200B1D86D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6606" y="2749659"/>
              <a:ext cx="9557" cy="19114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1 h 4"/>
                <a:gd name="T4" fmla="*/ 1 w 2"/>
                <a:gd name="T5" fmla="*/ 4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3"/>
                    <a:pt x="0" y="1"/>
                    <a:pt x="2" y="1"/>
                  </a:cubicBezTo>
                  <a:cubicBezTo>
                    <a:pt x="2" y="0"/>
                    <a:pt x="2" y="4"/>
                    <a:pt x="1" y="4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9" name="Freeform 512">
              <a:extLst>
                <a:ext uri="{FF2B5EF4-FFF2-40B4-BE49-F238E27FC236}">
                  <a16:creationId xmlns:a16="http://schemas.microsoft.com/office/drawing/2014/main" id="{FEF8C4FC-4129-4870-AB87-A1F23E6836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458" y="5729757"/>
              <a:ext cx="55746" cy="28669"/>
            </a:xfrm>
            <a:custGeom>
              <a:avLst/>
              <a:gdLst>
                <a:gd name="T0" fmla="*/ 10 w 12"/>
                <a:gd name="T1" fmla="*/ 3 h 6"/>
                <a:gd name="T2" fmla="*/ 8 w 12"/>
                <a:gd name="T3" fmla="*/ 2 h 6"/>
                <a:gd name="T4" fmla="*/ 5 w 12"/>
                <a:gd name="T5" fmla="*/ 2 h 6"/>
                <a:gd name="T6" fmla="*/ 3 w 12"/>
                <a:gd name="T7" fmla="*/ 1 h 6"/>
                <a:gd name="T8" fmla="*/ 0 w 12"/>
                <a:gd name="T9" fmla="*/ 3 h 6"/>
                <a:gd name="T10" fmla="*/ 2 w 12"/>
                <a:gd name="T11" fmla="*/ 5 h 6"/>
                <a:gd name="T12" fmla="*/ 6 w 12"/>
                <a:gd name="T13" fmla="*/ 5 h 6"/>
                <a:gd name="T14" fmla="*/ 11 w 12"/>
                <a:gd name="T15" fmla="*/ 3 h 6"/>
                <a:gd name="T16" fmla="*/ 10 w 12"/>
                <a:gd name="T17" fmla="*/ 3 h 6"/>
                <a:gd name="T18" fmla="*/ 10 w 12"/>
                <a:gd name="T1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6">
                  <a:moveTo>
                    <a:pt x="10" y="3"/>
                  </a:moveTo>
                  <a:cubicBezTo>
                    <a:pt x="9" y="3"/>
                    <a:pt x="9" y="2"/>
                    <a:pt x="8" y="2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4" y="2"/>
                    <a:pt x="4" y="0"/>
                    <a:pt x="3" y="1"/>
                  </a:cubicBezTo>
                  <a:cubicBezTo>
                    <a:pt x="3" y="1"/>
                    <a:pt x="0" y="3"/>
                    <a:pt x="0" y="3"/>
                  </a:cubicBezTo>
                  <a:cubicBezTo>
                    <a:pt x="0" y="3"/>
                    <a:pt x="2" y="5"/>
                    <a:pt x="2" y="5"/>
                  </a:cubicBezTo>
                  <a:cubicBezTo>
                    <a:pt x="3" y="6"/>
                    <a:pt x="5" y="5"/>
                    <a:pt x="6" y="5"/>
                  </a:cubicBezTo>
                  <a:cubicBezTo>
                    <a:pt x="7" y="5"/>
                    <a:pt x="11" y="4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12" y="2"/>
                    <a:pt x="1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0" name="Freeform 513">
              <a:extLst>
                <a:ext uri="{FF2B5EF4-FFF2-40B4-BE49-F238E27FC236}">
                  <a16:creationId xmlns:a16="http://schemas.microsoft.com/office/drawing/2014/main" id="{99A6813C-A0A9-4EA4-94E3-FEAF9E0A9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6679" y="5758427"/>
              <a:ext cx="41411" cy="28669"/>
            </a:xfrm>
            <a:custGeom>
              <a:avLst/>
              <a:gdLst>
                <a:gd name="T0" fmla="*/ 7 w 9"/>
                <a:gd name="T1" fmla="*/ 3 h 6"/>
                <a:gd name="T2" fmla="*/ 0 w 9"/>
                <a:gd name="T3" fmla="*/ 1 h 6"/>
                <a:gd name="T4" fmla="*/ 2 w 9"/>
                <a:gd name="T5" fmla="*/ 2 h 6"/>
                <a:gd name="T6" fmla="*/ 1 w 9"/>
                <a:gd name="T7" fmla="*/ 5 h 6"/>
                <a:gd name="T8" fmla="*/ 3 w 9"/>
                <a:gd name="T9" fmla="*/ 5 h 6"/>
                <a:gd name="T10" fmla="*/ 4 w 9"/>
                <a:gd name="T11" fmla="*/ 5 h 6"/>
                <a:gd name="T12" fmla="*/ 7 w 9"/>
                <a:gd name="T13" fmla="*/ 3 h 6"/>
                <a:gd name="T14" fmla="*/ 7 w 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6">
                  <a:moveTo>
                    <a:pt x="7" y="3"/>
                  </a:moveTo>
                  <a:cubicBezTo>
                    <a:pt x="7" y="2"/>
                    <a:pt x="0" y="0"/>
                    <a:pt x="0" y="1"/>
                  </a:cubicBezTo>
                  <a:cubicBezTo>
                    <a:pt x="0" y="1"/>
                    <a:pt x="2" y="2"/>
                    <a:pt x="2" y="2"/>
                  </a:cubicBezTo>
                  <a:cubicBezTo>
                    <a:pt x="3" y="3"/>
                    <a:pt x="1" y="4"/>
                    <a:pt x="1" y="5"/>
                  </a:cubicBezTo>
                  <a:cubicBezTo>
                    <a:pt x="1" y="6"/>
                    <a:pt x="3" y="5"/>
                    <a:pt x="3" y="5"/>
                  </a:cubicBezTo>
                  <a:cubicBezTo>
                    <a:pt x="4" y="4"/>
                    <a:pt x="3" y="5"/>
                    <a:pt x="4" y="5"/>
                  </a:cubicBezTo>
                  <a:cubicBezTo>
                    <a:pt x="5" y="6"/>
                    <a:pt x="9" y="4"/>
                    <a:pt x="7" y="3"/>
                  </a:cubicBezTo>
                  <a:cubicBezTo>
                    <a:pt x="6" y="2"/>
                    <a:pt x="8" y="3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1" name="Freeform 514">
              <a:extLst>
                <a:ext uri="{FF2B5EF4-FFF2-40B4-BE49-F238E27FC236}">
                  <a16:creationId xmlns:a16="http://schemas.microsoft.com/office/drawing/2014/main" id="{F33EC700-E18C-467F-BECF-03AED59CAA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903" y="5721792"/>
              <a:ext cx="36632" cy="22300"/>
            </a:xfrm>
            <a:custGeom>
              <a:avLst/>
              <a:gdLst>
                <a:gd name="T0" fmla="*/ 6 w 8"/>
                <a:gd name="T1" fmla="*/ 0 h 5"/>
                <a:gd name="T2" fmla="*/ 3 w 8"/>
                <a:gd name="T3" fmla="*/ 1 h 5"/>
                <a:gd name="T4" fmla="*/ 0 w 8"/>
                <a:gd name="T5" fmla="*/ 1 h 5"/>
                <a:gd name="T6" fmla="*/ 0 w 8"/>
                <a:gd name="T7" fmla="*/ 3 h 5"/>
                <a:gd name="T8" fmla="*/ 5 w 8"/>
                <a:gd name="T9" fmla="*/ 2 h 5"/>
                <a:gd name="T10" fmla="*/ 6 w 8"/>
                <a:gd name="T11" fmla="*/ 0 h 5"/>
                <a:gd name="T12" fmla="*/ 6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6" y="0"/>
                  </a:moveTo>
                  <a:cubicBezTo>
                    <a:pt x="5" y="0"/>
                    <a:pt x="4" y="1"/>
                    <a:pt x="3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1" y="0"/>
                    <a:pt x="0" y="4"/>
                    <a:pt x="0" y="3"/>
                  </a:cubicBezTo>
                  <a:cubicBezTo>
                    <a:pt x="1" y="5"/>
                    <a:pt x="4" y="3"/>
                    <a:pt x="5" y="2"/>
                  </a:cubicBezTo>
                  <a:cubicBezTo>
                    <a:pt x="6" y="2"/>
                    <a:pt x="8" y="0"/>
                    <a:pt x="6" y="0"/>
                  </a:cubicBezTo>
                  <a:cubicBezTo>
                    <a:pt x="5" y="0"/>
                    <a:pt x="8" y="0"/>
                    <a:pt x="6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2" name="Freeform 515">
              <a:extLst>
                <a:ext uri="{FF2B5EF4-FFF2-40B4-BE49-F238E27FC236}">
                  <a16:creationId xmlns:a16="http://schemas.microsoft.com/office/drawing/2014/main" id="{5E7EF22C-A50C-4201-B987-85345B2BDC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789" y="5739314"/>
              <a:ext cx="38226" cy="23893"/>
            </a:xfrm>
            <a:custGeom>
              <a:avLst/>
              <a:gdLst>
                <a:gd name="T0" fmla="*/ 7 w 8"/>
                <a:gd name="T1" fmla="*/ 4 h 5"/>
                <a:gd name="T2" fmla="*/ 1 w 8"/>
                <a:gd name="T3" fmla="*/ 1 h 5"/>
                <a:gd name="T4" fmla="*/ 7 w 8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7" y="4"/>
                  </a:moveTo>
                  <a:cubicBezTo>
                    <a:pt x="6" y="3"/>
                    <a:pt x="0" y="0"/>
                    <a:pt x="1" y="1"/>
                  </a:cubicBezTo>
                  <a:cubicBezTo>
                    <a:pt x="2" y="2"/>
                    <a:pt x="8" y="5"/>
                    <a:pt x="7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3" name="Freeform 516">
              <a:extLst>
                <a:ext uri="{FF2B5EF4-FFF2-40B4-BE49-F238E27FC236}">
                  <a16:creationId xmlns:a16="http://schemas.microsoft.com/office/drawing/2014/main" id="{F8D09E96-A1F2-432E-9D41-6C0482BB0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232" y="5707456"/>
              <a:ext cx="14335" cy="14335"/>
            </a:xfrm>
            <a:custGeom>
              <a:avLst/>
              <a:gdLst>
                <a:gd name="T0" fmla="*/ 2 w 3"/>
                <a:gd name="T1" fmla="*/ 2 h 3"/>
                <a:gd name="T2" fmla="*/ 0 w 3"/>
                <a:gd name="T3" fmla="*/ 1 h 3"/>
                <a:gd name="T4" fmla="*/ 2 w 3"/>
                <a:gd name="T5" fmla="*/ 2 h 3"/>
                <a:gd name="T6" fmla="*/ 2 w 3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2" y="3"/>
                    <a:pt x="1" y="2"/>
                    <a:pt x="0" y="1"/>
                  </a:cubicBezTo>
                  <a:cubicBezTo>
                    <a:pt x="0" y="0"/>
                    <a:pt x="3" y="0"/>
                    <a:pt x="2" y="2"/>
                  </a:cubicBezTo>
                  <a:cubicBezTo>
                    <a:pt x="2" y="3"/>
                    <a:pt x="2" y="1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4" name="Freeform 517">
              <a:extLst>
                <a:ext uri="{FF2B5EF4-FFF2-40B4-BE49-F238E27FC236}">
                  <a16:creationId xmlns:a16="http://schemas.microsoft.com/office/drawing/2014/main" id="{53CFD841-2007-4695-8216-5D2B1E365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232" y="5669230"/>
              <a:ext cx="33448" cy="33448"/>
            </a:xfrm>
            <a:custGeom>
              <a:avLst/>
              <a:gdLst>
                <a:gd name="T0" fmla="*/ 5 w 7"/>
                <a:gd name="T1" fmla="*/ 2 h 7"/>
                <a:gd name="T2" fmla="*/ 4 w 7"/>
                <a:gd name="T3" fmla="*/ 0 h 7"/>
                <a:gd name="T4" fmla="*/ 2 w 7"/>
                <a:gd name="T5" fmla="*/ 1 h 7"/>
                <a:gd name="T6" fmla="*/ 0 w 7"/>
                <a:gd name="T7" fmla="*/ 1 h 7"/>
                <a:gd name="T8" fmla="*/ 2 w 7"/>
                <a:gd name="T9" fmla="*/ 4 h 7"/>
                <a:gd name="T10" fmla="*/ 0 w 7"/>
                <a:gd name="T11" fmla="*/ 6 h 7"/>
                <a:gd name="T12" fmla="*/ 3 w 7"/>
                <a:gd name="T13" fmla="*/ 5 h 7"/>
                <a:gd name="T14" fmla="*/ 4 w 7"/>
                <a:gd name="T15" fmla="*/ 2 h 7"/>
                <a:gd name="T16" fmla="*/ 4 w 7"/>
                <a:gd name="T17" fmla="*/ 4 h 7"/>
                <a:gd name="T18" fmla="*/ 6 w 7"/>
                <a:gd name="T19" fmla="*/ 2 h 7"/>
                <a:gd name="T20" fmla="*/ 5 w 7"/>
                <a:gd name="T21" fmla="*/ 2 h 7"/>
                <a:gd name="T22" fmla="*/ 5 w 7"/>
                <a:gd name="T2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7">
                  <a:moveTo>
                    <a:pt x="5" y="2"/>
                  </a:moveTo>
                  <a:cubicBezTo>
                    <a:pt x="5" y="1"/>
                    <a:pt x="4" y="1"/>
                    <a:pt x="4" y="0"/>
                  </a:cubicBezTo>
                  <a:cubicBezTo>
                    <a:pt x="3" y="0"/>
                    <a:pt x="1" y="0"/>
                    <a:pt x="2" y="1"/>
                  </a:cubicBezTo>
                  <a:cubicBezTo>
                    <a:pt x="4" y="3"/>
                    <a:pt x="1" y="2"/>
                    <a:pt x="0" y="1"/>
                  </a:cubicBezTo>
                  <a:cubicBezTo>
                    <a:pt x="1" y="3"/>
                    <a:pt x="2" y="3"/>
                    <a:pt x="2" y="4"/>
                  </a:cubicBezTo>
                  <a:cubicBezTo>
                    <a:pt x="3" y="6"/>
                    <a:pt x="1" y="5"/>
                    <a:pt x="0" y="6"/>
                  </a:cubicBezTo>
                  <a:cubicBezTo>
                    <a:pt x="0" y="7"/>
                    <a:pt x="4" y="6"/>
                    <a:pt x="3" y="5"/>
                  </a:cubicBezTo>
                  <a:cubicBezTo>
                    <a:pt x="3" y="5"/>
                    <a:pt x="4" y="3"/>
                    <a:pt x="4" y="2"/>
                  </a:cubicBezTo>
                  <a:cubicBezTo>
                    <a:pt x="4" y="2"/>
                    <a:pt x="4" y="3"/>
                    <a:pt x="4" y="4"/>
                  </a:cubicBezTo>
                  <a:cubicBezTo>
                    <a:pt x="4" y="3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1"/>
                    <a:pt x="7" y="2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5" name="Freeform 518">
              <a:extLst>
                <a:ext uri="{FF2B5EF4-FFF2-40B4-BE49-F238E27FC236}">
                  <a16:creationId xmlns:a16="http://schemas.microsoft.com/office/drawing/2014/main" id="{B3834C30-EC78-4E5F-965D-C5220D5D5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8453" y="5608705"/>
              <a:ext cx="23891" cy="50968"/>
            </a:xfrm>
            <a:custGeom>
              <a:avLst/>
              <a:gdLst>
                <a:gd name="T0" fmla="*/ 5 w 5"/>
                <a:gd name="T1" fmla="*/ 7 h 11"/>
                <a:gd name="T2" fmla="*/ 2 w 5"/>
                <a:gd name="T3" fmla="*/ 2 h 11"/>
                <a:gd name="T4" fmla="*/ 1 w 5"/>
                <a:gd name="T5" fmla="*/ 6 h 11"/>
                <a:gd name="T6" fmla="*/ 0 w 5"/>
                <a:gd name="T7" fmla="*/ 9 h 11"/>
                <a:gd name="T8" fmla="*/ 2 w 5"/>
                <a:gd name="T9" fmla="*/ 7 h 11"/>
                <a:gd name="T10" fmla="*/ 5 w 5"/>
                <a:gd name="T11" fmla="*/ 7 h 11"/>
                <a:gd name="T12" fmla="*/ 5 w 5"/>
                <a:gd name="T13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5" y="7"/>
                  </a:moveTo>
                  <a:cubicBezTo>
                    <a:pt x="5" y="6"/>
                    <a:pt x="4" y="0"/>
                    <a:pt x="2" y="2"/>
                  </a:cubicBezTo>
                  <a:cubicBezTo>
                    <a:pt x="2" y="3"/>
                    <a:pt x="3" y="6"/>
                    <a:pt x="1" y="6"/>
                  </a:cubicBezTo>
                  <a:cubicBezTo>
                    <a:pt x="0" y="6"/>
                    <a:pt x="0" y="7"/>
                    <a:pt x="0" y="9"/>
                  </a:cubicBezTo>
                  <a:cubicBezTo>
                    <a:pt x="1" y="9"/>
                    <a:pt x="2" y="7"/>
                    <a:pt x="2" y="7"/>
                  </a:cubicBezTo>
                  <a:cubicBezTo>
                    <a:pt x="1" y="7"/>
                    <a:pt x="5" y="11"/>
                    <a:pt x="5" y="7"/>
                  </a:cubicBezTo>
                  <a:cubicBezTo>
                    <a:pt x="5" y="6"/>
                    <a:pt x="5" y="8"/>
                    <a:pt x="5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6" name="Freeform 519">
              <a:extLst>
                <a:ext uri="{FF2B5EF4-FFF2-40B4-BE49-F238E27FC236}">
                  <a16:creationId xmlns:a16="http://schemas.microsoft.com/office/drawing/2014/main" id="{DA19156B-B549-489A-92DA-601C7066E5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676" y="5650116"/>
              <a:ext cx="14335" cy="28669"/>
            </a:xfrm>
            <a:custGeom>
              <a:avLst/>
              <a:gdLst>
                <a:gd name="T0" fmla="*/ 3 w 3"/>
                <a:gd name="T1" fmla="*/ 2 h 6"/>
                <a:gd name="T2" fmla="*/ 1 w 3"/>
                <a:gd name="T3" fmla="*/ 6 h 6"/>
                <a:gd name="T4" fmla="*/ 3 w 3"/>
                <a:gd name="T5" fmla="*/ 2 h 6"/>
                <a:gd name="T6" fmla="*/ 3 w 3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3" y="2"/>
                  </a:moveTo>
                  <a:cubicBezTo>
                    <a:pt x="2" y="0"/>
                    <a:pt x="0" y="5"/>
                    <a:pt x="1" y="6"/>
                  </a:cubicBezTo>
                  <a:cubicBezTo>
                    <a:pt x="0" y="5"/>
                    <a:pt x="3" y="3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7" name="Freeform 520">
              <a:extLst>
                <a:ext uri="{FF2B5EF4-FFF2-40B4-BE49-F238E27FC236}">
                  <a16:creationId xmlns:a16="http://schemas.microsoft.com/office/drawing/2014/main" id="{9F21A3C4-2CED-40B3-99CA-A2FEC409F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676" y="5589591"/>
              <a:ext cx="23891" cy="33448"/>
            </a:xfrm>
            <a:custGeom>
              <a:avLst/>
              <a:gdLst>
                <a:gd name="T0" fmla="*/ 4 w 5"/>
                <a:gd name="T1" fmla="*/ 2 h 7"/>
                <a:gd name="T2" fmla="*/ 3 w 5"/>
                <a:gd name="T3" fmla="*/ 0 h 7"/>
                <a:gd name="T4" fmla="*/ 2 w 5"/>
                <a:gd name="T5" fmla="*/ 3 h 7"/>
                <a:gd name="T6" fmla="*/ 1 w 5"/>
                <a:gd name="T7" fmla="*/ 2 h 7"/>
                <a:gd name="T8" fmla="*/ 0 w 5"/>
                <a:gd name="T9" fmla="*/ 5 h 7"/>
                <a:gd name="T10" fmla="*/ 2 w 5"/>
                <a:gd name="T11" fmla="*/ 7 h 7"/>
                <a:gd name="T12" fmla="*/ 5 w 5"/>
                <a:gd name="T13" fmla="*/ 5 h 7"/>
                <a:gd name="T14" fmla="*/ 4 w 5"/>
                <a:gd name="T15" fmla="*/ 2 h 7"/>
                <a:gd name="T16" fmla="*/ 4 w 5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7">
                  <a:moveTo>
                    <a:pt x="4" y="2"/>
                  </a:moveTo>
                  <a:cubicBezTo>
                    <a:pt x="3" y="3"/>
                    <a:pt x="3" y="0"/>
                    <a:pt x="3" y="0"/>
                  </a:cubicBezTo>
                  <a:cubicBezTo>
                    <a:pt x="3" y="0"/>
                    <a:pt x="3" y="3"/>
                    <a:pt x="2" y="3"/>
                  </a:cubicBezTo>
                  <a:cubicBezTo>
                    <a:pt x="2" y="3"/>
                    <a:pt x="2" y="2"/>
                    <a:pt x="1" y="2"/>
                  </a:cubicBezTo>
                  <a:cubicBezTo>
                    <a:pt x="2" y="2"/>
                    <a:pt x="0" y="5"/>
                    <a:pt x="0" y="5"/>
                  </a:cubicBezTo>
                  <a:cubicBezTo>
                    <a:pt x="0" y="4"/>
                    <a:pt x="4" y="5"/>
                    <a:pt x="2" y="7"/>
                  </a:cubicBezTo>
                  <a:cubicBezTo>
                    <a:pt x="3" y="6"/>
                    <a:pt x="5" y="6"/>
                    <a:pt x="5" y="5"/>
                  </a:cubicBezTo>
                  <a:cubicBezTo>
                    <a:pt x="5" y="4"/>
                    <a:pt x="4" y="1"/>
                    <a:pt x="4" y="2"/>
                  </a:cubicBezTo>
                  <a:cubicBezTo>
                    <a:pt x="3" y="3"/>
                    <a:pt x="4" y="1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8" name="Freeform 521">
              <a:extLst>
                <a:ext uri="{FF2B5EF4-FFF2-40B4-BE49-F238E27FC236}">
                  <a16:creationId xmlns:a16="http://schemas.microsoft.com/office/drawing/2014/main" id="{02508441-F7DF-428B-B6D3-33E08C3CFF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7568" y="5497210"/>
              <a:ext cx="23891" cy="22300"/>
            </a:xfrm>
            <a:custGeom>
              <a:avLst/>
              <a:gdLst>
                <a:gd name="T0" fmla="*/ 3 w 5"/>
                <a:gd name="T1" fmla="*/ 4 h 5"/>
                <a:gd name="T2" fmla="*/ 3 w 5"/>
                <a:gd name="T3" fmla="*/ 0 h 5"/>
                <a:gd name="T4" fmla="*/ 0 w 5"/>
                <a:gd name="T5" fmla="*/ 0 h 5"/>
                <a:gd name="T6" fmla="*/ 2 w 5"/>
                <a:gd name="T7" fmla="*/ 1 h 5"/>
                <a:gd name="T8" fmla="*/ 3 w 5"/>
                <a:gd name="T9" fmla="*/ 4 h 5"/>
                <a:gd name="T10" fmla="*/ 3 w 5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4"/>
                  </a:moveTo>
                  <a:cubicBezTo>
                    <a:pt x="5" y="2"/>
                    <a:pt x="2" y="2"/>
                    <a:pt x="3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0"/>
                    <a:pt x="2" y="1"/>
                    <a:pt x="2" y="1"/>
                  </a:cubicBezTo>
                  <a:cubicBezTo>
                    <a:pt x="2" y="2"/>
                    <a:pt x="3" y="4"/>
                    <a:pt x="3" y="4"/>
                  </a:cubicBezTo>
                  <a:cubicBezTo>
                    <a:pt x="4" y="3"/>
                    <a:pt x="2" y="5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9" name="Freeform 522">
              <a:extLst>
                <a:ext uri="{FF2B5EF4-FFF2-40B4-BE49-F238E27FC236}">
                  <a16:creationId xmlns:a16="http://schemas.microsoft.com/office/drawing/2014/main" id="{78E64680-EDBA-4D71-8D2A-8901F1FF56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2346" y="5412792"/>
              <a:ext cx="28669" cy="50968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0" name="Freeform 523">
              <a:extLst>
                <a:ext uri="{FF2B5EF4-FFF2-40B4-BE49-F238E27FC236}">
                  <a16:creationId xmlns:a16="http://schemas.microsoft.com/office/drawing/2014/main" id="{239C28A1-8CE6-4530-825D-A6EEF3BF1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6318" y="4087595"/>
              <a:ext cx="22299" cy="19114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1" name="Freeform 524">
              <a:extLst>
                <a:ext uri="{FF2B5EF4-FFF2-40B4-BE49-F238E27FC236}">
                  <a16:creationId xmlns:a16="http://schemas.microsoft.com/office/drawing/2014/main" id="{298CAD4D-34B4-490F-B707-B230BF01D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7006" y="4116267"/>
              <a:ext cx="27077" cy="36636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2" name="Freeform 525">
              <a:extLst>
                <a:ext uri="{FF2B5EF4-FFF2-40B4-BE49-F238E27FC236}">
                  <a16:creationId xmlns:a16="http://schemas.microsoft.com/office/drawing/2014/main" id="{2873550D-F720-4387-AA4A-A24E22607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443" y="4369519"/>
              <a:ext cx="65303" cy="60525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3" name="Freeform 526">
              <a:extLst>
                <a:ext uri="{FF2B5EF4-FFF2-40B4-BE49-F238E27FC236}">
                  <a16:creationId xmlns:a16="http://schemas.microsoft.com/office/drawing/2014/main" id="{DFB02C20-DFBB-4074-8A2E-CD5B9066B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1179" y="3937876"/>
              <a:ext cx="46189" cy="19114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4" name="Freeform 527">
              <a:extLst>
                <a:ext uri="{FF2B5EF4-FFF2-40B4-BE49-F238E27FC236}">
                  <a16:creationId xmlns:a16="http://schemas.microsoft.com/office/drawing/2014/main" id="{1DD16D3E-B7D7-42B1-897D-9E60BA28B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372" y="3933097"/>
              <a:ext cx="52562" cy="23893"/>
            </a:xfrm>
            <a:custGeom>
              <a:avLst/>
              <a:gdLst>
                <a:gd name="T0" fmla="*/ 10 w 11"/>
                <a:gd name="T1" fmla="*/ 4 h 5"/>
                <a:gd name="T2" fmla="*/ 0 w 11"/>
                <a:gd name="T3" fmla="*/ 2 h 5"/>
                <a:gd name="T4" fmla="*/ 5 w 11"/>
                <a:gd name="T5" fmla="*/ 5 h 5"/>
                <a:gd name="T6" fmla="*/ 10 w 11"/>
                <a:gd name="T7" fmla="*/ 4 h 5"/>
                <a:gd name="T8" fmla="*/ 10 w 11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4"/>
                  </a:moveTo>
                  <a:cubicBezTo>
                    <a:pt x="10" y="1"/>
                    <a:pt x="2" y="0"/>
                    <a:pt x="0" y="2"/>
                  </a:cubicBezTo>
                  <a:cubicBezTo>
                    <a:pt x="0" y="2"/>
                    <a:pt x="4" y="5"/>
                    <a:pt x="5" y="5"/>
                  </a:cubicBezTo>
                  <a:cubicBezTo>
                    <a:pt x="6" y="5"/>
                    <a:pt x="11" y="4"/>
                    <a:pt x="10" y="4"/>
                  </a:cubicBezTo>
                  <a:cubicBezTo>
                    <a:pt x="10" y="3"/>
                    <a:pt x="11" y="5"/>
                    <a:pt x="1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5" name="Freeform 528">
              <a:extLst>
                <a:ext uri="{FF2B5EF4-FFF2-40B4-BE49-F238E27FC236}">
                  <a16:creationId xmlns:a16="http://schemas.microsoft.com/office/drawing/2014/main" id="{1960495A-8CD0-441B-9070-B47140A13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023" y="3826381"/>
              <a:ext cx="242101" cy="84417"/>
            </a:xfrm>
            <a:custGeom>
              <a:avLst/>
              <a:gdLst>
                <a:gd name="T0" fmla="*/ 52 w 52"/>
                <a:gd name="T1" fmla="*/ 16 h 18"/>
                <a:gd name="T2" fmla="*/ 41 w 52"/>
                <a:gd name="T3" fmla="*/ 17 h 18"/>
                <a:gd name="T4" fmla="*/ 35 w 52"/>
                <a:gd name="T5" fmla="*/ 17 h 18"/>
                <a:gd name="T6" fmla="*/ 37 w 52"/>
                <a:gd name="T7" fmla="*/ 14 h 18"/>
                <a:gd name="T8" fmla="*/ 32 w 52"/>
                <a:gd name="T9" fmla="*/ 11 h 18"/>
                <a:gd name="T10" fmla="*/ 28 w 52"/>
                <a:gd name="T11" fmla="*/ 8 h 18"/>
                <a:gd name="T12" fmla="*/ 20 w 52"/>
                <a:gd name="T13" fmla="*/ 5 h 18"/>
                <a:gd name="T14" fmla="*/ 14 w 52"/>
                <a:gd name="T15" fmla="*/ 5 h 18"/>
                <a:gd name="T16" fmla="*/ 16 w 52"/>
                <a:gd name="T17" fmla="*/ 3 h 18"/>
                <a:gd name="T18" fmla="*/ 8 w 52"/>
                <a:gd name="T19" fmla="*/ 3 h 18"/>
                <a:gd name="T20" fmla="*/ 0 w 52"/>
                <a:gd name="T21" fmla="*/ 6 h 18"/>
                <a:gd name="T22" fmla="*/ 6 w 52"/>
                <a:gd name="T23" fmla="*/ 2 h 18"/>
                <a:gd name="T24" fmla="*/ 16 w 52"/>
                <a:gd name="T25" fmla="*/ 0 h 18"/>
                <a:gd name="T26" fmla="*/ 24 w 52"/>
                <a:gd name="T27" fmla="*/ 1 h 18"/>
                <a:gd name="T28" fmla="*/ 31 w 52"/>
                <a:gd name="T29" fmla="*/ 4 h 18"/>
                <a:gd name="T30" fmla="*/ 32 w 52"/>
                <a:gd name="T31" fmla="*/ 4 h 18"/>
                <a:gd name="T32" fmla="*/ 34 w 52"/>
                <a:gd name="T33" fmla="*/ 5 h 18"/>
                <a:gd name="T34" fmla="*/ 38 w 52"/>
                <a:gd name="T35" fmla="*/ 8 h 18"/>
                <a:gd name="T36" fmla="*/ 45 w 52"/>
                <a:gd name="T37" fmla="*/ 11 h 18"/>
                <a:gd name="T38" fmla="*/ 52 w 52"/>
                <a:gd name="T39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18">
                  <a:moveTo>
                    <a:pt x="52" y="16"/>
                  </a:moveTo>
                  <a:cubicBezTo>
                    <a:pt x="52" y="17"/>
                    <a:pt x="42" y="17"/>
                    <a:pt x="41" y="17"/>
                  </a:cubicBezTo>
                  <a:cubicBezTo>
                    <a:pt x="39" y="17"/>
                    <a:pt x="37" y="18"/>
                    <a:pt x="35" y="17"/>
                  </a:cubicBezTo>
                  <a:cubicBezTo>
                    <a:pt x="34" y="16"/>
                    <a:pt x="41" y="15"/>
                    <a:pt x="37" y="14"/>
                  </a:cubicBezTo>
                  <a:cubicBezTo>
                    <a:pt x="35" y="13"/>
                    <a:pt x="33" y="13"/>
                    <a:pt x="32" y="11"/>
                  </a:cubicBezTo>
                  <a:cubicBezTo>
                    <a:pt x="30" y="9"/>
                    <a:pt x="31" y="8"/>
                    <a:pt x="28" y="8"/>
                  </a:cubicBezTo>
                  <a:cubicBezTo>
                    <a:pt x="24" y="9"/>
                    <a:pt x="23" y="6"/>
                    <a:pt x="20" y="5"/>
                  </a:cubicBezTo>
                  <a:cubicBezTo>
                    <a:pt x="19" y="5"/>
                    <a:pt x="15" y="6"/>
                    <a:pt x="14" y="5"/>
                  </a:cubicBezTo>
                  <a:cubicBezTo>
                    <a:pt x="14" y="4"/>
                    <a:pt x="16" y="4"/>
                    <a:pt x="16" y="3"/>
                  </a:cubicBezTo>
                  <a:cubicBezTo>
                    <a:pt x="16" y="2"/>
                    <a:pt x="9" y="3"/>
                    <a:pt x="8" y="3"/>
                  </a:cubicBezTo>
                  <a:cubicBezTo>
                    <a:pt x="8" y="4"/>
                    <a:pt x="0" y="7"/>
                    <a:pt x="0" y="6"/>
                  </a:cubicBezTo>
                  <a:cubicBezTo>
                    <a:pt x="0" y="4"/>
                    <a:pt x="4" y="2"/>
                    <a:pt x="6" y="2"/>
                  </a:cubicBezTo>
                  <a:cubicBezTo>
                    <a:pt x="9" y="0"/>
                    <a:pt x="12" y="0"/>
                    <a:pt x="16" y="0"/>
                  </a:cubicBezTo>
                  <a:cubicBezTo>
                    <a:pt x="18" y="0"/>
                    <a:pt x="22" y="0"/>
                    <a:pt x="24" y="1"/>
                  </a:cubicBezTo>
                  <a:cubicBezTo>
                    <a:pt x="26" y="2"/>
                    <a:pt x="28" y="4"/>
                    <a:pt x="31" y="4"/>
                  </a:cubicBezTo>
                  <a:cubicBezTo>
                    <a:pt x="31" y="4"/>
                    <a:pt x="31" y="3"/>
                    <a:pt x="32" y="4"/>
                  </a:cubicBezTo>
                  <a:cubicBezTo>
                    <a:pt x="33" y="5"/>
                    <a:pt x="33" y="5"/>
                    <a:pt x="34" y="5"/>
                  </a:cubicBezTo>
                  <a:cubicBezTo>
                    <a:pt x="35" y="6"/>
                    <a:pt x="37" y="7"/>
                    <a:pt x="38" y="8"/>
                  </a:cubicBezTo>
                  <a:cubicBezTo>
                    <a:pt x="40" y="9"/>
                    <a:pt x="44" y="9"/>
                    <a:pt x="45" y="11"/>
                  </a:cubicBezTo>
                  <a:cubicBezTo>
                    <a:pt x="47" y="13"/>
                    <a:pt x="52" y="13"/>
                    <a:pt x="52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6" name="Freeform 529">
              <a:extLst>
                <a:ext uri="{FF2B5EF4-FFF2-40B4-BE49-F238E27FC236}">
                  <a16:creationId xmlns:a16="http://schemas.microsoft.com/office/drawing/2014/main" id="{3B663055-5A38-43A6-B354-BBC13A1C0E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372" y="3775410"/>
              <a:ext cx="19114" cy="17521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7" name="Freeform 530">
              <a:extLst>
                <a:ext uri="{FF2B5EF4-FFF2-40B4-BE49-F238E27FC236}">
                  <a16:creationId xmlns:a16="http://schemas.microsoft.com/office/drawing/2014/main" id="{6388B1D2-0C58-4500-9423-45C86A2BE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6237" y="3872571"/>
              <a:ext cx="9557" cy="9557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1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1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8" name="Freeform 531">
              <a:extLst>
                <a:ext uri="{FF2B5EF4-FFF2-40B4-BE49-F238E27FC236}">
                  <a16:creationId xmlns:a16="http://schemas.microsoft.com/office/drawing/2014/main" id="{BFD0EDD9-4CE7-4348-B047-BA571F8764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563" y="3184489"/>
              <a:ext cx="27077" cy="47784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9" name="Freeform 532">
              <a:extLst>
                <a:ext uri="{FF2B5EF4-FFF2-40B4-BE49-F238E27FC236}">
                  <a16:creationId xmlns:a16="http://schemas.microsoft.com/office/drawing/2014/main" id="{5DD94481-6C76-45A7-99A6-7E1FD26F5A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9305" y="3208381"/>
              <a:ext cx="33448" cy="19114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0" name="Freeform 533">
              <a:extLst>
                <a:ext uri="{FF2B5EF4-FFF2-40B4-BE49-F238E27FC236}">
                  <a16:creationId xmlns:a16="http://schemas.microsoft.com/office/drawing/2014/main" id="{8EC2FC6B-A061-4A76-A805-AF8E81863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6925" y="3189267"/>
              <a:ext cx="70081" cy="33448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1" name="Freeform 534">
              <a:extLst>
                <a:ext uri="{FF2B5EF4-FFF2-40B4-BE49-F238E27FC236}">
                  <a16:creationId xmlns:a16="http://schemas.microsoft.com/office/drawing/2014/main" id="{445B6C30-D57A-438D-BC87-D2C3072AC4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1262" y="3096885"/>
              <a:ext cx="73267" cy="36636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2" name="Freeform 535">
              <a:extLst>
                <a:ext uri="{FF2B5EF4-FFF2-40B4-BE49-F238E27FC236}">
                  <a16:creationId xmlns:a16="http://schemas.microsoft.com/office/drawing/2014/main" id="{F89AC567-2804-43EC-881A-5338C0120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7532" y="3049102"/>
              <a:ext cx="149721" cy="144943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3" name="Freeform 536">
              <a:extLst>
                <a:ext uri="{FF2B5EF4-FFF2-40B4-BE49-F238E27FC236}">
                  <a16:creationId xmlns:a16="http://schemas.microsoft.com/office/drawing/2014/main" id="{4D5896DD-1A44-4591-B8D9-2F51D93A7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8583" y="3152633"/>
              <a:ext cx="38226" cy="46190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4" name="Freeform 537">
              <a:extLst>
                <a:ext uri="{FF2B5EF4-FFF2-40B4-BE49-F238E27FC236}">
                  <a16:creationId xmlns:a16="http://schemas.microsoft.com/office/drawing/2014/main" id="{5F0307D6-081E-4362-9E39-FE62A6EB98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7370" y="2703466"/>
              <a:ext cx="14335" cy="27078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5" name="Freeform 538">
              <a:extLst>
                <a:ext uri="{FF2B5EF4-FFF2-40B4-BE49-F238E27FC236}">
                  <a16:creationId xmlns:a16="http://schemas.microsoft.com/office/drawing/2014/main" id="{F133E893-A320-433C-B092-3592B13CD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7289" y="2749659"/>
              <a:ext cx="14335" cy="14335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6" name="Freeform 539">
              <a:extLst>
                <a:ext uri="{FF2B5EF4-FFF2-40B4-BE49-F238E27FC236}">
                  <a16:creationId xmlns:a16="http://schemas.microsoft.com/office/drawing/2014/main" id="{5C50B8E3-E6E2-4C36-B162-B86F2B77A8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5548" y="2998134"/>
              <a:ext cx="31856" cy="19114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7" name="Freeform 540">
              <a:extLst>
                <a:ext uri="{FF2B5EF4-FFF2-40B4-BE49-F238E27FC236}">
                  <a16:creationId xmlns:a16="http://schemas.microsoft.com/office/drawing/2014/main" id="{B11DB0D3-42BB-4F64-B300-3211F5BB7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6516" y="2885046"/>
              <a:ext cx="28669" cy="28669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8" name="Freeform 541">
              <a:extLst>
                <a:ext uri="{FF2B5EF4-FFF2-40B4-BE49-F238E27FC236}">
                  <a16:creationId xmlns:a16="http://schemas.microsoft.com/office/drawing/2014/main" id="{2F8D2238-05A1-478B-B1AF-D325093E0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182" y="2684353"/>
              <a:ext cx="28669" cy="33448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9" name="Freeform 542">
              <a:extLst>
                <a:ext uri="{FF2B5EF4-FFF2-40B4-BE49-F238E27FC236}">
                  <a16:creationId xmlns:a16="http://schemas.microsoft.com/office/drawing/2014/main" id="{2B4C52FF-6EFD-4F93-948A-3DEDC914D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543" y="2665241"/>
              <a:ext cx="55746" cy="28669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0" name="Freeform 543">
              <a:extLst>
                <a:ext uri="{FF2B5EF4-FFF2-40B4-BE49-F238E27FC236}">
                  <a16:creationId xmlns:a16="http://schemas.microsoft.com/office/drawing/2014/main" id="{533A243D-5A50-4559-A23A-84D4AC3F2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0408" y="2647719"/>
              <a:ext cx="31856" cy="12742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1" name="Freeform 544">
              <a:extLst>
                <a:ext uri="{FF2B5EF4-FFF2-40B4-BE49-F238E27FC236}">
                  <a16:creationId xmlns:a16="http://schemas.microsoft.com/office/drawing/2014/main" id="{587DE9A7-39B6-45AF-A570-B286091C06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905" y="2553746"/>
              <a:ext cx="159278" cy="111496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2" name="Freeform 545">
              <a:extLst>
                <a:ext uri="{FF2B5EF4-FFF2-40B4-BE49-F238E27FC236}">
                  <a16:creationId xmlns:a16="http://schemas.microsoft.com/office/drawing/2014/main" id="{A58CD767-C22F-417A-8250-8B941FF73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023" y="2544188"/>
              <a:ext cx="31856" cy="23893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3" name="Freeform 546">
              <a:extLst>
                <a:ext uri="{FF2B5EF4-FFF2-40B4-BE49-F238E27FC236}">
                  <a16:creationId xmlns:a16="http://schemas.microsoft.com/office/drawing/2014/main" id="{CB6DAA1F-FC97-4B65-A7BD-FAC26F188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5465" y="2548967"/>
              <a:ext cx="17521" cy="23893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4" name="Freeform 547">
              <a:extLst>
                <a:ext uri="{FF2B5EF4-FFF2-40B4-BE49-F238E27FC236}">
                  <a16:creationId xmlns:a16="http://schemas.microsoft.com/office/drawing/2014/main" id="{F39AAC96-8D74-41EB-9159-7EAA4C1D7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2461" y="2459773"/>
              <a:ext cx="14335" cy="28669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5" name="Freeform 548">
              <a:extLst>
                <a:ext uri="{FF2B5EF4-FFF2-40B4-BE49-F238E27FC236}">
                  <a16:creationId xmlns:a16="http://schemas.microsoft.com/office/drawing/2014/main" id="{E86FA99A-4553-44B1-86BD-4623A2794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380" y="2216077"/>
              <a:ext cx="672149" cy="492169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6" name="Freeform 549">
              <a:extLst>
                <a:ext uri="{FF2B5EF4-FFF2-40B4-BE49-F238E27FC236}">
                  <a16:creationId xmlns:a16="http://schemas.microsoft.com/office/drawing/2014/main" id="{FCFE0B38-3F5E-4D6B-807E-68645CA872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204" y="2674799"/>
              <a:ext cx="28669" cy="9557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7" name="Freeform 550">
              <a:extLst>
                <a:ext uri="{FF2B5EF4-FFF2-40B4-BE49-F238E27FC236}">
                  <a16:creationId xmlns:a16="http://schemas.microsoft.com/office/drawing/2014/main" id="{85AFED22-AA29-4D74-AF4E-1424012ED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789" y="2469329"/>
              <a:ext cx="38226" cy="9557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8" name="Freeform 551">
              <a:extLst>
                <a:ext uri="{FF2B5EF4-FFF2-40B4-BE49-F238E27FC236}">
                  <a16:creationId xmlns:a16="http://schemas.microsoft.com/office/drawing/2014/main" id="{5055530A-D4BA-4173-A88A-2E332891B1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7042" y="2459773"/>
              <a:ext cx="55746" cy="46190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9" name="Freeform 552">
              <a:extLst>
                <a:ext uri="{FF2B5EF4-FFF2-40B4-BE49-F238E27FC236}">
                  <a16:creationId xmlns:a16="http://schemas.microsoft.com/office/drawing/2014/main" id="{D9B92D58-571A-427E-A12E-CC236D852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6073" y="2418360"/>
              <a:ext cx="31856" cy="17521"/>
            </a:xfrm>
            <a:custGeom>
              <a:avLst/>
              <a:gdLst>
                <a:gd name="T0" fmla="*/ 1 w 7"/>
                <a:gd name="T1" fmla="*/ 4 h 4"/>
                <a:gd name="T2" fmla="*/ 5 w 7"/>
                <a:gd name="T3" fmla="*/ 0 h 4"/>
                <a:gd name="T4" fmla="*/ 1 w 7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1" y="4"/>
                  </a:moveTo>
                  <a:cubicBezTo>
                    <a:pt x="0" y="4"/>
                    <a:pt x="4" y="0"/>
                    <a:pt x="5" y="0"/>
                  </a:cubicBezTo>
                  <a:cubicBezTo>
                    <a:pt x="7" y="1"/>
                    <a:pt x="3" y="4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0" name="Freeform 553">
              <a:extLst>
                <a:ext uri="{FF2B5EF4-FFF2-40B4-BE49-F238E27FC236}">
                  <a16:creationId xmlns:a16="http://schemas.microsoft.com/office/drawing/2014/main" id="{486647A9-AE01-4C0A-9FFD-A31E99A4A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264" y="2413581"/>
              <a:ext cx="28669" cy="14335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1" name="Freeform 554">
              <a:extLst>
                <a:ext uri="{FF2B5EF4-FFF2-40B4-BE49-F238E27FC236}">
                  <a16:creationId xmlns:a16="http://schemas.microsoft.com/office/drawing/2014/main" id="{B2C66BC3-D2DB-4956-9D5A-321DAECA9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5187" y="2404025"/>
              <a:ext cx="22299" cy="9557"/>
            </a:xfrm>
            <a:custGeom>
              <a:avLst/>
              <a:gdLst>
                <a:gd name="T0" fmla="*/ 0 w 5"/>
                <a:gd name="T1" fmla="*/ 1 h 2"/>
                <a:gd name="T2" fmla="*/ 4 w 5"/>
                <a:gd name="T3" fmla="*/ 0 h 2"/>
                <a:gd name="T4" fmla="*/ 0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0" y="1"/>
                  </a:moveTo>
                  <a:cubicBezTo>
                    <a:pt x="2" y="2"/>
                    <a:pt x="5" y="1"/>
                    <a:pt x="4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2" name="Freeform 555">
              <a:extLst>
                <a:ext uri="{FF2B5EF4-FFF2-40B4-BE49-F238E27FC236}">
                  <a16:creationId xmlns:a16="http://schemas.microsoft.com/office/drawing/2014/main" id="{8C5E4E2F-8861-4E23-A963-7E376BADD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847" y="2225632"/>
              <a:ext cx="122642" cy="52563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3" name="Freeform 556">
              <a:extLst>
                <a:ext uri="{FF2B5EF4-FFF2-40B4-BE49-F238E27FC236}">
                  <a16:creationId xmlns:a16="http://schemas.microsoft.com/office/drawing/2014/main" id="{9680DD51-C4A3-43E4-B87C-23C592B87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5652" y="3072994"/>
              <a:ext cx="135385" cy="89196"/>
            </a:xfrm>
            <a:custGeom>
              <a:avLst/>
              <a:gdLst>
                <a:gd name="T0" fmla="*/ 27 w 29"/>
                <a:gd name="T1" fmla="*/ 16 h 19"/>
                <a:gd name="T2" fmla="*/ 24 w 29"/>
                <a:gd name="T3" fmla="*/ 12 h 19"/>
                <a:gd name="T4" fmla="*/ 19 w 29"/>
                <a:gd name="T5" fmla="*/ 10 h 19"/>
                <a:gd name="T6" fmla="*/ 14 w 29"/>
                <a:gd name="T7" fmla="*/ 3 h 19"/>
                <a:gd name="T8" fmla="*/ 8 w 29"/>
                <a:gd name="T9" fmla="*/ 2 h 19"/>
                <a:gd name="T10" fmla="*/ 2 w 29"/>
                <a:gd name="T11" fmla="*/ 0 h 19"/>
                <a:gd name="T12" fmla="*/ 3 w 29"/>
                <a:gd name="T13" fmla="*/ 2 h 19"/>
                <a:gd name="T14" fmla="*/ 5 w 29"/>
                <a:gd name="T15" fmla="*/ 3 h 19"/>
                <a:gd name="T16" fmla="*/ 6 w 29"/>
                <a:gd name="T17" fmla="*/ 4 h 19"/>
                <a:gd name="T18" fmla="*/ 4 w 29"/>
                <a:gd name="T19" fmla="*/ 2 h 19"/>
                <a:gd name="T20" fmla="*/ 4 w 29"/>
                <a:gd name="T21" fmla="*/ 4 h 19"/>
                <a:gd name="T22" fmla="*/ 7 w 29"/>
                <a:gd name="T23" fmla="*/ 6 h 19"/>
                <a:gd name="T24" fmla="*/ 12 w 29"/>
                <a:gd name="T25" fmla="*/ 9 h 19"/>
                <a:gd name="T26" fmla="*/ 10 w 29"/>
                <a:gd name="T27" fmla="*/ 10 h 19"/>
                <a:gd name="T28" fmla="*/ 14 w 29"/>
                <a:gd name="T29" fmla="*/ 10 h 19"/>
                <a:gd name="T30" fmla="*/ 14 w 29"/>
                <a:gd name="T31" fmla="*/ 12 h 19"/>
                <a:gd name="T32" fmla="*/ 19 w 29"/>
                <a:gd name="T33" fmla="*/ 12 h 19"/>
                <a:gd name="T34" fmla="*/ 27 w 29"/>
                <a:gd name="T35" fmla="*/ 16 h 19"/>
                <a:gd name="T36" fmla="*/ 27 w 29"/>
                <a:gd name="T3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19">
                  <a:moveTo>
                    <a:pt x="27" y="16"/>
                  </a:moveTo>
                  <a:cubicBezTo>
                    <a:pt x="26" y="15"/>
                    <a:pt x="25" y="13"/>
                    <a:pt x="24" y="12"/>
                  </a:cubicBezTo>
                  <a:cubicBezTo>
                    <a:pt x="23" y="10"/>
                    <a:pt x="21" y="10"/>
                    <a:pt x="19" y="10"/>
                  </a:cubicBezTo>
                  <a:cubicBezTo>
                    <a:pt x="17" y="8"/>
                    <a:pt x="17" y="4"/>
                    <a:pt x="14" y="3"/>
                  </a:cubicBezTo>
                  <a:cubicBezTo>
                    <a:pt x="13" y="3"/>
                    <a:pt x="10" y="3"/>
                    <a:pt x="8" y="2"/>
                  </a:cubicBezTo>
                  <a:cubicBezTo>
                    <a:pt x="7" y="1"/>
                    <a:pt x="5" y="0"/>
                    <a:pt x="2" y="0"/>
                  </a:cubicBezTo>
                  <a:cubicBezTo>
                    <a:pt x="0" y="0"/>
                    <a:pt x="1" y="2"/>
                    <a:pt x="3" y="2"/>
                  </a:cubicBezTo>
                  <a:cubicBezTo>
                    <a:pt x="4" y="2"/>
                    <a:pt x="4" y="2"/>
                    <a:pt x="5" y="3"/>
                  </a:cubicBezTo>
                  <a:cubicBezTo>
                    <a:pt x="5" y="3"/>
                    <a:pt x="6" y="4"/>
                    <a:pt x="6" y="4"/>
                  </a:cubicBezTo>
                  <a:cubicBezTo>
                    <a:pt x="5" y="4"/>
                    <a:pt x="4" y="3"/>
                    <a:pt x="4" y="2"/>
                  </a:cubicBezTo>
                  <a:cubicBezTo>
                    <a:pt x="4" y="2"/>
                    <a:pt x="4" y="4"/>
                    <a:pt x="4" y="4"/>
                  </a:cubicBezTo>
                  <a:cubicBezTo>
                    <a:pt x="4" y="6"/>
                    <a:pt x="6" y="6"/>
                    <a:pt x="7" y="6"/>
                  </a:cubicBezTo>
                  <a:cubicBezTo>
                    <a:pt x="7" y="6"/>
                    <a:pt x="12" y="9"/>
                    <a:pt x="12" y="9"/>
                  </a:cubicBezTo>
                  <a:cubicBezTo>
                    <a:pt x="12" y="9"/>
                    <a:pt x="11" y="9"/>
                    <a:pt x="10" y="10"/>
                  </a:cubicBezTo>
                  <a:cubicBezTo>
                    <a:pt x="10" y="10"/>
                    <a:pt x="14" y="10"/>
                    <a:pt x="14" y="10"/>
                  </a:cubicBezTo>
                  <a:cubicBezTo>
                    <a:pt x="16" y="11"/>
                    <a:pt x="14" y="12"/>
                    <a:pt x="14" y="12"/>
                  </a:cubicBezTo>
                  <a:cubicBezTo>
                    <a:pt x="15" y="13"/>
                    <a:pt x="18" y="12"/>
                    <a:pt x="19" y="12"/>
                  </a:cubicBezTo>
                  <a:cubicBezTo>
                    <a:pt x="14" y="13"/>
                    <a:pt x="29" y="19"/>
                    <a:pt x="27" y="16"/>
                  </a:cubicBezTo>
                  <a:cubicBezTo>
                    <a:pt x="26" y="15"/>
                    <a:pt x="28" y="18"/>
                    <a:pt x="27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4" name="Freeform 557">
              <a:extLst>
                <a:ext uri="{FF2B5EF4-FFF2-40B4-BE49-F238E27FC236}">
                  <a16:creationId xmlns:a16="http://schemas.microsoft.com/office/drawing/2014/main" id="{3339BC64-4C49-48DF-A0E8-142CB7A982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8938" y="2969463"/>
              <a:ext cx="60524" cy="65304"/>
            </a:xfrm>
            <a:custGeom>
              <a:avLst/>
              <a:gdLst>
                <a:gd name="T0" fmla="*/ 11 w 13"/>
                <a:gd name="T1" fmla="*/ 14 h 14"/>
                <a:gd name="T2" fmla="*/ 11 w 13"/>
                <a:gd name="T3" fmla="*/ 14 h 14"/>
                <a:gd name="T4" fmla="*/ 8 w 13"/>
                <a:gd name="T5" fmla="*/ 11 h 14"/>
                <a:gd name="T6" fmla="*/ 7 w 13"/>
                <a:gd name="T7" fmla="*/ 7 h 14"/>
                <a:gd name="T8" fmla="*/ 6 w 13"/>
                <a:gd name="T9" fmla="*/ 5 h 14"/>
                <a:gd name="T10" fmla="*/ 7 w 13"/>
                <a:gd name="T11" fmla="*/ 2 h 14"/>
                <a:gd name="T12" fmla="*/ 4 w 13"/>
                <a:gd name="T13" fmla="*/ 4 h 14"/>
                <a:gd name="T14" fmla="*/ 6 w 13"/>
                <a:gd name="T15" fmla="*/ 1 h 14"/>
                <a:gd name="T16" fmla="*/ 1 w 13"/>
                <a:gd name="T17" fmla="*/ 0 h 14"/>
                <a:gd name="T18" fmla="*/ 3 w 13"/>
                <a:gd name="T19" fmla="*/ 6 h 14"/>
                <a:gd name="T20" fmla="*/ 11 w 13"/>
                <a:gd name="T21" fmla="*/ 14 h 14"/>
                <a:gd name="T22" fmla="*/ 11 w 13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4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9" y="11"/>
                    <a:pt x="8" y="11"/>
                  </a:cubicBezTo>
                  <a:cubicBezTo>
                    <a:pt x="7" y="9"/>
                    <a:pt x="8" y="8"/>
                    <a:pt x="7" y="7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5" y="3"/>
                    <a:pt x="6" y="3"/>
                    <a:pt x="7" y="2"/>
                  </a:cubicBezTo>
                  <a:cubicBezTo>
                    <a:pt x="9" y="0"/>
                    <a:pt x="3" y="3"/>
                    <a:pt x="4" y="4"/>
                  </a:cubicBezTo>
                  <a:cubicBezTo>
                    <a:pt x="3" y="3"/>
                    <a:pt x="6" y="1"/>
                    <a:pt x="6" y="1"/>
                  </a:cubicBezTo>
                  <a:cubicBezTo>
                    <a:pt x="5" y="0"/>
                    <a:pt x="1" y="0"/>
                    <a:pt x="1" y="0"/>
                  </a:cubicBezTo>
                  <a:cubicBezTo>
                    <a:pt x="0" y="1"/>
                    <a:pt x="2" y="5"/>
                    <a:pt x="3" y="6"/>
                  </a:cubicBezTo>
                  <a:cubicBezTo>
                    <a:pt x="5" y="8"/>
                    <a:pt x="8" y="13"/>
                    <a:pt x="11" y="14"/>
                  </a:cubicBezTo>
                  <a:cubicBezTo>
                    <a:pt x="13" y="14"/>
                    <a:pt x="8" y="13"/>
                    <a:pt x="11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5" name="Freeform 558">
              <a:extLst>
                <a:ext uri="{FF2B5EF4-FFF2-40B4-BE49-F238E27FC236}">
                  <a16:creationId xmlns:a16="http://schemas.microsoft.com/office/drawing/2014/main" id="{840E58D0-05AB-47CD-82D3-5E197A0B3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3717" y="2894602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2 w 4"/>
                <a:gd name="T3" fmla="*/ 1 h 4"/>
                <a:gd name="T4" fmla="*/ 3 w 4"/>
                <a:gd name="T5" fmla="*/ 3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2"/>
                    <a:pt x="0" y="2"/>
                    <a:pt x="2" y="1"/>
                  </a:cubicBezTo>
                  <a:cubicBezTo>
                    <a:pt x="3" y="0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4" y="4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6" name="Freeform 559">
              <a:extLst>
                <a:ext uri="{FF2B5EF4-FFF2-40B4-BE49-F238E27FC236}">
                  <a16:creationId xmlns:a16="http://schemas.microsoft.com/office/drawing/2014/main" id="{96F0B0A9-BE90-4F8D-B566-27CD03FD1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9824" y="2872304"/>
              <a:ext cx="28669" cy="27078"/>
            </a:xfrm>
            <a:custGeom>
              <a:avLst/>
              <a:gdLst>
                <a:gd name="T0" fmla="*/ 5 w 6"/>
                <a:gd name="T1" fmla="*/ 2 h 6"/>
                <a:gd name="T2" fmla="*/ 0 w 6"/>
                <a:gd name="T3" fmla="*/ 1 h 6"/>
                <a:gd name="T4" fmla="*/ 1 w 6"/>
                <a:gd name="T5" fmla="*/ 3 h 6"/>
                <a:gd name="T6" fmla="*/ 1 w 6"/>
                <a:gd name="T7" fmla="*/ 6 h 6"/>
                <a:gd name="T8" fmla="*/ 5 w 6"/>
                <a:gd name="T9" fmla="*/ 5 h 6"/>
                <a:gd name="T10" fmla="*/ 3 w 6"/>
                <a:gd name="T11" fmla="*/ 3 h 6"/>
                <a:gd name="T12" fmla="*/ 5 w 6"/>
                <a:gd name="T13" fmla="*/ 2 h 6"/>
                <a:gd name="T14" fmla="*/ 5 w 6"/>
                <a:gd name="T1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5" y="2"/>
                  </a:moveTo>
                  <a:cubicBezTo>
                    <a:pt x="4" y="2"/>
                    <a:pt x="1" y="0"/>
                    <a:pt x="0" y="1"/>
                  </a:cubicBezTo>
                  <a:cubicBezTo>
                    <a:pt x="1" y="0"/>
                    <a:pt x="2" y="4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1" y="5"/>
                    <a:pt x="5" y="4"/>
                    <a:pt x="5" y="5"/>
                  </a:cubicBezTo>
                  <a:cubicBezTo>
                    <a:pt x="5" y="4"/>
                    <a:pt x="4" y="4"/>
                    <a:pt x="3" y="3"/>
                  </a:cubicBezTo>
                  <a:cubicBezTo>
                    <a:pt x="4" y="4"/>
                    <a:pt x="6" y="2"/>
                    <a:pt x="5" y="2"/>
                  </a:cubicBezTo>
                  <a:cubicBezTo>
                    <a:pt x="4" y="2"/>
                    <a:pt x="6" y="2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7" name="Freeform 560">
              <a:extLst>
                <a:ext uri="{FF2B5EF4-FFF2-40B4-BE49-F238E27FC236}">
                  <a16:creationId xmlns:a16="http://schemas.microsoft.com/office/drawing/2014/main" id="{1A3E1BF5-E994-4A4A-B792-8BAD72E32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7082" y="2880267"/>
              <a:ext cx="17521" cy="28669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2 h 6"/>
                <a:gd name="T4" fmla="*/ 2 w 4"/>
                <a:gd name="T5" fmla="*/ 5 h 6"/>
                <a:gd name="T6" fmla="*/ 3 w 4"/>
                <a:gd name="T7" fmla="*/ 3 h 6"/>
                <a:gd name="T8" fmla="*/ 2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cubicBezTo>
                    <a:pt x="0" y="0"/>
                    <a:pt x="2" y="1"/>
                    <a:pt x="2" y="2"/>
                  </a:cubicBezTo>
                  <a:cubicBezTo>
                    <a:pt x="2" y="3"/>
                    <a:pt x="1" y="5"/>
                    <a:pt x="2" y="5"/>
                  </a:cubicBezTo>
                  <a:cubicBezTo>
                    <a:pt x="3" y="6"/>
                    <a:pt x="3" y="3"/>
                    <a:pt x="3" y="3"/>
                  </a:cubicBezTo>
                  <a:cubicBezTo>
                    <a:pt x="3" y="2"/>
                    <a:pt x="4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8" name="Freeform 561">
              <a:extLst>
                <a:ext uri="{FF2B5EF4-FFF2-40B4-BE49-F238E27FC236}">
                  <a16:creationId xmlns:a16="http://schemas.microsoft.com/office/drawing/2014/main" id="{CC0B3CCD-3B58-430D-ACCF-F203A315B5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412" y="2853189"/>
              <a:ext cx="23891" cy="50968"/>
            </a:xfrm>
            <a:custGeom>
              <a:avLst/>
              <a:gdLst>
                <a:gd name="T0" fmla="*/ 4 w 5"/>
                <a:gd name="T1" fmla="*/ 10 h 11"/>
                <a:gd name="T2" fmla="*/ 2 w 5"/>
                <a:gd name="T3" fmla="*/ 6 h 11"/>
                <a:gd name="T4" fmla="*/ 1 w 5"/>
                <a:gd name="T5" fmla="*/ 3 h 11"/>
                <a:gd name="T6" fmla="*/ 5 w 5"/>
                <a:gd name="T7" fmla="*/ 5 h 11"/>
                <a:gd name="T8" fmla="*/ 4 w 5"/>
                <a:gd name="T9" fmla="*/ 10 h 11"/>
                <a:gd name="T10" fmla="*/ 4 w 5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1">
                  <a:moveTo>
                    <a:pt x="4" y="10"/>
                  </a:moveTo>
                  <a:cubicBezTo>
                    <a:pt x="4" y="9"/>
                    <a:pt x="2" y="6"/>
                    <a:pt x="2" y="6"/>
                  </a:cubicBezTo>
                  <a:cubicBezTo>
                    <a:pt x="4" y="4"/>
                    <a:pt x="0" y="4"/>
                    <a:pt x="1" y="3"/>
                  </a:cubicBezTo>
                  <a:cubicBezTo>
                    <a:pt x="2" y="0"/>
                    <a:pt x="5" y="5"/>
                    <a:pt x="5" y="5"/>
                  </a:cubicBezTo>
                  <a:cubicBezTo>
                    <a:pt x="5" y="6"/>
                    <a:pt x="5" y="11"/>
                    <a:pt x="4" y="10"/>
                  </a:cubicBezTo>
                  <a:cubicBezTo>
                    <a:pt x="4" y="9"/>
                    <a:pt x="5" y="11"/>
                    <a:pt x="4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9" name="Freeform 562">
              <a:extLst>
                <a:ext uri="{FF2B5EF4-FFF2-40B4-BE49-F238E27FC236}">
                  <a16:creationId xmlns:a16="http://schemas.microsoft.com/office/drawing/2014/main" id="{3F92A40B-B9F2-4DCE-84DE-EA6DA0414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298" y="2834075"/>
              <a:ext cx="33448" cy="33448"/>
            </a:xfrm>
            <a:custGeom>
              <a:avLst/>
              <a:gdLst>
                <a:gd name="T0" fmla="*/ 4 w 7"/>
                <a:gd name="T1" fmla="*/ 6 h 7"/>
                <a:gd name="T2" fmla="*/ 2 w 7"/>
                <a:gd name="T3" fmla="*/ 3 h 7"/>
                <a:gd name="T4" fmla="*/ 0 w 7"/>
                <a:gd name="T5" fmla="*/ 2 h 7"/>
                <a:gd name="T6" fmla="*/ 5 w 7"/>
                <a:gd name="T7" fmla="*/ 1 h 7"/>
                <a:gd name="T8" fmla="*/ 4 w 7"/>
                <a:gd name="T9" fmla="*/ 3 h 7"/>
                <a:gd name="T10" fmla="*/ 7 w 7"/>
                <a:gd name="T11" fmla="*/ 4 h 7"/>
                <a:gd name="T12" fmla="*/ 5 w 7"/>
                <a:gd name="T13" fmla="*/ 5 h 7"/>
                <a:gd name="T14" fmla="*/ 4 w 7"/>
                <a:gd name="T15" fmla="*/ 6 h 7"/>
                <a:gd name="T16" fmla="*/ 4 w 7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4" y="6"/>
                  </a:moveTo>
                  <a:cubicBezTo>
                    <a:pt x="2" y="4"/>
                    <a:pt x="1" y="4"/>
                    <a:pt x="2" y="3"/>
                  </a:cubicBezTo>
                  <a:cubicBezTo>
                    <a:pt x="2" y="2"/>
                    <a:pt x="0" y="2"/>
                    <a:pt x="0" y="2"/>
                  </a:cubicBezTo>
                  <a:cubicBezTo>
                    <a:pt x="0" y="1"/>
                    <a:pt x="4" y="0"/>
                    <a:pt x="5" y="1"/>
                  </a:cubicBezTo>
                  <a:cubicBezTo>
                    <a:pt x="5" y="1"/>
                    <a:pt x="3" y="2"/>
                    <a:pt x="4" y="3"/>
                  </a:cubicBezTo>
                  <a:cubicBezTo>
                    <a:pt x="5" y="3"/>
                    <a:pt x="7" y="4"/>
                    <a:pt x="7" y="4"/>
                  </a:cubicBezTo>
                  <a:cubicBezTo>
                    <a:pt x="7" y="5"/>
                    <a:pt x="5" y="5"/>
                    <a:pt x="5" y="5"/>
                  </a:cubicBezTo>
                  <a:cubicBezTo>
                    <a:pt x="4" y="5"/>
                    <a:pt x="5" y="7"/>
                    <a:pt x="4" y="6"/>
                  </a:cubicBezTo>
                  <a:cubicBezTo>
                    <a:pt x="2" y="5"/>
                    <a:pt x="4" y="6"/>
                    <a:pt x="4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0" name="Freeform 563">
              <a:extLst>
                <a:ext uri="{FF2B5EF4-FFF2-40B4-BE49-F238E27FC236}">
                  <a16:creationId xmlns:a16="http://schemas.microsoft.com/office/drawing/2014/main" id="{F92B31AD-6EF5-47C0-81DF-9211420DE7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746" y="2834075"/>
              <a:ext cx="31856" cy="43005"/>
            </a:xfrm>
            <a:custGeom>
              <a:avLst/>
              <a:gdLst>
                <a:gd name="T0" fmla="*/ 3 w 7"/>
                <a:gd name="T1" fmla="*/ 8 h 9"/>
                <a:gd name="T2" fmla="*/ 4 w 7"/>
                <a:gd name="T3" fmla="*/ 6 h 9"/>
                <a:gd name="T4" fmla="*/ 2 w 7"/>
                <a:gd name="T5" fmla="*/ 4 h 9"/>
                <a:gd name="T6" fmla="*/ 3 w 7"/>
                <a:gd name="T7" fmla="*/ 1 h 9"/>
                <a:gd name="T8" fmla="*/ 6 w 7"/>
                <a:gd name="T9" fmla="*/ 5 h 9"/>
                <a:gd name="T10" fmla="*/ 3 w 7"/>
                <a:gd name="T11" fmla="*/ 8 h 9"/>
                <a:gd name="T12" fmla="*/ 3 w 7"/>
                <a:gd name="T13" fmla="*/ 8 h 9"/>
                <a:gd name="T14" fmla="*/ 3 w 7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9">
                  <a:moveTo>
                    <a:pt x="3" y="8"/>
                  </a:moveTo>
                  <a:cubicBezTo>
                    <a:pt x="4" y="7"/>
                    <a:pt x="5" y="7"/>
                    <a:pt x="4" y="6"/>
                  </a:cubicBezTo>
                  <a:cubicBezTo>
                    <a:pt x="4" y="5"/>
                    <a:pt x="2" y="5"/>
                    <a:pt x="2" y="4"/>
                  </a:cubicBezTo>
                  <a:cubicBezTo>
                    <a:pt x="3" y="3"/>
                    <a:pt x="0" y="0"/>
                    <a:pt x="3" y="1"/>
                  </a:cubicBezTo>
                  <a:cubicBezTo>
                    <a:pt x="6" y="2"/>
                    <a:pt x="6" y="3"/>
                    <a:pt x="6" y="5"/>
                  </a:cubicBezTo>
                  <a:cubicBezTo>
                    <a:pt x="7" y="7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2" y="9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1" name="Freeform 564">
              <a:extLst>
                <a:ext uri="{FF2B5EF4-FFF2-40B4-BE49-F238E27FC236}">
                  <a16:creationId xmlns:a16="http://schemas.microsoft.com/office/drawing/2014/main" id="{73F155C4-CEC2-4A70-A814-308FF3289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3189" y="2843632"/>
              <a:ext cx="14335" cy="4778"/>
            </a:xfrm>
            <a:custGeom>
              <a:avLst/>
              <a:gdLst>
                <a:gd name="T0" fmla="*/ 2 w 3"/>
                <a:gd name="T1" fmla="*/ 1 h 1"/>
                <a:gd name="T2" fmla="*/ 0 w 3"/>
                <a:gd name="T3" fmla="*/ 0 h 1"/>
                <a:gd name="T4" fmla="*/ 3 w 3"/>
                <a:gd name="T5" fmla="*/ 0 h 1"/>
                <a:gd name="T6" fmla="*/ 2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2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2" name="Freeform 565">
              <a:extLst>
                <a:ext uri="{FF2B5EF4-FFF2-40B4-BE49-F238E27FC236}">
                  <a16:creationId xmlns:a16="http://schemas.microsoft.com/office/drawing/2014/main" id="{030480AC-DED2-4A0E-8B68-4A7F98084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030" y="2848411"/>
              <a:ext cx="62117" cy="31857"/>
            </a:xfrm>
            <a:custGeom>
              <a:avLst/>
              <a:gdLst>
                <a:gd name="T0" fmla="*/ 10 w 13"/>
                <a:gd name="T1" fmla="*/ 1 h 7"/>
                <a:gd name="T2" fmla="*/ 7 w 13"/>
                <a:gd name="T3" fmla="*/ 1 h 7"/>
                <a:gd name="T4" fmla="*/ 5 w 13"/>
                <a:gd name="T5" fmla="*/ 1 h 7"/>
                <a:gd name="T6" fmla="*/ 5 w 13"/>
                <a:gd name="T7" fmla="*/ 4 h 7"/>
                <a:gd name="T8" fmla="*/ 1 w 13"/>
                <a:gd name="T9" fmla="*/ 3 h 7"/>
                <a:gd name="T10" fmla="*/ 1 w 13"/>
                <a:gd name="T11" fmla="*/ 6 h 7"/>
                <a:gd name="T12" fmla="*/ 11 w 13"/>
                <a:gd name="T13" fmla="*/ 4 h 7"/>
                <a:gd name="T14" fmla="*/ 9 w 13"/>
                <a:gd name="T15" fmla="*/ 3 h 7"/>
                <a:gd name="T16" fmla="*/ 12 w 13"/>
                <a:gd name="T17" fmla="*/ 3 h 7"/>
                <a:gd name="T18" fmla="*/ 10 w 13"/>
                <a:gd name="T19" fmla="*/ 1 h 7"/>
                <a:gd name="T20" fmla="*/ 10 w 13"/>
                <a:gd name="T2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7">
                  <a:moveTo>
                    <a:pt x="10" y="1"/>
                  </a:moveTo>
                  <a:cubicBezTo>
                    <a:pt x="9" y="1"/>
                    <a:pt x="8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3" y="2"/>
                    <a:pt x="4" y="4"/>
                    <a:pt x="5" y="4"/>
                  </a:cubicBezTo>
                  <a:cubicBezTo>
                    <a:pt x="4" y="4"/>
                    <a:pt x="2" y="1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2" y="7"/>
                    <a:pt x="10" y="5"/>
                    <a:pt x="11" y="4"/>
                  </a:cubicBezTo>
                  <a:cubicBezTo>
                    <a:pt x="11" y="4"/>
                    <a:pt x="10" y="3"/>
                    <a:pt x="9" y="3"/>
                  </a:cubicBezTo>
                  <a:cubicBezTo>
                    <a:pt x="10" y="3"/>
                    <a:pt x="12" y="3"/>
                    <a:pt x="12" y="3"/>
                  </a:cubicBezTo>
                  <a:cubicBezTo>
                    <a:pt x="13" y="2"/>
                    <a:pt x="11" y="0"/>
                    <a:pt x="10" y="1"/>
                  </a:cubicBezTo>
                  <a:cubicBezTo>
                    <a:pt x="9" y="1"/>
                    <a:pt x="11" y="0"/>
                    <a:pt x="1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3" name="Freeform 566">
              <a:extLst>
                <a:ext uri="{FF2B5EF4-FFF2-40B4-BE49-F238E27FC236}">
                  <a16:creationId xmlns:a16="http://schemas.microsoft.com/office/drawing/2014/main" id="{A0304B69-EA96-4631-BB70-F0A18BA50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921" y="2819740"/>
              <a:ext cx="38226" cy="33448"/>
            </a:xfrm>
            <a:custGeom>
              <a:avLst/>
              <a:gdLst>
                <a:gd name="T0" fmla="*/ 2 w 8"/>
                <a:gd name="T1" fmla="*/ 6 h 7"/>
                <a:gd name="T2" fmla="*/ 5 w 8"/>
                <a:gd name="T3" fmla="*/ 4 h 7"/>
                <a:gd name="T4" fmla="*/ 8 w 8"/>
                <a:gd name="T5" fmla="*/ 4 h 7"/>
                <a:gd name="T6" fmla="*/ 5 w 8"/>
                <a:gd name="T7" fmla="*/ 2 h 7"/>
                <a:gd name="T8" fmla="*/ 2 w 8"/>
                <a:gd name="T9" fmla="*/ 6 h 7"/>
                <a:gd name="T10" fmla="*/ 2 w 8"/>
                <a:gd name="T11" fmla="*/ 6 h 7"/>
                <a:gd name="T12" fmla="*/ 2 w 8"/>
                <a:gd name="T1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2" y="6"/>
                  </a:moveTo>
                  <a:cubicBezTo>
                    <a:pt x="3" y="5"/>
                    <a:pt x="4" y="5"/>
                    <a:pt x="5" y="4"/>
                  </a:cubicBezTo>
                  <a:cubicBezTo>
                    <a:pt x="6" y="4"/>
                    <a:pt x="8" y="4"/>
                    <a:pt x="8" y="4"/>
                  </a:cubicBezTo>
                  <a:cubicBezTo>
                    <a:pt x="8" y="4"/>
                    <a:pt x="7" y="0"/>
                    <a:pt x="5" y="2"/>
                  </a:cubicBezTo>
                  <a:cubicBezTo>
                    <a:pt x="5" y="2"/>
                    <a:pt x="1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5"/>
                    <a:pt x="0" y="7"/>
                    <a:pt x="2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4" name="Freeform 567">
              <a:extLst>
                <a:ext uri="{FF2B5EF4-FFF2-40B4-BE49-F238E27FC236}">
                  <a16:creationId xmlns:a16="http://schemas.microsoft.com/office/drawing/2014/main" id="{4E3D0B37-1896-4547-8F25-ECF4F839D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928" y="2947163"/>
              <a:ext cx="46189" cy="17521"/>
            </a:xfrm>
            <a:custGeom>
              <a:avLst/>
              <a:gdLst>
                <a:gd name="T0" fmla="*/ 9 w 10"/>
                <a:gd name="T1" fmla="*/ 2 h 4"/>
                <a:gd name="T2" fmla="*/ 9 w 10"/>
                <a:gd name="T3" fmla="*/ 1 h 4"/>
                <a:gd name="T4" fmla="*/ 6 w 10"/>
                <a:gd name="T5" fmla="*/ 0 h 4"/>
                <a:gd name="T6" fmla="*/ 2 w 10"/>
                <a:gd name="T7" fmla="*/ 2 h 4"/>
                <a:gd name="T8" fmla="*/ 3 w 10"/>
                <a:gd name="T9" fmla="*/ 4 h 4"/>
                <a:gd name="T10" fmla="*/ 9 w 10"/>
                <a:gd name="T11" fmla="*/ 2 h 4"/>
                <a:gd name="T12" fmla="*/ 9 w 10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10" y="2"/>
                    <a:pt x="8" y="1"/>
                    <a:pt x="9" y="1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3" y="1"/>
                    <a:pt x="2" y="2"/>
                  </a:cubicBezTo>
                  <a:cubicBezTo>
                    <a:pt x="0" y="3"/>
                    <a:pt x="2" y="4"/>
                    <a:pt x="3" y="4"/>
                  </a:cubicBezTo>
                  <a:cubicBezTo>
                    <a:pt x="5" y="4"/>
                    <a:pt x="7" y="1"/>
                    <a:pt x="9" y="2"/>
                  </a:cubicBezTo>
                  <a:cubicBezTo>
                    <a:pt x="10" y="2"/>
                    <a:pt x="7" y="1"/>
                    <a:pt x="9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5" name="Freeform 568">
              <a:extLst>
                <a:ext uri="{FF2B5EF4-FFF2-40B4-BE49-F238E27FC236}">
                  <a16:creationId xmlns:a16="http://schemas.microsoft.com/office/drawing/2014/main" id="{403D0986-D11F-4BE4-99D3-B9469CA61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6182" y="2974240"/>
              <a:ext cx="27077" cy="23893"/>
            </a:xfrm>
            <a:custGeom>
              <a:avLst/>
              <a:gdLst>
                <a:gd name="T0" fmla="*/ 6 w 6"/>
                <a:gd name="T1" fmla="*/ 2 h 5"/>
                <a:gd name="T2" fmla="*/ 3 w 6"/>
                <a:gd name="T3" fmla="*/ 2 h 5"/>
                <a:gd name="T4" fmla="*/ 3 w 6"/>
                <a:gd name="T5" fmla="*/ 4 h 5"/>
                <a:gd name="T6" fmla="*/ 0 w 6"/>
                <a:gd name="T7" fmla="*/ 5 h 5"/>
                <a:gd name="T8" fmla="*/ 6 w 6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cubicBezTo>
                    <a:pt x="6" y="0"/>
                    <a:pt x="4" y="1"/>
                    <a:pt x="3" y="2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2" y="4"/>
                    <a:pt x="0" y="5"/>
                    <a:pt x="0" y="5"/>
                  </a:cubicBezTo>
                  <a:cubicBezTo>
                    <a:pt x="0" y="5"/>
                    <a:pt x="6" y="5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6" name="Freeform 569">
              <a:extLst>
                <a:ext uri="{FF2B5EF4-FFF2-40B4-BE49-F238E27FC236}">
                  <a16:creationId xmlns:a16="http://schemas.microsoft.com/office/drawing/2014/main" id="{82BD7275-358A-4ABC-A491-AD65FC4C47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4170" y="2394467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18 w 21"/>
                <a:gd name="T3" fmla="*/ 7 h 13"/>
                <a:gd name="T4" fmla="*/ 14 w 21"/>
                <a:gd name="T5" fmla="*/ 4 h 13"/>
                <a:gd name="T6" fmla="*/ 8 w 21"/>
                <a:gd name="T7" fmla="*/ 1 h 13"/>
                <a:gd name="T8" fmla="*/ 5 w 21"/>
                <a:gd name="T9" fmla="*/ 6 h 13"/>
                <a:gd name="T10" fmla="*/ 0 w 21"/>
                <a:gd name="T11" fmla="*/ 8 h 13"/>
                <a:gd name="T12" fmla="*/ 7 w 21"/>
                <a:gd name="T13" fmla="*/ 11 h 13"/>
                <a:gd name="T14" fmla="*/ 15 w 21"/>
                <a:gd name="T15" fmla="*/ 12 h 13"/>
                <a:gd name="T16" fmla="*/ 20 w 21"/>
                <a:gd name="T17" fmla="*/ 9 h 13"/>
                <a:gd name="T18" fmla="*/ 19 w 21"/>
                <a:gd name="T19" fmla="*/ 9 h 13"/>
                <a:gd name="T20" fmla="*/ 19 w 21"/>
                <a:gd name="T2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5" y="10"/>
                    <a:pt x="19" y="8"/>
                    <a:pt x="18" y="7"/>
                  </a:cubicBezTo>
                  <a:cubicBezTo>
                    <a:pt x="17" y="7"/>
                    <a:pt x="15" y="4"/>
                    <a:pt x="14" y="4"/>
                  </a:cubicBezTo>
                  <a:cubicBezTo>
                    <a:pt x="12" y="4"/>
                    <a:pt x="10" y="1"/>
                    <a:pt x="8" y="1"/>
                  </a:cubicBezTo>
                  <a:cubicBezTo>
                    <a:pt x="6" y="0"/>
                    <a:pt x="6" y="5"/>
                    <a:pt x="5" y="6"/>
                  </a:cubicBezTo>
                  <a:cubicBezTo>
                    <a:pt x="4" y="6"/>
                    <a:pt x="0" y="6"/>
                    <a:pt x="0" y="8"/>
                  </a:cubicBezTo>
                  <a:cubicBezTo>
                    <a:pt x="1" y="10"/>
                    <a:pt x="6" y="11"/>
                    <a:pt x="7" y="11"/>
                  </a:cubicBezTo>
                  <a:cubicBezTo>
                    <a:pt x="9" y="12"/>
                    <a:pt x="13" y="13"/>
                    <a:pt x="15" y="12"/>
                  </a:cubicBezTo>
                  <a:cubicBezTo>
                    <a:pt x="15" y="12"/>
                    <a:pt x="20" y="10"/>
                    <a:pt x="20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8" y="10"/>
                    <a:pt x="21" y="9"/>
                    <a:pt x="19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7" name="Freeform 570">
              <a:extLst>
                <a:ext uri="{FF2B5EF4-FFF2-40B4-BE49-F238E27FC236}">
                  <a16:creationId xmlns:a16="http://schemas.microsoft.com/office/drawing/2014/main" id="{3AFD3033-E843-4FAF-8918-1B3A03A58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0724" y="2423138"/>
              <a:ext cx="23891" cy="17521"/>
            </a:xfrm>
            <a:custGeom>
              <a:avLst/>
              <a:gdLst>
                <a:gd name="T0" fmla="*/ 2 w 5"/>
                <a:gd name="T1" fmla="*/ 4 h 4"/>
                <a:gd name="T2" fmla="*/ 4 w 5"/>
                <a:gd name="T3" fmla="*/ 1 h 4"/>
                <a:gd name="T4" fmla="*/ 2 w 5"/>
                <a:gd name="T5" fmla="*/ 4 h 4"/>
                <a:gd name="T6" fmla="*/ 2 w 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2" y="4"/>
                  </a:moveTo>
                  <a:cubicBezTo>
                    <a:pt x="0" y="4"/>
                    <a:pt x="4" y="0"/>
                    <a:pt x="4" y="1"/>
                  </a:cubicBezTo>
                  <a:cubicBezTo>
                    <a:pt x="5" y="1"/>
                    <a:pt x="3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8" name="Freeform 571">
              <a:extLst>
                <a:ext uri="{FF2B5EF4-FFF2-40B4-BE49-F238E27FC236}">
                  <a16:creationId xmlns:a16="http://schemas.microsoft.com/office/drawing/2014/main" id="{EB86787A-DF85-4F20-8BFA-5BC28E046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053" y="2440658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9" name="Freeform 572">
              <a:extLst>
                <a:ext uri="{FF2B5EF4-FFF2-40B4-BE49-F238E27FC236}">
                  <a16:creationId xmlns:a16="http://schemas.microsoft.com/office/drawing/2014/main" id="{F89ED461-571A-4CDF-BB8A-AB30927055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0674" y="2244746"/>
              <a:ext cx="430047" cy="210247"/>
            </a:xfrm>
            <a:custGeom>
              <a:avLst/>
              <a:gdLst>
                <a:gd name="T0" fmla="*/ 76 w 92"/>
                <a:gd name="T1" fmla="*/ 41 h 45"/>
                <a:gd name="T2" fmla="*/ 71 w 92"/>
                <a:gd name="T3" fmla="*/ 39 h 45"/>
                <a:gd name="T4" fmla="*/ 61 w 92"/>
                <a:gd name="T5" fmla="*/ 38 h 45"/>
                <a:gd name="T6" fmla="*/ 45 w 92"/>
                <a:gd name="T7" fmla="*/ 43 h 45"/>
                <a:gd name="T8" fmla="*/ 29 w 92"/>
                <a:gd name="T9" fmla="*/ 41 h 45"/>
                <a:gd name="T10" fmla="*/ 21 w 92"/>
                <a:gd name="T11" fmla="*/ 38 h 45"/>
                <a:gd name="T12" fmla="*/ 10 w 92"/>
                <a:gd name="T13" fmla="*/ 31 h 45"/>
                <a:gd name="T14" fmla="*/ 40 w 92"/>
                <a:gd name="T15" fmla="*/ 29 h 45"/>
                <a:gd name="T16" fmla="*/ 9 w 92"/>
                <a:gd name="T17" fmla="*/ 26 h 45"/>
                <a:gd name="T18" fmla="*/ 16 w 92"/>
                <a:gd name="T19" fmla="*/ 19 h 45"/>
                <a:gd name="T20" fmla="*/ 14 w 92"/>
                <a:gd name="T21" fmla="*/ 18 h 45"/>
                <a:gd name="T22" fmla="*/ 7 w 92"/>
                <a:gd name="T23" fmla="*/ 17 h 45"/>
                <a:gd name="T24" fmla="*/ 4 w 92"/>
                <a:gd name="T25" fmla="*/ 11 h 45"/>
                <a:gd name="T26" fmla="*/ 8 w 92"/>
                <a:gd name="T27" fmla="*/ 7 h 45"/>
                <a:gd name="T28" fmla="*/ 24 w 92"/>
                <a:gd name="T29" fmla="*/ 1 h 45"/>
                <a:gd name="T30" fmla="*/ 29 w 92"/>
                <a:gd name="T31" fmla="*/ 7 h 45"/>
                <a:gd name="T32" fmla="*/ 39 w 92"/>
                <a:gd name="T33" fmla="*/ 6 h 45"/>
                <a:gd name="T34" fmla="*/ 43 w 92"/>
                <a:gd name="T35" fmla="*/ 8 h 45"/>
                <a:gd name="T36" fmla="*/ 47 w 92"/>
                <a:gd name="T37" fmla="*/ 9 h 45"/>
                <a:gd name="T38" fmla="*/ 43 w 92"/>
                <a:gd name="T39" fmla="*/ 4 h 45"/>
                <a:gd name="T40" fmla="*/ 54 w 92"/>
                <a:gd name="T41" fmla="*/ 10 h 45"/>
                <a:gd name="T42" fmla="*/ 60 w 92"/>
                <a:gd name="T43" fmla="*/ 14 h 45"/>
                <a:gd name="T44" fmla="*/ 59 w 92"/>
                <a:gd name="T45" fmla="*/ 1 h 45"/>
                <a:gd name="T46" fmla="*/ 69 w 92"/>
                <a:gd name="T47" fmla="*/ 6 h 45"/>
                <a:gd name="T48" fmla="*/ 74 w 92"/>
                <a:gd name="T49" fmla="*/ 19 h 45"/>
                <a:gd name="T50" fmla="*/ 82 w 92"/>
                <a:gd name="T51" fmla="*/ 26 h 45"/>
                <a:gd name="T52" fmla="*/ 92 w 92"/>
                <a:gd name="T53" fmla="*/ 33 h 45"/>
                <a:gd name="T54" fmla="*/ 83 w 92"/>
                <a:gd name="T55" fmla="*/ 35 h 45"/>
                <a:gd name="T56" fmla="*/ 81 w 92"/>
                <a:gd name="T57" fmla="*/ 36 h 45"/>
                <a:gd name="T58" fmla="*/ 85 w 92"/>
                <a:gd name="T59" fmla="*/ 36 h 45"/>
                <a:gd name="T60" fmla="*/ 89 w 92"/>
                <a:gd name="T61" fmla="*/ 39 h 45"/>
                <a:gd name="T62" fmla="*/ 83 w 92"/>
                <a:gd name="T63" fmla="*/ 4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45">
                  <a:moveTo>
                    <a:pt x="83" y="41"/>
                  </a:moveTo>
                  <a:cubicBezTo>
                    <a:pt x="81" y="41"/>
                    <a:pt x="79" y="41"/>
                    <a:pt x="76" y="41"/>
                  </a:cubicBezTo>
                  <a:cubicBezTo>
                    <a:pt x="75" y="41"/>
                    <a:pt x="74" y="41"/>
                    <a:pt x="73" y="41"/>
                  </a:cubicBezTo>
                  <a:cubicBezTo>
                    <a:pt x="72" y="41"/>
                    <a:pt x="72" y="40"/>
                    <a:pt x="71" y="39"/>
                  </a:cubicBezTo>
                  <a:cubicBezTo>
                    <a:pt x="70" y="39"/>
                    <a:pt x="66" y="40"/>
                    <a:pt x="65" y="38"/>
                  </a:cubicBezTo>
                  <a:cubicBezTo>
                    <a:pt x="65" y="35"/>
                    <a:pt x="63" y="37"/>
                    <a:pt x="61" y="38"/>
                  </a:cubicBezTo>
                  <a:cubicBezTo>
                    <a:pt x="58" y="40"/>
                    <a:pt x="56" y="39"/>
                    <a:pt x="54" y="40"/>
                  </a:cubicBezTo>
                  <a:cubicBezTo>
                    <a:pt x="51" y="41"/>
                    <a:pt x="48" y="42"/>
                    <a:pt x="45" y="43"/>
                  </a:cubicBezTo>
                  <a:cubicBezTo>
                    <a:pt x="41" y="43"/>
                    <a:pt x="35" y="45"/>
                    <a:pt x="31" y="43"/>
                  </a:cubicBezTo>
                  <a:cubicBezTo>
                    <a:pt x="31" y="43"/>
                    <a:pt x="29" y="42"/>
                    <a:pt x="29" y="41"/>
                  </a:cubicBezTo>
                  <a:cubicBezTo>
                    <a:pt x="29" y="40"/>
                    <a:pt x="29" y="38"/>
                    <a:pt x="27" y="38"/>
                  </a:cubicBezTo>
                  <a:cubicBezTo>
                    <a:pt x="25" y="38"/>
                    <a:pt x="23" y="38"/>
                    <a:pt x="21" y="38"/>
                  </a:cubicBezTo>
                  <a:cubicBezTo>
                    <a:pt x="19" y="38"/>
                    <a:pt x="17" y="38"/>
                    <a:pt x="15" y="36"/>
                  </a:cubicBezTo>
                  <a:cubicBezTo>
                    <a:pt x="14" y="36"/>
                    <a:pt x="9" y="32"/>
                    <a:pt x="10" y="31"/>
                  </a:cubicBezTo>
                  <a:cubicBezTo>
                    <a:pt x="16" y="28"/>
                    <a:pt x="23" y="29"/>
                    <a:pt x="28" y="29"/>
                  </a:cubicBezTo>
                  <a:cubicBezTo>
                    <a:pt x="29" y="29"/>
                    <a:pt x="40" y="29"/>
                    <a:pt x="40" y="29"/>
                  </a:cubicBezTo>
                  <a:cubicBezTo>
                    <a:pt x="40" y="27"/>
                    <a:pt x="26" y="25"/>
                    <a:pt x="25" y="25"/>
                  </a:cubicBezTo>
                  <a:cubicBezTo>
                    <a:pt x="20" y="25"/>
                    <a:pt x="14" y="28"/>
                    <a:pt x="9" y="26"/>
                  </a:cubicBezTo>
                  <a:cubicBezTo>
                    <a:pt x="7" y="25"/>
                    <a:pt x="3" y="23"/>
                    <a:pt x="7" y="21"/>
                  </a:cubicBezTo>
                  <a:cubicBezTo>
                    <a:pt x="10" y="20"/>
                    <a:pt x="13" y="19"/>
                    <a:pt x="16" y="19"/>
                  </a:cubicBezTo>
                  <a:cubicBezTo>
                    <a:pt x="18" y="18"/>
                    <a:pt x="20" y="18"/>
                    <a:pt x="21" y="18"/>
                  </a:cubicBezTo>
                  <a:cubicBezTo>
                    <a:pt x="19" y="19"/>
                    <a:pt x="16" y="18"/>
                    <a:pt x="14" y="18"/>
                  </a:cubicBezTo>
                  <a:cubicBezTo>
                    <a:pt x="13" y="18"/>
                    <a:pt x="7" y="19"/>
                    <a:pt x="6" y="18"/>
                  </a:cubicBezTo>
                  <a:cubicBezTo>
                    <a:pt x="6" y="18"/>
                    <a:pt x="7" y="17"/>
                    <a:pt x="7" y="17"/>
                  </a:cubicBezTo>
                  <a:cubicBezTo>
                    <a:pt x="7" y="16"/>
                    <a:pt x="0" y="17"/>
                    <a:pt x="1" y="15"/>
                  </a:cubicBezTo>
                  <a:cubicBezTo>
                    <a:pt x="2" y="14"/>
                    <a:pt x="3" y="12"/>
                    <a:pt x="4" y="11"/>
                  </a:cubicBezTo>
                  <a:cubicBezTo>
                    <a:pt x="8" y="10"/>
                    <a:pt x="4" y="10"/>
                    <a:pt x="4" y="9"/>
                  </a:cubicBezTo>
                  <a:cubicBezTo>
                    <a:pt x="4" y="9"/>
                    <a:pt x="7" y="7"/>
                    <a:pt x="8" y="7"/>
                  </a:cubicBezTo>
                  <a:cubicBezTo>
                    <a:pt x="10" y="6"/>
                    <a:pt x="11" y="5"/>
                    <a:pt x="13" y="4"/>
                  </a:cubicBezTo>
                  <a:cubicBezTo>
                    <a:pt x="17" y="2"/>
                    <a:pt x="20" y="1"/>
                    <a:pt x="24" y="1"/>
                  </a:cubicBezTo>
                  <a:cubicBezTo>
                    <a:pt x="29" y="1"/>
                    <a:pt x="24" y="7"/>
                    <a:pt x="24" y="7"/>
                  </a:cubicBezTo>
                  <a:cubicBezTo>
                    <a:pt x="26" y="8"/>
                    <a:pt x="28" y="8"/>
                    <a:pt x="29" y="7"/>
                  </a:cubicBezTo>
                  <a:cubicBezTo>
                    <a:pt x="30" y="7"/>
                    <a:pt x="30" y="4"/>
                    <a:pt x="31" y="4"/>
                  </a:cubicBezTo>
                  <a:cubicBezTo>
                    <a:pt x="33" y="4"/>
                    <a:pt x="37" y="4"/>
                    <a:pt x="39" y="6"/>
                  </a:cubicBezTo>
                  <a:cubicBezTo>
                    <a:pt x="42" y="8"/>
                    <a:pt x="35" y="11"/>
                    <a:pt x="40" y="10"/>
                  </a:cubicBezTo>
                  <a:cubicBezTo>
                    <a:pt x="41" y="10"/>
                    <a:pt x="42" y="9"/>
                    <a:pt x="43" y="8"/>
                  </a:cubicBezTo>
                  <a:cubicBezTo>
                    <a:pt x="44" y="8"/>
                    <a:pt x="44" y="8"/>
                    <a:pt x="45" y="8"/>
                  </a:cubicBezTo>
                  <a:cubicBezTo>
                    <a:pt x="46" y="8"/>
                    <a:pt x="46" y="8"/>
                    <a:pt x="47" y="9"/>
                  </a:cubicBezTo>
                  <a:cubicBezTo>
                    <a:pt x="48" y="9"/>
                    <a:pt x="48" y="7"/>
                    <a:pt x="48" y="6"/>
                  </a:cubicBezTo>
                  <a:cubicBezTo>
                    <a:pt x="47" y="6"/>
                    <a:pt x="44" y="4"/>
                    <a:pt x="43" y="4"/>
                  </a:cubicBezTo>
                  <a:cubicBezTo>
                    <a:pt x="45" y="3"/>
                    <a:pt x="49" y="5"/>
                    <a:pt x="50" y="6"/>
                  </a:cubicBezTo>
                  <a:cubicBezTo>
                    <a:pt x="53" y="7"/>
                    <a:pt x="53" y="8"/>
                    <a:pt x="54" y="10"/>
                  </a:cubicBezTo>
                  <a:cubicBezTo>
                    <a:pt x="54" y="11"/>
                    <a:pt x="54" y="16"/>
                    <a:pt x="56" y="16"/>
                  </a:cubicBezTo>
                  <a:cubicBezTo>
                    <a:pt x="57" y="16"/>
                    <a:pt x="61" y="16"/>
                    <a:pt x="60" y="14"/>
                  </a:cubicBezTo>
                  <a:cubicBezTo>
                    <a:pt x="59" y="10"/>
                    <a:pt x="57" y="7"/>
                    <a:pt x="56" y="3"/>
                  </a:cubicBezTo>
                  <a:cubicBezTo>
                    <a:pt x="55" y="0"/>
                    <a:pt x="58" y="1"/>
                    <a:pt x="59" y="1"/>
                  </a:cubicBezTo>
                  <a:cubicBezTo>
                    <a:pt x="62" y="2"/>
                    <a:pt x="62" y="0"/>
                    <a:pt x="64" y="1"/>
                  </a:cubicBezTo>
                  <a:cubicBezTo>
                    <a:pt x="66" y="3"/>
                    <a:pt x="69" y="4"/>
                    <a:pt x="69" y="6"/>
                  </a:cubicBezTo>
                  <a:cubicBezTo>
                    <a:pt x="70" y="9"/>
                    <a:pt x="71" y="11"/>
                    <a:pt x="73" y="13"/>
                  </a:cubicBezTo>
                  <a:cubicBezTo>
                    <a:pt x="74" y="16"/>
                    <a:pt x="75" y="17"/>
                    <a:pt x="74" y="19"/>
                  </a:cubicBezTo>
                  <a:cubicBezTo>
                    <a:pt x="73" y="22"/>
                    <a:pt x="76" y="25"/>
                    <a:pt x="78" y="26"/>
                  </a:cubicBezTo>
                  <a:cubicBezTo>
                    <a:pt x="79" y="26"/>
                    <a:pt x="81" y="26"/>
                    <a:pt x="82" y="26"/>
                  </a:cubicBezTo>
                  <a:cubicBezTo>
                    <a:pt x="83" y="27"/>
                    <a:pt x="84" y="28"/>
                    <a:pt x="85" y="28"/>
                  </a:cubicBezTo>
                  <a:cubicBezTo>
                    <a:pt x="88" y="29"/>
                    <a:pt x="92" y="29"/>
                    <a:pt x="92" y="33"/>
                  </a:cubicBezTo>
                  <a:cubicBezTo>
                    <a:pt x="92" y="35"/>
                    <a:pt x="83" y="32"/>
                    <a:pt x="83" y="32"/>
                  </a:cubicBezTo>
                  <a:cubicBezTo>
                    <a:pt x="83" y="33"/>
                    <a:pt x="83" y="34"/>
                    <a:pt x="83" y="35"/>
                  </a:cubicBezTo>
                  <a:cubicBezTo>
                    <a:pt x="83" y="35"/>
                    <a:pt x="80" y="35"/>
                    <a:pt x="80" y="35"/>
                  </a:cubicBezTo>
                  <a:cubicBezTo>
                    <a:pt x="81" y="35"/>
                    <a:pt x="81" y="36"/>
                    <a:pt x="81" y="36"/>
                  </a:cubicBezTo>
                  <a:cubicBezTo>
                    <a:pt x="81" y="37"/>
                    <a:pt x="81" y="38"/>
                    <a:pt x="81" y="38"/>
                  </a:cubicBezTo>
                  <a:cubicBezTo>
                    <a:pt x="81" y="38"/>
                    <a:pt x="85" y="36"/>
                    <a:pt x="85" y="36"/>
                  </a:cubicBezTo>
                  <a:cubicBezTo>
                    <a:pt x="87" y="36"/>
                    <a:pt x="86" y="37"/>
                    <a:pt x="86" y="38"/>
                  </a:cubicBezTo>
                  <a:cubicBezTo>
                    <a:pt x="86" y="38"/>
                    <a:pt x="88" y="38"/>
                    <a:pt x="89" y="39"/>
                  </a:cubicBezTo>
                  <a:cubicBezTo>
                    <a:pt x="89" y="39"/>
                    <a:pt x="83" y="41"/>
                    <a:pt x="83" y="41"/>
                  </a:cubicBezTo>
                  <a:cubicBezTo>
                    <a:pt x="81" y="41"/>
                    <a:pt x="86" y="41"/>
                    <a:pt x="83" y="4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0" name="Freeform 573">
              <a:extLst>
                <a:ext uri="{FF2B5EF4-FFF2-40B4-BE49-F238E27FC236}">
                  <a16:creationId xmlns:a16="http://schemas.microsoft.com/office/drawing/2014/main" id="{099DFBD4-CD9F-4AD6-802A-66F704DB9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5782" y="2225632"/>
              <a:ext cx="65303" cy="43005"/>
            </a:xfrm>
            <a:custGeom>
              <a:avLst/>
              <a:gdLst>
                <a:gd name="T0" fmla="*/ 9 w 14"/>
                <a:gd name="T1" fmla="*/ 8 h 9"/>
                <a:gd name="T2" fmla="*/ 5 w 14"/>
                <a:gd name="T3" fmla="*/ 5 h 9"/>
                <a:gd name="T4" fmla="*/ 0 w 14"/>
                <a:gd name="T5" fmla="*/ 3 h 9"/>
                <a:gd name="T6" fmla="*/ 4 w 14"/>
                <a:gd name="T7" fmla="*/ 0 h 9"/>
                <a:gd name="T8" fmla="*/ 10 w 14"/>
                <a:gd name="T9" fmla="*/ 1 h 9"/>
                <a:gd name="T10" fmla="*/ 12 w 14"/>
                <a:gd name="T11" fmla="*/ 4 h 9"/>
                <a:gd name="T12" fmla="*/ 9 w 14"/>
                <a:gd name="T13" fmla="*/ 8 h 9"/>
                <a:gd name="T14" fmla="*/ 9 w 14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9">
                  <a:moveTo>
                    <a:pt x="9" y="8"/>
                  </a:moveTo>
                  <a:cubicBezTo>
                    <a:pt x="7" y="8"/>
                    <a:pt x="6" y="5"/>
                    <a:pt x="5" y="5"/>
                  </a:cubicBezTo>
                  <a:cubicBezTo>
                    <a:pt x="4" y="4"/>
                    <a:pt x="0" y="3"/>
                    <a:pt x="0" y="3"/>
                  </a:cubicBezTo>
                  <a:cubicBezTo>
                    <a:pt x="1" y="2"/>
                    <a:pt x="3" y="1"/>
                    <a:pt x="4" y="0"/>
                  </a:cubicBezTo>
                  <a:cubicBezTo>
                    <a:pt x="6" y="0"/>
                    <a:pt x="8" y="0"/>
                    <a:pt x="10" y="1"/>
                  </a:cubicBezTo>
                  <a:cubicBezTo>
                    <a:pt x="12" y="2"/>
                    <a:pt x="14" y="2"/>
                    <a:pt x="12" y="4"/>
                  </a:cubicBezTo>
                  <a:cubicBezTo>
                    <a:pt x="11" y="5"/>
                    <a:pt x="10" y="9"/>
                    <a:pt x="9" y="8"/>
                  </a:cubicBezTo>
                  <a:cubicBezTo>
                    <a:pt x="8" y="8"/>
                    <a:pt x="9" y="8"/>
                    <a:pt x="9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1" name="Freeform 574">
              <a:extLst>
                <a:ext uri="{FF2B5EF4-FFF2-40B4-BE49-F238E27FC236}">
                  <a16:creationId xmlns:a16="http://schemas.microsoft.com/office/drawing/2014/main" id="{5554708E-B7A6-48CE-B13F-53D817397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9311" y="2206519"/>
              <a:ext cx="148126" cy="136980"/>
            </a:xfrm>
            <a:custGeom>
              <a:avLst/>
              <a:gdLst>
                <a:gd name="T0" fmla="*/ 18 w 32"/>
                <a:gd name="T1" fmla="*/ 27 h 29"/>
                <a:gd name="T2" fmla="*/ 10 w 32"/>
                <a:gd name="T3" fmla="*/ 19 h 29"/>
                <a:gd name="T4" fmla="*/ 1 w 32"/>
                <a:gd name="T5" fmla="*/ 15 h 29"/>
                <a:gd name="T6" fmla="*/ 0 w 32"/>
                <a:gd name="T7" fmla="*/ 13 h 29"/>
                <a:gd name="T8" fmla="*/ 4 w 32"/>
                <a:gd name="T9" fmla="*/ 12 h 29"/>
                <a:gd name="T10" fmla="*/ 11 w 32"/>
                <a:gd name="T11" fmla="*/ 14 h 29"/>
                <a:gd name="T12" fmla="*/ 11 w 32"/>
                <a:gd name="T13" fmla="*/ 12 h 29"/>
                <a:gd name="T14" fmla="*/ 13 w 32"/>
                <a:gd name="T15" fmla="*/ 11 h 29"/>
                <a:gd name="T16" fmla="*/ 7 w 32"/>
                <a:gd name="T17" fmla="*/ 8 h 29"/>
                <a:gd name="T18" fmla="*/ 7 w 32"/>
                <a:gd name="T19" fmla="*/ 6 h 29"/>
                <a:gd name="T20" fmla="*/ 10 w 32"/>
                <a:gd name="T21" fmla="*/ 7 h 29"/>
                <a:gd name="T22" fmla="*/ 11 w 32"/>
                <a:gd name="T23" fmla="*/ 5 h 29"/>
                <a:gd name="T24" fmla="*/ 8 w 32"/>
                <a:gd name="T25" fmla="*/ 4 h 29"/>
                <a:gd name="T26" fmla="*/ 10 w 32"/>
                <a:gd name="T27" fmla="*/ 3 h 29"/>
                <a:gd name="T28" fmla="*/ 14 w 32"/>
                <a:gd name="T29" fmla="*/ 4 h 29"/>
                <a:gd name="T30" fmla="*/ 13 w 32"/>
                <a:gd name="T31" fmla="*/ 3 h 29"/>
                <a:gd name="T32" fmla="*/ 19 w 32"/>
                <a:gd name="T33" fmla="*/ 5 h 29"/>
                <a:gd name="T34" fmla="*/ 18 w 32"/>
                <a:gd name="T35" fmla="*/ 3 h 29"/>
                <a:gd name="T36" fmla="*/ 19 w 32"/>
                <a:gd name="T37" fmla="*/ 3 h 29"/>
                <a:gd name="T38" fmla="*/ 17 w 32"/>
                <a:gd name="T39" fmla="*/ 2 h 29"/>
                <a:gd name="T40" fmla="*/ 25 w 32"/>
                <a:gd name="T41" fmla="*/ 1 h 29"/>
                <a:gd name="T42" fmla="*/ 23 w 32"/>
                <a:gd name="T43" fmla="*/ 3 h 29"/>
                <a:gd name="T44" fmla="*/ 28 w 32"/>
                <a:gd name="T45" fmla="*/ 4 h 29"/>
                <a:gd name="T46" fmla="*/ 27 w 32"/>
                <a:gd name="T47" fmla="*/ 7 h 29"/>
                <a:gd name="T48" fmla="*/ 26 w 32"/>
                <a:gd name="T49" fmla="*/ 8 h 29"/>
                <a:gd name="T50" fmla="*/ 23 w 32"/>
                <a:gd name="T51" fmla="*/ 10 h 29"/>
                <a:gd name="T52" fmla="*/ 21 w 32"/>
                <a:gd name="T53" fmla="*/ 13 h 29"/>
                <a:gd name="T54" fmla="*/ 24 w 32"/>
                <a:gd name="T55" fmla="*/ 11 h 29"/>
                <a:gd name="T56" fmla="*/ 26 w 32"/>
                <a:gd name="T57" fmla="*/ 13 h 29"/>
                <a:gd name="T58" fmla="*/ 29 w 32"/>
                <a:gd name="T59" fmla="*/ 13 h 29"/>
                <a:gd name="T60" fmla="*/ 28 w 32"/>
                <a:gd name="T61" fmla="*/ 10 h 29"/>
                <a:gd name="T62" fmla="*/ 30 w 32"/>
                <a:gd name="T63" fmla="*/ 11 h 29"/>
                <a:gd name="T64" fmla="*/ 30 w 32"/>
                <a:gd name="T65" fmla="*/ 14 h 29"/>
                <a:gd name="T66" fmla="*/ 31 w 32"/>
                <a:gd name="T67" fmla="*/ 17 h 29"/>
                <a:gd name="T68" fmla="*/ 28 w 32"/>
                <a:gd name="T69" fmla="*/ 23 h 29"/>
                <a:gd name="T70" fmla="*/ 22 w 32"/>
                <a:gd name="T71" fmla="*/ 23 h 29"/>
                <a:gd name="T72" fmla="*/ 21 w 32"/>
                <a:gd name="T73" fmla="*/ 23 h 29"/>
                <a:gd name="T74" fmla="*/ 23 w 32"/>
                <a:gd name="T75" fmla="*/ 26 h 29"/>
                <a:gd name="T76" fmla="*/ 18 w 32"/>
                <a:gd name="T77" fmla="*/ 27 h 29"/>
                <a:gd name="T78" fmla="*/ 18 w 32"/>
                <a:gd name="T79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2" h="29">
                  <a:moveTo>
                    <a:pt x="18" y="27"/>
                  </a:moveTo>
                  <a:cubicBezTo>
                    <a:pt x="15" y="25"/>
                    <a:pt x="13" y="21"/>
                    <a:pt x="10" y="19"/>
                  </a:cubicBezTo>
                  <a:cubicBezTo>
                    <a:pt x="7" y="18"/>
                    <a:pt x="4" y="16"/>
                    <a:pt x="1" y="15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0"/>
                    <a:pt x="2" y="11"/>
                    <a:pt x="4" y="12"/>
                  </a:cubicBezTo>
                  <a:cubicBezTo>
                    <a:pt x="6" y="13"/>
                    <a:pt x="8" y="15"/>
                    <a:pt x="11" y="14"/>
                  </a:cubicBezTo>
                  <a:cubicBezTo>
                    <a:pt x="12" y="14"/>
                    <a:pt x="11" y="12"/>
                    <a:pt x="11" y="12"/>
                  </a:cubicBezTo>
                  <a:cubicBezTo>
                    <a:pt x="11" y="11"/>
                    <a:pt x="13" y="12"/>
                    <a:pt x="13" y="11"/>
                  </a:cubicBezTo>
                  <a:cubicBezTo>
                    <a:pt x="14" y="10"/>
                    <a:pt x="7" y="8"/>
                    <a:pt x="7" y="8"/>
                  </a:cubicBezTo>
                  <a:cubicBezTo>
                    <a:pt x="5" y="7"/>
                    <a:pt x="6" y="6"/>
                    <a:pt x="7" y="6"/>
                  </a:cubicBezTo>
                  <a:cubicBezTo>
                    <a:pt x="9" y="5"/>
                    <a:pt x="9" y="6"/>
                    <a:pt x="10" y="7"/>
                  </a:cubicBezTo>
                  <a:cubicBezTo>
                    <a:pt x="10" y="7"/>
                    <a:pt x="11" y="5"/>
                    <a:pt x="11" y="5"/>
                  </a:cubicBezTo>
                  <a:cubicBezTo>
                    <a:pt x="12" y="5"/>
                    <a:pt x="8" y="4"/>
                    <a:pt x="8" y="4"/>
                  </a:cubicBezTo>
                  <a:cubicBezTo>
                    <a:pt x="8" y="4"/>
                    <a:pt x="10" y="3"/>
                    <a:pt x="10" y="3"/>
                  </a:cubicBezTo>
                  <a:cubicBezTo>
                    <a:pt x="11" y="3"/>
                    <a:pt x="13" y="4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4" y="2"/>
                    <a:pt x="18" y="5"/>
                    <a:pt x="19" y="5"/>
                  </a:cubicBezTo>
                  <a:cubicBezTo>
                    <a:pt x="20" y="4"/>
                    <a:pt x="18" y="4"/>
                    <a:pt x="18" y="3"/>
                  </a:cubicBezTo>
                  <a:cubicBezTo>
                    <a:pt x="18" y="3"/>
                    <a:pt x="19" y="3"/>
                    <a:pt x="19" y="3"/>
                  </a:cubicBezTo>
                  <a:cubicBezTo>
                    <a:pt x="19" y="3"/>
                    <a:pt x="17" y="3"/>
                    <a:pt x="17" y="2"/>
                  </a:cubicBezTo>
                  <a:cubicBezTo>
                    <a:pt x="17" y="2"/>
                    <a:pt x="24" y="0"/>
                    <a:pt x="25" y="1"/>
                  </a:cubicBezTo>
                  <a:cubicBezTo>
                    <a:pt x="26" y="1"/>
                    <a:pt x="23" y="2"/>
                    <a:pt x="23" y="3"/>
                  </a:cubicBezTo>
                  <a:cubicBezTo>
                    <a:pt x="24" y="4"/>
                    <a:pt x="27" y="3"/>
                    <a:pt x="28" y="4"/>
                  </a:cubicBezTo>
                  <a:cubicBezTo>
                    <a:pt x="28" y="5"/>
                    <a:pt x="24" y="7"/>
                    <a:pt x="27" y="7"/>
                  </a:cubicBezTo>
                  <a:cubicBezTo>
                    <a:pt x="28" y="7"/>
                    <a:pt x="27" y="8"/>
                    <a:pt x="26" y="8"/>
                  </a:cubicBezTo>
                  <a:cubicBezTo>
                    <a:pt x="25" y="8"/>
                    <a:pt x="24" y="8"/>
                    <a:pt x="23" y="10"/>
                  </a:cubicBezTo>
                  <a:cubicBezTo>
                    <a:pt x="23" y="10"/>
                    <a:pt x="21" y="13"/>
                    <a:pt x="21" y="13"/>
                  </a:cubicBezTo>
                  <a:cubicBezTo>
                    <a:pt x="22" y="13"/>
                    <a:pt x="23" y="11"/>
                    <a:pt x="24" y="11"/>
                  </a:cubicBezTo>
                  <a:cubicBezTo>
                    <a:pt x="25" y="11"/>
                    <a:pt x="25" y="12"/>
                    <a:pt x="26" y="13"/>
                  </a:cubicBezTo>
                  <a:cubicBezTo>
                    <a:pt x="27" y="13"/>
                    <a:pt x="30" y="17"/>
                    <a:pt x="29" y="13"/>
                  </a:cubicBezTo>
                  <a:cubicBezTo>
                    <a:pt x="29" y="12"/>
                    <a:pt x="27" y="11"/>
                    <a:pt x="28" y="10"/>
                  </a:cubicBezTo>
                  <a:cubicBezTo>
                    <a:pt x="29" y="10"/>
                    <a:pt x="30" y="10"/>
                    <a:pt x="30" y="11"/>
                  </a:cubicBezTo>
                  <a:cubicBezTo>
                    <a:pt x="30" y="12"/>
                    <a:pt x="29" y="13"/>
                    <a:pt x="30" y="14"/>
                  </a:cubicBezTo>
                  <a:cubicBezTo>
                    <a:pt x="31" y="15"/>
                    <a:pt x="32" y="16"/>
                    <a:pt x="31" y="17"/>
                  </a:cubicBezTo>
                  <a:cubicBezTo>
                    <a:pt x="29" y="19"/>
                    <a:pt x="32" y="22"/>
                    <a:pt x="28" y="23"/>
                  </a:cubicBezTo>
                  <a:cubicBezTo>
                    <a:pt x="28" y="23"/>
                    <a:pt x="21" y="25"/>
                    <a:pt x="22" y="23"/>
                  </a:cubicBezTo>
                  <a:cubicBezTo>
                    <a:pt x="22" y="22"/>
                    <a:pt x="21" y="22"/>
                    <a:pt x="21" y="23"/>
                  </a:cubicBezTo>
                  <a:cubicBezTo>
                    <a:pt x="22" y="24"/>
                    <a:pt x="22" y="25"/>
                    <a:pt x="23" y="26"/>
                  </a:cubicBezTo>
                  <a:cubicBezTo>
                    <a:pt x="23" y="28"/>
                    <a:pt x="19" y="27"/>
                    <a:pt x="18" y="27"/>
                  </a:cubicBezTo>
                  <a:cubicBezTo>
                    <a:pt x="17" y="26"/>
                    <a:pt x="22" y="29"/>
                    <a:pt x="18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2" name="Freeform 575">
              <a:extLst>
                <a:ext uri="{FF2B5EF4-FFF2-40B4-BE49-F238E27FC236}">
                  <a16:creationId xmlns:a16="http://schemas.microsoft.com/office/drawing/2014/main" id="{8D20D692-66D5-4155-86BD-A1968AFBA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6994" y="2206519"/>
              <a:ext cx="130606" cy="103530"/>
            </a:xfrm>
            <a:custGeom>
              <a:avLst/>
              <a:gdLst>
                <a:gd name="T0" fmla="*/ 7 w 28"/>
                <a:gd name="T1" fmla="*/ 22 h 22"/>
                <a:gd name="T2" fmla="*/ 3 w 28"/>
                <a:gd name="T3" fmla="*/ 19 h 22"/>
                <a:gd name="T4" fmla="*/ 1 w 28"/>
                <a:gd name="T5" fmla="*/ 11 h 22"/>
                <a:gd name="T6" fmla="*/ 1 w 28"/>
                <a:gd name="T7" fmla="*/ 4 h 22"/>
                <a:gd name="T8" fmla="*/ 6 w 28"/>
                <a:gd name="T9" fmla="*/ 4 h 22"/>
                <a:gd name="T10" fmla="*/ 5 w 28"/>
                <a:gd name="T11" fmla="*/ 1 h 22"/>
                <a:gd name="T12" fmla="*/ 16 w 28"/>
                <a:gd name="T13" fmla="*/ 2 h 22"/>
                <a:gd name="T14" fmla="*/ 25 w 28"/>
                <a:gd name="T15" fmla="*/ 3 h 22"/>
                <a:gd name="T16" fmla="*/ 23 w 28"/>
                <a:gd name="T17" fmla="*/ 8 h 22"/>
                <a:gd name="T18" fmla="*/ 19 w 28"/>
                <a:gd name="T19" fmla="*/ 13 h 22"/>
                <a:gd name="T20" fmla="*/ 12 w 28"/>
                <a:gd name="T21" fmla="*/ 13 h 22"/>
                <a:gd name="T22" fmla="*/ 10 w 28"/>
                <a:gd name="T23" fmla="*/ 14 h 22"/>
                <a:gd name="T24" fmla="*/ 11 w 28"/>
                <a:gd name="T25" fmla="*/ 17 h 22"/>
                <a:gd name="T26" fmla="*/ 7 w 28"/>
                <a:gd name="T27" fmla="*/ 22 h 22"/>
                <a:gd name="T28" fmla="*/ 7 w 28"/>
                <a:gd name="T2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2">
                  <a:moveTo>
                    <a:pt x="7" y="22"/>
                  </a:moveTo>
                  <a:cubicBezTo>
                    <a:pt x="5" y="21"/>
                    <a:pt x="3" y="21"/>
                    <a:pt x="3" y="19"/>
                  </a:cubicBezTo>
                  <a:cubicBezTo>
                    <a:pt x="3" y="16"/>
                    <a:pt x="0" y="14"/>
                    <a:pt x="1" y="11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4"/>
                    <a:pt x="6" y="5"/>
                    <a:pt x="6" y="4"/>
                  </a:cubicBezTo>
                  <a:cubicBezTo>
                    <a:pt x="6" y="3"/>
                    <a:pt x="0" y="3"/>
                    <a:pt x="5" y="1"/>
                  </a:cubicBezTo>
                  <a:cubicBezTo>
                    <a:pt x="9" y="0"/>
                    <a:pt x="12" y="1"/>
                    <a:pt x="16" y="2"/>
                  </a:cubicBezTo>
                  <a:cubicBezTo>
                    <a:pt x="19" y="2"/>
                    <a:pt x="22" y="2"/>
                    <a:pt x="25" y="3"/>
                  </a:cubicBezTo>
                  <a:cubicBezTo>
                    <a:pt x="28" y="4"/>
                    <a:pt x="25" y="6"/>
                    <a:pt x="23" y="8"/>
                  </a:cubicBezTo>
                  <a:cubicBezTo>
                    <a:pt x="22" y="10"/>
                    <a:pt x="21" y="12"/>
                    <a:pt x="19" y="13"/>
                  </a:cubicBezTo>
                  <a:cubicBezTo>
                    <a:pt x="18" y="15"/>
                    <a:pt x="14" y="13"/>
                    <a:pt x="12" y="13"/>
                  </a:cubicBezTo>
                  <a:cubicBezTo>
                    <a:pt x="12" y="13"/>
                    <a:pt x="9" y="13"/>
                    <a:pt x="10" y="14"/>
                  </a:cubicBezTo>
                  <a:cubicBezTo>
                    <a:pt x="10" y="15"/>
                    <a:pt x="12" y="15"/>
                    <a:pt x="11" y="17"/>
                  </a:cubicBezTo>
                  <a:cubicBezTo>
                    <a:pt x="10" y="17"/>
                    <a:pt x="8" y="22"/>
                    <a:pt x="7" y="22"/>
                  </a:cubicBezTo>
                  <a:cubicBezTo>
                    <a:pt x="5" y="21"/>
                    <a:pt x="8" y="22"/>
                    <a:pt x="7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3" name="Freeform 576">
              <a:extLst>
                <a:ext uri="{FF2B5EF4-FFF2-40B4-BE49-F238E27FC236}">
                  <a16:creationId xmlns:a16="http://schemas.microsoft.com/office/drawing/2014/main" id="{98FA9CE0-DDAE-4388-BC5B-79CE0A4272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7770" y="2193776"/>
              <a:ext cx="251657" cy="154500"/>
            </a:xfrm>
            <a:custGeom>
              <a:avLst/>
              <a:gdLst>
                <a:gd name="T0" fmla="*/ 52 w 54"/>
                <a:gd name="T1" fmla="*/ 10 h 33"/>
                <a:gd name="T2" fmla="*/ 45 w 54"/>
                <a:gd name="T3" fmla="*/ 4 h 33"/>
                <a:gd name="T4" fmla="*/ 41 w 54"/>
                <a:gd name="T5" fmla="*/ 3 h 33"/>
                <a:gd name="T6" fmla="*/ 35 w 54"/>
                <a:gd name="T7" fmla="*/ 4 h 33"/>
                <a:gd name="T8" fmla="*/ 32 w 54"/>
                <a:gd name="T9" fmla="*/ 3 h 33"/>
                <a:gd name="T10" fmla="*/ 27 w 54"/>
                <a:gd name="T11" fmla="*/ 1 h 33"/>
                <a:gd name="T12" fmla="*/ 20 w 54"/>
                <a:gd name="T13" fmla="*/ 0 h 33"/>
                <a:gd name="T14" fmla="*/ 11 w 54"/>
                <a:gd name="T15" fmla="*/ 1 h 33"/>
                <a:gd name="T16" fmla="*/ 8 w 54"/>
                <a:gd name="T17" fmla="*/ 3 h 33"/>
                <a:gd name="T18" fmla="*/ 7 w 54"/>
                <a:gd name="T19" fmla="*/ 11 h 33"/>
                <a:gd name="T20" fmla="*/ 7 w 54"/>
                <a:gd name="T21" fmla="*/ 15 h 33"/>
                <a:gd name="T22" fmla="*/ 4 w 54"/>
                <a:gd name="T23" fmla="*/ 18 h 33"/>
                <a:gd name="T24" fmla="*/ 0 w 54"/>
                <a:gd name="T25" fmla="*/ 24 h 33"/>
                <a:gd name="T26" fmla="*/ 7 w 54"/>
                <a:gd name="T27" fmla="*/ 26 h 33"/>
                <a:gd name="T28" fmla="*/ 15 w 54"/>
                <a:gd name="T29" fmla="*/ 32 h 33"/>
                <a:gd name="T30" fmla="*/ 19 w 54"/>
                <a:gd name="T31" fmla="*/ 30 h 33"/>
                <a:gd name="T32" fmla="*/ 25 w 54"/>
                <a:gd name="T33" fmla="*/ 29 h 33"/>
                <a:gd name="T34" fmla="*/ 28 w 54"/>
                <a:gd name="T35" fmla="*/ 26 h 33"/>
                <a:gd name="T36" fmla="*/ 31 w 54"/>
                <a:gd name="T37" fmla="*/ 21 h 33"/>
                <a:gd name="T38" fmla="*/ 37 w 54"/>
                <a:gd name="T39" fmla="*/ 17 h 33"/>
                <a:gd name="T40" fmla="*/ 46 w 54"/>
                <a:gd name="T41" fmla="*/ 13 h 33"/>
                <a:gd name="T42" fmla="*/ 52 w 54"/>
                <a:gd name="T43" fmla="*/ 10 h 33"/>
                <a:gd name="T44" fmla="*/ 52 w 54"/>
                <a:gd name="T45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4" h="33">
                  <a:moveTo>
                    <a:pt x="52" y="10"/>
                  </a:moveTo>
                  <a:cubicBezTo>
                    <a:pt x="50" y="8"/>
                    <a:pt x="48" y="6"/>
                    <a:pt x="45" y="4"/>
                  </a:cubicBezTo>
                  <a:cubicBezTo>
                    <a:pt x="44" y="4"/>
                    <a:pt x="42" y="3"/>
                    <a:pt x="41" y="3"/>
                  </a:cubicBezTo>
                  <a:cubicBezTo>
                    <a:pt x="38" y="2"/>
                    <a:pt x="37" y="3"/>
                    <a:pt x="35" y="4"/>
                  </a:cubicBezTo>
                  <a:cubicBezTo>
                    <a:pt x="34" y="4"/>
                    <a:pt x="33" y="3"/>
                    <a:pt x="32" y="3"/>
                  </a:cubicBezTo>
                  <a:cubicBezTo>
                    <a:pt x="31" y="2"/>
                    <a:pt x="29" y="2"/>
                    <a:pt x="27" y="1"/>
                  </a:cubicBezTo>
                  <a:cubicBezTo>
                    <a:pt x="25" y="1"/>
                    <a:pt x="22" y="0"/>
                    <a:pt x="20" y="0"/>
                  </a:cubicBezTo>
                  <a:cubicBezTo>
                    <a:pt x="17" y="0"/>
                    <a:pt x="14" y="1"/>
                    <a:pt x="11" y="1"/>
                  </a:cubicBezTo>
                  <a:cubicBezTo>
                    <a:pt x="9" y="2"/>
                    <a:pt x="6" y="1"/>
                    <a:pt x="8" y="3"/>
                  </a:cubicBezTo>
                  <a:cubicBezTo>
                    <a:pt x="10" y="7"/>
                    <a:pt x="10" y="8"/>
                    <a:pt x="7" y="11"/>
                  </a:cubicBezTo>
                  <a:cubicBezTo>
                    <a:pt x="5" y="13"/>
                    <a:pt x="7" y="14"/>
                    <a:pt x="7" y="15"/>
                  </a:cubicBezTo>
                  <a:cubicBezTo>
                    <a:pt x="6" y="16"/>
                    <a:pt x="4" y="16"/>
                    <a:pt x="4" y="18"/>
                  </a:cubicBezTo>
                  <a:cubicBezTo>
                    <a:pt x="3" y="20"/>
                    <a:pt x="1" y="22"/>
                    <a:pt x="0" y="24"/>
                  </a:cubicBezTo>
                  <a:cubicBezTo>
                    <a:pt x="0" y="25"/>
                    <a:pt x="6" y="26"/>
                    <a:pt x="7" y="26"/>
                  </a:cubicBezTo>
                  <a:cubicBezTo>
                    <a:pt x="10" y="28"/>
                    <a:pt x="12" y="32"/>
                    <a:pt x="15" y="32"/>
                  </a:cubicBezTo>
                  <a:cubicBezTo>
                    <a:pt x="16" y="33"/>
                    <a:pt x="18" y="31"/>
                    <a:pt x="19" y="30"/>
                  </a:cubicBezTo>
                  <a:cubicBezTo>
                    <a:pt x="21" y="29"/>
                    <a:pt x="23" y="30"/>
                    <a:pt x="25" y="29"/>
                  </a:cubicBezTo>
                  <a:cubicBezTo>
                    <a:pt x="27" y="29"/>
                    <a:pt x="27" y="28"/>
                    <a:pt x="28" y="26"/>
                  </a:cubicBezTo>
                  <a:cubicBezTo>
                    <a:pt x="28" y="24"/>
                    <a:pt x="28" y="23"/>
                    <a:pt x="31" y="21"/>
                  </a:cubicBezTo>
                  <a:cubicBezTo>
                    <a:pt x="33" y="20"/>
                    <a:pt x="34" y="18"/>
                    <a:pt x="37" y="17"/>
                  </a:cubicBezTo>
                  <a:cubicBezTo>
                    <a:pt x="40" y="15"/>
                    <a:pt x="43" y="14"/>
                    <a:pt x="46" y="13"/>
                  </a:cubicBezTo>
                  <a:cubicBezTo>
                    <a:pt x="46" y="13"/>
                    <a:pt x="53" y="10"/>
                    <a:pt x="52" y="10"/>
                  </a:cubicBezTo>
                  <a:cubicBezTo>
                    <a:pt x="51" y="9"/>
                    <a:pt x="54" y="11"/>
                    <a:pt x="52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4" name="Freeform 577">
              <a:extLst>
                <a:ext uri="{FF2B5EF4-FFF2-40B4-BE49-F238E27FC236}">
                  <a16:creationId xmlns:a16="http://schemas.microsoft.com/office/drawing/2014/main" id="{8B3872C9-D742-4F57-BFE4-C71FD8040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6749" y="2150771"/>
              <a:ext cx="33448" cy="19114"/>
            </a:xfrm>
            <a:custGeom>
              <a:avLst/>
              <a:gdLst>
                <a:gd name="T0" fmla="*/ 4 w 7"/>
                <a:gd name="T1" fmla="*/ 4 h 4"/>
                <a:gd name="T2" fmla="*/ 1 w 7"/>
                <a:gd name="T3" fmla="*/ 3 h 4"/>
                <a:gd name="T4" fmla="*/ 3 w 7"/>
                <a:gd name="T5" fmla="*/ 0 h 4"/>
                <a:gd name="T6" fmla="*/ 4 w 7"/>
                <a:gd name="T7" fmla="*/ 4 h 4"/>
                <a:gd name="T8" fmla="*/ 4 w 7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4" y="4"/>
                  </a:moveTo>
                  <a:cubicBezTo>
                    <a:pt x="3" y="4"/>
                    <a:pt x="1" y="4"/>
                    <a:pt x="1" y="3"/>
                  </a:cubicBezTo>
                  <a:cubicBezTo>
                    <a:pt x="0" y="2"/>
                    <a:pt x="3" y="0"/>
                    <a:pt x="3" y="0"/>
                  </a:cubicBezTo>
                  <a:cubicBezTo>
                    <a:pt x="6" y="0"/>
                    <a:pt x="7" y="4"/>
                    <a:pt x="4" y="4"/>
                  </a:cubicBezTo>
                  <a:cubicBezTo>
                    <a:pt x="1" y="3"/>
                    <a:pt x="6" y="4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5" name="Freeform 578">
              <a:extLst>
                <a:ext uri="{FF2B5EF4-FFF2-40B4-BE49-F238E27FC236}">
                  <a16:creationId xmlns:a16="http://schemas.microsoft.com/office/drawing/2014/main" id="{80DF46B8-155A-46FF-A097-BE3D62420C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8458" y="2066355"/>
              <a:ext cx="280326" cy="132201"/>
            </a:xfrm>
            <a:custGeom>
              <a:avLst/>
              <a:gdLst>
                <a:gd name="T0" fmla="*/ 50 w 60"/>
                <a:gd name="T1" fmla="*/ 22 h 28"/>
                <a:gd name="T2" fmla="*/ 48 w 60"/>
                <a:gd name="T3" fmla="*/ 21 h 28"/>
                <a:gd name="T4" fmla="*/ 46 w 60"/>
                <a:gd name="T5" fmla="*/ 23 h 28"/>
                <a:gd name="T6" fmla="*/ 43 w 60"/>
                <a:gd name="T7" fmla="*/ 22 h 28"/>
                <a:gd name="T8" fmla="*/ 40 w 60"/>
                <a:gd name="T9" fmla="*/ 23 h 28"/>
                <a:gd name="T10" fmla="*/ 24 w 60"/>
                <a:gd name="T11" fmla="*/ 27 h 28"/>
                <a:gd name="T12" fmla="*/ 19 w 60"/>
                <a:gd name="T13" fmla="*/ 28 h 28"/>
                <a:gd name="T14" fmla="*/ 17 w 60"/>
                <a:gd name="T15" fmla="*/ 24 h 28"/>
                <a:gd name="T16" fmla="*/ 24 w 60"/>
                <a:gd name="T17" fmla="*/ 22 h 28"/>
                <a:gd name="T18" fmla="*/ 29 w 60"/>
                <a:gd name="T19" fmla="*/ 22 h 28"/>
                <a:gd name="T20" fmla="*/ 31 w 60"/>
                <a:gd name="T21" fmla="*/ 20 h 28"/>
                <a:gd name="T22" fmla="*/ 24 w 60"/>
                <a:gd name="T23" fmla="*/ 20 h 28"/>
                <a:gd name="T24" fmla="*/ 19 w 60"/>
                <a:gd name="T25" fmla="*/ 21 h 28"/>
                <a:gd name="T26" fmla="*/ 19 w 60"/>
                <a:gd name="T27" fmla="*/ 19 h 28"/>
                <a:gd name="T28" fmla="*/ 12 w 60"/>
                <a:gd name="T29" fmla="*/ 21 h 28"/>
                <a:gd name="T30" fmla="*/ 11 w 60"/>
                <a:gd name="T31" fmla="*/ 22 h 28"/>
                <a:gd name="T32" fmla="*/ 9 w 60"/>
                <a:gd name="T33" fmla="*/ 23 h 28"/>
                <a:gd name="T34" fmla="*/ 5 w 60"/>
                <a:gd name="T35" fmla="*/ 21 h 28"/>
                <a:gd name="T36" fmla="*/ 0 w 60"/>
                <a:gd name="T37" fmla="*/ 20 h 28"/>
                <a:gd name="T38" fmla="*/ 4 w 60"/>
                <a:gd name="T39" fmla="*/ 18 h 28"/>
                <a:gd name="T40" fmla="*/ 9 w 60"/>
                <a:gd name="T41" fmla="*/ 17 h 28"/>
                <a:gd name="T42" fmla="*/ 11 w 60"/>
                <a:gd name="T43" fmla="*/ 16 h 28"/>
                <a:gd name="T44" fmla="*/ 5 w 60"/>
                <a:gd name="T45" fmla="*/ 16 h 28"/>
                <a:gd name="T46" fmla="*/ 4 w 60"/>
                <a:gd name="T47" fmla="*/ 14 h 28"/>
                <a:gd name="T48" fmla="*/ 12 w 60"/>
                <a:gd name="T49" fmla="*/ 13 h 28"/>
                <a:gd name="T50" fmla="*/ 4 w 60"/>
                <a:gd name="T51" fmla="*/ 12 h 28"/>
                <a:gd name="T52" fmla="*/ 13 w 60"/>
                <a:gd name="T53" fmla="*/ 10 h 28"/>
                <a:gd name="T54" fmla="*/ 9 w 60"/>
                <a:gd name="T55" fmla="*/ 8 h 28"/>
                <a:gd name="T56" fmla="*/ 14 w 60"/>
                <a:gd name="T57" fmla="*/ 6 h 28"/>
                <a:gd name="T58" fmla="*/ 17 w 60"/>
                <a:gd name="T59" fmla="*/ 10 h 28"/>
                <a:gd name="T60" fmla="*/ 25 w 60"/>
                <a:gd name="T61" fmla="*/ 11 h 28"/>
                <a:gd name="T62" fmla="*/ 29 w 60"/>
                <a:gd name="T63" fmla="*/ 14 h 28"/>
                <a:gd name="T64" fmla="*/ 32 w 60"/>
                <a:gd name="T65" fmla="*/ 17 h 28"/>
                <a:gd name="T66" fmla="*/ 39 w 60"/>
                <a:gd name="T67" fmla="*/ 16 h 28"/>
                <a:gd name="T68" fmla="*/ 37 w 60"/>
                <a:gd name="T69" fmla="*/ 13 h 28"/>
                <a:gd name="T70" fmla="*/ 38 w 60"/>
                <a:gd name="T71" fmla="*/ 9 h 28"/>
                <a:gd name="T72" fmla="*/ 36 w 60"/>
                <a:gd name="T73" fmla="*/ 8 h 28"/>
                <a:gd name="T74" fmla="*/ 38 w 60"/>
                <a:gd name="T75" fmla="*/ 5 h 28"/>
                <a:gd name="T76" fmla="*/ 43 w 60"/>
                <a:gd name="T77" fmla="*/ 3 h 28"/>
                <a:gd name="T78" fmla="*/ 44 w 60"/>
                <a:gd name="T79" fmla="*/ 7 h 28"/>
                <a:gd name="T80" fmla="*/ 45 w 60"/>
                <a:gd name="T81" fmla="*/ 9 h 28"/>
                <a:gd name="T82" fmla="*/ 44 w 60"/>
                <a:gd name="T83" fmla="*/ 10 h 28"/>
                <a:gd name="T84" fmla="*/ 47 w 60"/>
                <a:gd name="T85" fmla="*/ 11 h 28"/>
                <a:gd name="T86" fmla="*/ 51 w 60"/>
                <a:gd name="T87" fmla="*/ 14 h 28"/>
                <a:gd name="T88" fmla="*/ 53 w 60"/>
                <a:gd name="T89" fmla="*/ 13 h 28"/>
                <a:gd name="T90" fmla="*/ 57 w 60"/>
                <a:gd name="T91" fmla="*/ 12 h 28"/>
                <a:gd name="T92" fmla="*/ 59 w 60"/>
                <a:gd name="T93" fmla="*/ 15 h 28"/>
                <a:gd name="T94" fmla="*/ 58 w 60"/>
                <a:gd name="T95" fmla="*/ 20 h 28"/>
                <a:gd name="T96" fmla="*/ 50 w 60"/>
                <a:gd name="T97" fmla="*/ 22 h 28"/>
                <a:gd name="T98" fmla="*/ 50 w 60"/>
                <a:gd name="T99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" h="28">
                  <a:moveTo>
                    <a:pt x="50" y="22"/>
                  </a:moveTo>
                  <a:cubicBezTo>
                    <a:pt x="49" y="22"/>
                    <a:pt x="49" y="21"/>
                    <a:pt x="48" y="21"/>
                  </a:cubicBezTo>
                  <a:cubicBezTo>
                    <a:pt x="48" y="21"/>
                    <a:pt x="46" y="22"/>
                    <a:pt x="46" y="23"/>
                  </a:cubicBezTo>
                  <a:cubicBezTo>
                    <a:pt x="45" y="23"/>
                    <a:pt x="44" y="23"/>
                    <a:pt x="43" y="22"/>
                  </a:cubicBezTo>
                  <a:cubicBezTo>
                    <a:pt x="42" y="22"/>
                    <a:pt x="41" y="22"/>
                    <a:pt x="40" y="23"/>
                  </a:cubicBezTo>
                  <a:cubicBezTo>
                    <a:pt x="35" y="25"/>
                    <a:pt x="30" y="26"/>
                    <a:pt x="24" y="27"/>
                  </a:cubicBezTo>
                  <a:cubicBezTo>
                    <a:pt x="23" y="27"/>
                    <a:pt x="20" y="28"/>
                    <a:pt x="19" y="28"/>
                  </a:cubicBezTo>
                  <a:cubicBezTo>
                    <a:pt x="17" y="27"/>
                    <a:pt x="13" y="26"/>
                    <a:pt x="17" y="24"/>
                  </a:cubicBezTo>
                  <a:cubicBezTo>
                    <a:pt x="19" y="24"/>
                    <a:pt x="22" y="22"/>
                    <a:pt x="24" y="22"/>
                  </a:cubicBezTo>
                  <a:cubicBezTo>
                    <a:pt x="26" y="22"/>
                    <a:pt x="28" y="22"/>
                    <a:pt x="29" y="22"/>
                  </a:cubicBezTo>
                  <a:cubicBezTo>
                    <a:pt x="29" y="22"/>
                    <a:pt x="32" y="20"/>
                    <a:pt x="31" y="20"/>
                  </a:cubicBezTo>
                  <a:cubicBezTo>
                    <a:pt x="30" y="19"/>
                    <a:pt x="25" y="20"/>
                    <a:pt x="24" y="20"/>
                  </a:cubicBezTo>
                  <a:cubicBezTo>
                    <a:pt x="22" y="21"/>
                    <a:pt x="21" y="21"/>
                    <a:pt x="19" y="21"/>
                  </a:cubicBezTo>
                  <a:cubicBezTo>
                    <a:pt x="17" y="21"/>
                    <a:pt x="19" y="20"/>
                    <a:pt x="19" y="19"/>
                  </a:cubicBezTo>
                  <a:cubicBezTo>
                    <a:pt x="19" y="16"/>
                    <a:pt x="13" y="21"/>
                    <a:pt x="12" y="21"/>
                  </a:cubicBezTo>
                  <a:cubicBezTo>
                    <a:pt x="12" y="21"/>
                    <a:pt x="11" y="22"/>
                    <a:pt x="11" y="22"/>
                  </a:cubicBezTo>
                  <a:cubicBezTo>
                    <a:pt x="9" y="20"/>
                    <a:pt x="9" y="22"/>
                    <a:pt x="9" y="23"/>
                  </a:cubicBezTo>
                  <a:cubicBezTo>
                    <a:pt x="9" y="23"/>
                    <a:pt x="6" y="21"/>
                    <a:pt x="5" y="21"/>
                  </a:cubicBezTo>
                  <a:cubicBezTo>
                    <a:pt x="4" y="21"/>
                    <a:pt x="0" y="22"/>
                    <a:pt x="0" y="20"/>
                  </a:cubicBezTo>
                  <a:cubicBezTo>
                    <a:pt x="0" y="18"/>
                    <a:pt x="2" y="19"/>
                    <a:pt x="4" y="18"/>
                  </a:cubicBezTo>
                  <a:cubicBezTo>
                    <a:pt x="6" y="18"/>
                    <a:pt x="8" y="18"/>
                    <a:pt x="9" y="17"/>
                  </a:cubicBezTo>
                  <a:cubicBezTo>
                    <a:pt x="9" y="17"/>
                    <a:pt x="12" y="16"/>
                    <a:pt x="11" y="16"/>
                  </a:cubicBezTo>
                  <a:cubicBezTo>
                    <a:pt x="9" y="15"/>
                    <a:pt x="6" y="16"/>
                    <a:pt x="5" y="16"/>
                  </a:cubicBezTo>
                  <a:cubicBezTo>
                    <a:pt x="2" y="16"/>
                    <a:pt x="0" y="14"/>
                    <a:pt x="4" y="14"/>
                  </a:cubicBezTo>
                  <a:cubicBezTo>
                    <a:pt x="6" y="14"/>
                    <a:pt x="10" y="13"/>
                    <a:pt x="12" y="13"/>
                  </a:cubicBezTo>
                  <a:cubicBezTo>
                    <a:pt x="11" y="13"/>
                    <a:pt x="4" y="14"/>
                    <a:pt x="4" y="12"/>
                  </a:cubicBezTo>
                  <a:cubicBezTo>
                    <a:pt x="3" y="10"/>
                    <a:pt x="12" y="11"/>
                    <a:pt x="13" y="10"/>
                  </a:cubicBezTo>
                  <a:cubicBezTo>
                    <a:pt x="13" y="10"/>
                    <a:pt x="9" y="9"/>
                    <a:pt x="9" y="8"/>
                  </a:cubicBezTo>
                  <a:cubicBezTo>
                    <a:pt x="8" y="7"/>
                    <a:pt x="14" y="6"/>
                    <a:pt x="14" y="6"/>
                  </a:cubicBezTo>
                  <a:cubicBezTo>
                    <a:pt x="17" y="6"/>
                    <a:pt x="15" y="10"/>
                    <a:pt x="17" y="10"/>
                  </a:cubicBezTo>
                  <a:cubicBezTo>
                    <a:pt x="20" y="10"/>
                    <a:pt x="22" y="10"/>
                    <a:pt x="25" y="11"/>
                  </a:cubicBezTo>
                  <a:cubicBezTo>
                    <a:pt x="26" y="12"/>
                    <a:pt x="28" y="13"/>
                    <a:pt x="29" y="14"/>
                  </a:cubicBezTo>
                  <a:cubicBezTo>
                    <a:pt x="31" y="16"/>
                    <a:pt x="30" y="17"/>
                    <a:pt x="32" y="17"/>
                  </a:cubicBezTo>
                  <a:cubicBezTo>
                    <a:pt x="35" y="17"/>
                    <a:pt x="37" y="17"/>
                    <a:pt x="39" y="16"/>
                  </a:cubicBezTo>
                  <a:cubicBezTo>
                    <a:pt x="43" y="15"/>
                    <a:pt x="37" y="14"/>
                    <a:pt x="37" y="13"/>
                  </a:cubicBezTo>
                  <a:cubicBezTo>
                    <a:pt x="37" y="13"/>
                    <a:pt x="45" y="12"/>
                    <a:pt x="38" y="9"/>
                  </a:cubicBezTo>
                  <a:cubicBezTo>
                    <a:pt x="37" y="9"/>
                    <a:pt x="35" y="9"/>
                    <a:pt x="36" y="8"/>
                  </a:cubicBezTo>
                  <a:cubicBezTo>
                    <a:pt x="37" y="7"/>
                    <a:pt x="38" y="6"/>
                    <a:pt x="38" y="5"/>
                  </a:cubicBezTo>
                  <a:cubicBezTo>
                    <a:pt x="39" y="4"/>
                    <a:pt x="43" y="0"/>
                    <a:pt x="43" y="3"/>
                  </a:cubicBezTo>
                  <a:cubicBezTo>
                    <a:pt x="43" y="4"/>
                    <a:pt x="44" y="5"/>
                    <a:pt x="44" y="7"/>
                  </a:cubicBezTo>
                  <a:cubicBezTo>
                    <a:pt x="45" y="7"/>
                    <a:pt x="45" y="8"/>
                    <a:pt x="45" y="9"/>
                  </a:cubicBezTo>
                  <a:cubicBezTo>
                    <a:pt x="46" y="10"/>
                    <a:pt x="44" y="9"/>
                    <a:pt x="44" y="10"/>
                  </a:cubicBezTo>
                  <a:cubicBezTo>
                    <a:pt x="44" y="12"/>
                    <a:pt x="47" y="10"/>
                    <a:pt x="47" y="11"/>
                  </a:cubicBezTo>
                  <a:cubicBezTo>
                    <a:pt x="47" y="13"/>
                    <a:pt x="50" y="14"/>
                    <a:pt x="51" y="14"/>
                  </a:cubicBezTo>
                  <a:cubicBezTo>
                    <a:pt x="53" y="14"/>
                    <a:pt x="53" y="15"/>
                    <a:pt x="53" y="13"/>
                  </a:cubicBezTo>
                  <a:cubicBezTo>
                    <a:pt x="53" y="11"/>
                    <a:pt x="55" y="11"/>
                    <a:pt x="57" y="12"/>
                  </a:cubicBezTo>
                  <a:cubicBezTo>
                    <a:pt x="58" y="12"/>
                    <a:pt x="60" y="14"/>
                    <a:pt x="59" y="15"/>
                  </a:cubicBezTo>
                  <a:cubicBezTo>
                    <a:pt x="59" y="16"/>
                    <a:pt x="58" y="19"/>
                    <a:pt x="58" y="20"/>
                  </a:cubicBezTo>
                  <a:cubicBezTo>
                    <a:pt x="57" y="21"/>
                    <a:pt x="51" y="22"/>
                    <a:pt x="50" y="22"/>
                  </a:cubicBezTo>
                  <a:cubicBezTo>
                    <a:pt x="48" y="21"/>
                    <a:pt x="51" y="22"/>
                    <a:pt x="50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6" name="Freeform 579">
              <a:extLst>
                <a:ext uri="{FF2B5EF4-FFF2-40B4-BE49-F238E27FC236}">
                  <a16:creationId xmlns:a16="http://schemas.microsoft.com/office/drawing/2014/main" id="{3171BFDF-267C-41E3-AA3C-55032F649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0674" y="2118917"/>
              <a:ext cx="47783" cy="31857"/>
            </a:xfrm>
            <a:custGeom>
              <a:avLst/>
              <a:gdLst>
                <a:gd name="T0" fmla="*/ 9 w 10"/>
                <a:gd name="T1" fmla="*/ 1 h 7"/>
                <a:gd name="T2" fmla="*/ 0 w 10"/>
                <a:gd name="T3" fmla="*/ 5 h 7"/>
                <a:gd name="T4" fmla="*/ 6 w 10"/>
                <a:gd name="T5" fmla="*/ 5 h 7"/>
                <a:gd name="T6" fmla="*/ 9 w 10"/>
                <a:gd name="T7" fmla="*/ 1 h 7"/>
                <a:gd name="T8" fmla="*/ 9 w 10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9" y="1"/>
                  </a:moveTo>
                  <a:cubicBezTo>
                    <a:pt x="8" y="1"/>
                    <a:pt x="0" y="5"/>
                    <a:pt x="0" y="5"/>
                  </a:cubicBezTo>
                  <a:cubicBezTo>
                    <a:pt x="2" y="6"/>
                    <a:pt x="5" y="7"/>
                    <a:pt x="6" y="5"/>
                  </a:cubicBezTo>
                  <a:cubicBezTo>
                    <a:pt x="7" y="4"/>
                    <a:pt x="9" y="0"/>
                    <a:pt x="9" y="1"/>
                  </a:cubicBezTo>
                  <a:cubicBezTo>
                    <a:pt x="7" y="1"/>
                    <a:pt x="10" y="0"/>
                    <a:pt x="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7" name="Freeform 580">
              <a:extLst>
                <a:ext uri="{FF2B5EF4-FFF2-40B4-BE49-F238E27FC236}">
                  <a16:creationId xmlns:a16="http://schemas.microsoft.com/office/drawing/2014/main" id="{6195F586-38EE-429F-88A0-1647492B6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7851" y="2048834"/>
              <a:ext cx="172019" cy="79640"/>
            </a:xfrm>
            <a:custGeom>
              <a:avLst/>
              <a:gdLst>
                <a:gd name="T0" fmla="*/ 30 w 37"/>
                <a:gd name="T1" fmla="*/ 12 h 17"/>
                <a:gd name="T2" fmla="*/ 27 w 37"/>
                <a:gd name="T3" fmla="*/ 13 h 17"/>
                <a:gd name="T4" fmla="*/ 26 w 37"/>
                <a:gd name="T5" fmla="*/ 10 h 17"/>
                <a:gd name="T6" fmla="*/ 23 w 37"/>
                <a:gd name="T7" fmla="*/ 8 h 17"/>
                <a:gd name="T8" fmla="*/ 22 w 37"/>
                <a:gd name="T9" fmla="*/ 10 h 17"/>
                <a:gd name="T10" fmla="*/ 21 w 37"/>
                <a:gd name="T11" fmla="*/ 9 h 17"/>
                <a:gd name="T12" fmla="*/ 20 w 37"/>
                <a:gd name="T13" fmla="*/ 13 h 17"/>
                <a:gd name="T14" fmla="*/ 17 w 37"/>
                <a:gd name="T15" fmla="*/ 14 h 17"/>
                <a:gd name="T16" fmla="*/ 16 w 37"/>
                <a:gd name="T17" fmla="*/ 16 h 17"/>
                <a:gd name="T18" fmla="*/ 12 w 37"/>
                <a:gd name="T19" fmla="*/ 17 h 17"/>
                <a:gd name="T20" fmla="*/ 10 w 37"/>
                <a:gd name="T21" fmla="*/ 15 h 17"/>
                <a:gd name="T22" fmla="*/ 5 w 37"/>
                <a:gd name="T23" fmla="*/ 16 h 17"/>
                <a:gd name="T24" fmla="*/ 1 w 37"/>
                <a:gd name="T25" fmla="*/ 17 h 17"/>
                <a:gd name="T26" fmla="*/ 2 w 37"/>
                <a:gd name="T27" fmla="*/ 13 h 17"/>
                <a:gd name="T28" fmla="*/ 0 w 37"/>
                <a:gd name="T29" fmla="*/ 14 h 17"/>
                <a:gd name="T30" fmla="*/ 6 w 37"/>
                <a:gd name="T31" fmla="*/ 12 h 17"/>
                <a:gd name="T32" fmla="*/ 9 w 37"/>
                <a:gd name="T33" fmla="*/ 10 h 17"/>
                <a:gd name="T34" fmla="*/ 13 w 37"/>
                <a:gd name="T35" fmla="*/ 7 h 17"/>
                <a:gd name="T36" fmla="*/ 18 w 37"/>
                <a:gd name="T37" fmla="*/ 3 h 17"/>
                <a:gd name="T38" fmla="*/ 24 w 37"/>
                <a:gd name="T39" fmla="*/ 3 h 17"/>
                <a:gd name="T40" fmla="*/ 30 w 37"/>
                <a:gd name="T41" fmla="*/ 3 h 17"/>
                <a:gd name="T42" fmla="*/ 32 w 37"/>
                <a:gd name="T43" fmla="*/ 0 h 17"/>
                <a:gd name="T44" fmla="*/ 36 w 37"/>
                <a:gd name="T45" fmla="*/ 2 h 17"/>
                <a:gd name="T46" fmla="*/ 34 w 37"/>
                <a:gd name="T47" fmla="*/ 4 h 17"/>
                <a:gd name="T48" fmla="*/ 34 w 37"/>
                <a:gd name="T49" fmla="*/ 7 h 17"/>
                <a:gd name="T50" fmla="*/ 35 w 37"/>
                <a:gd name="T51" fmla="*/ 9 h 17"/>
                <a:gd name="T52" fmla="*/ 31 w 37"/>
                <a:gd name="T53" fmla="*/ 10 h 17"/>
                <a:gd name="T54" fmla="*/ 30 w 37"/>
                <a:gd name="T55" fmla="*/ 12 h 17"/>
                <a:gd name="T56" fmla="*/ 30 w 37"/>
                <a:gd name="T5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17">
                  <a:moveTo>
                    <a:pt x="30" y="12"/>
                  </a:moveTo>
                  <a:cubicBezTo>
                    <a:pt x="29" y="13"/>
                    <a:pt x="27" y="13"/>
                    <a:pt x="27" y="13"/>
                  </a:cubicBezTo>
                  <a:cubicBezTo>
                    <a:pt x="24" y="13"/>
                    <a:pt x="25" y="11"/>
                    <a:pt x="26" y="10"/>
                  </a:cubicBezTo>
                  <a:cubicBezTo>
                    <a:pt x="27" y="8"/>
                    <a:pt x="24" y="7"/>
                    <a:pt x="23" y="8"/>
                  </a:cubicBezTo>
                  <a:cubicBezTo>
                    <a:pt x="23" y="9"/>
                    <a:pt x="23" y="10"/>
                    <a:pt x="22" y="10"/>
                  </a:cubicBezTo>
                  <a:cubicBezTo>
                    <a:pt x="22" y="10"/>
                    <a:pt x="21" y="10"/>
                    <a:pt x="21" y="9"/>
                  </a:cubicBezTo>
                  <a:cubicBezTo>
                    <a:pt x="20" y="10"/>
                    <a:pt x="21" y="12"/>
                    <a:pt x="20" y="13"/>
                  </a:cubicBezTo>
                  <a:cubicBezTo>
                    <a:pt x="19" y="15"/>
                    <a:pt x="18" y="13"/>
                    <a:pt x="17" y="14"/>
                  </a:cubicBezTo>
                  <a:cubicBezTo>
                    <a:pt x="16" y="14"/>
                    <a:pt x="17" y="16"/>
                    <a:pt x="16" y="16"/>
                  </a:cubicBezTo>
                  <a:cubicBezTo>
                    <a:pt x="16" y="17"/>
                    <a:pt x="13" y="17"/>
                    <a:pt x="12" y="17"/>
                  </a:cubicBezTo>
                  <a:cubicBezTo>
                    <a:pt x="11" y="16"/>
                    <a:pt x="11" y="14"/>
                    <a:pt x="10" y="15"/>
                  </a:cubicBezTo>
                  <a:cubicBezTo>
                    <a:pt x="8" y="16"/>
                    <a:pt x="7" y="16"/>
                    <a:pt x="5" y="16"/>
                  </a:cubicBezTo>
                  <a:cubicBezTo>
                    <a:pt x="4" y="16"/>
                    <a:pt x="2" y="17"/>
                    <a:pt x="1" y="17"/>
                  </a:cubicBezTo>
                  <a:cubicBezTo>
                    <a:pt x="0" y="17"/>
                    <a:pt x="3" y="14"/>
                    <a:pt x="2" y="13"/>
                  </a:cubicBezTo>
                  <a:cubicBezTo>
                    <a:pt x="2" y="13"/>
                    <a:pt x="1" y="14"/>
                    <a:pt x="0" y="14"/>
                  </a:cubicBezTo>
                  <a:cubicBezTo>
                    <a:pt x="0" y="13"/>
                    <a:pt x="5" y="12"/>
                    <a:pt x="6" y="12"/>
                  </a:cubicBezTo>
                  <a:cubicBezTo>
                    <a:pt x="8" y="12"/>
                    <a:pt x="8" y="11"/>
                    <a:pt x="9" y="10"/>
                  </a:cubicBezTo>
                  <a:cubicBezTo>
                    <a:pt x="11" y="8"/>
                    <a:pt x="12" y="8"/>
                    <a:pt x="13" y="7"/>
                  </a:cubicBezTo>
                  <a:cubicBezTo>
                    <a:pt x="15" y="5"/>
                    <a:pt x="16" y="3"/>
                    <a:pt x="18" y="3"/>
                  </a:cubicBezTo>
                  <a:cubicBezTo>
                    <a:pt x="20" y="2"/>
                    <a:pt x="22" y="2"/>
                    <a:pt x="24" y="3"/>
                  </a:cubicBezTo>
                  <a:cubicBezTo>
                    <a:pt x="26" y="3"/>
                    <a:pt x="29" y="4"/>
                    <a:pt x="30" y="3"/>
                  </a:cubicBezTo>
                  <a:cubicBezTo>
                    <a:pt x="31" y="2"/>
                    <a:pt x="30" y="0"/>
                    <a:pt x="32" y="0"/>
                  </a:cubicBezTo>
                  <a:cubicBezTo>
                    <a:pt x="32" y="0"/>
                    <a:pt x="36" y="1"/>
                    <a:pt x="36" y="2"/>
                  </a:cubicBezTo>
                  <a:cubicBezTo>
                    <a:pt x="37" y="2"/>
                    <a:pt x="34" y="3"/>
                    <a:pt x="34" y="4"/>
                  </a:cubicBezTo>
                  <a:cubicBezTo>
                    <a:pt x="34" y="5"/>
                    <a:pt x="37" y="6"/>
                    <a:pt x="34" y="7"/>
                  </a:cubicBezTo>
                  <a:cubicBezTo>
                    <a:pt x="33" y="8"/>
                    <a:pt x="36" y="9"/>
                    <a:pt x="35" y="9"/>
                  </a:cubicBezTo>
                  <a:cubicBezTo>
                    <a:pt x="33" y="10"/>
                    <a:pt x="32" y="10"/>
                    <a:pt x="31" y="10"/>
                  </a:cubicBezTo>
                  <a:cubicBezTo>
                    <a:pt x="31" y="11"/>
                    <a:pt x="31" y="11"/>
                    <a:pt x="30" y="12"/>
                  </a:cubicBezTo>
                  <a:cubicBezTo>
                    <a:pt x="29" y="13"/>
                    <a:pt x="31" y="11"/>
                    <a:pt x="30" y="1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8" name="Freeform 581">
              <a:extLst>
                <a:ext uri="{FF2B5EF4-FFF2-40B4-BE49-F238E27FC236}">
                  <a16:creationId xmlns:a16="http://schemas.microsoft.com/office/drawing/2014/main" id="{30A1DEDB-44D4-4A87-BB21-76A87AF85C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4206" y="2080689"/>
              <a:ext cx="36632" cy="9557"/>
            </a:xfrm>
            <a:custGeom>
              <a:avLst/>
              <a:gdLst>
                <a:gd name="T0" fmla="*/ 6 w 8"/>
                <a:gd name="T1" fmla="*/ 2 h 2"/>
                <a:gd name="T2" fmla="*/ 3 w 8"/>
                <a:gd name="T3" fmla="*/ 0 h 2"/>
                <a:gd name="T4" fmla="*/ 6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6" y="2"/>
                  </a:moveTo>
                  <a:cubicBezTo>
                    <a:pt x="4" y="2"/>
                    <a:pt x="0" y="1"/>
                    <a:pt x="3" y="0"/>
                  </a:cubicBezTo>
                  <a:cubicBezTo>
                    <a:pt x="5" y="0"/>
                    <a:pt x="8" y="2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9" name="Freeform 582">
              <a:extLst>
                <a:ext uri="{FF2B5EF4-FFF2-40B4-BE49-F238E27FC236}">
                  <a16:creationId xmlns:a16="http://schemas.microsoft.com/office/drawing/2014/main" id="{CDDDB761-6E07-4BE7-AFA3-63A9C450BD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6061" y="2015386"/>
              <a:ext cx="98751" cy="46190"/>
            </a:xfrm>
            <a:custGeom>
              <a:avLst/>
              <a:gdLst>
                <a:gd name="T0" fmla="*/ 7 w 21"/>
                <a:gd name="T1" fmla="*/ 9 h 10"/>
                <a:gd name="T2" fmla="*/ 2 w 21"/>
                <a:gd name="T3" fmla="*/ 4 h 10"/>
                <a:gd name="T4" fmla="*/ 9 w 21"/>
                <a:gd name="T5" fmla="*/ 2 h 10"/>
                <a:gd name="T6" fmla="*/ 17 w 21"/>
                <a:gd name="T7" fmla="*/ 0 h 10"/>
                <a:gd name="T8" fmla="*/ 19 w 21"/>
                <a:gd name="T9" fmla="*/ 2 h 10"/>
                <a:gd name="T10" fmla="*/ 14 w 21"/>
                <a:gd name="T11" fmla="*/ 4 h 10"/>
                <a:gd name="T12" fmla="*/ 15 w 21"/>
                <a:gd name="T13" fmla="*/ 7 h 10"/>
                <a:gd name="T14" fmla="*/ 7 w 21"/>
                <a:gd name="T15" fmla="*/ 9 h 10"/>
                <a:gd name="T16" fmla="*/ 7 w 21"/>
                <a:gd name="T1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">
                  <a:moveTo>
                    <a:pt x="7" y="9"/>
                  </a:moveTo>
                  <a:cubicBezTo>
                    <a:pt x="6" y="9"/>
                    <a:pt x="0" y="6"/>
                    <a:pt x="2" y="4"/>
                  </a:cubicBezTo>
                  <a:cubicBezTo>
                    <a:pt x="4" y="2"/>
                    <a:pt x="7" y="2"/>
                    <a:pt x="9" y="2"/>
                  </a:cubicBezTo>
                  <a:cubicBezTo>
                    <a:pt x="12" y="1"/>
                    <a:pt x="15" y="0"/>
                    <a:pt x="17" y="0"/>
                  </a:cubicBezTo>
                  <a:cubicBezTo>
                    <a:pt x="18" y="0"/>
                    <a:pt x="21" y="1"/>
                    <a:pt x="19" y="2"/>
                  </a:cubicBezTo>
                  <a:cubicBezTo>
                    <a:pt x="18" y="3"/>
                    <a:pt x="15" y="2"/>
                    <a:pt x="14" y="4"/>
                  </a:cubicBezTo>
                  <a:cubicBezTo>
                    <a:pt x="14" y="4"/>
                    <a:pt x="19" y="6"/>
                    <a:pt x="15" y="7"/>
                  </a:cubicBezTo>
                  <a:cubicBezTo>
                    <a:pt x="13" y="8"/>
                    <a:pt x="10" y="10"/>
                    <a:pt x="7" y="9"/>
                  </a:cubicBezTo>
                  <a:cubicBezTo>
                    <a:pt x="5" y="9"/>
                    <a:pt x="9" y="10"/>
                    <a:pt x="7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0" name="Freeform 583">
              <a:extLst>
                <a:ext uri="{FF2B5EF4-FFF2-40B4-BE49-F238E27FC236}">
                  <a16:creationId xmlns:a16="http://schemas.microsoft.com/office/drawing/2014/main" id="{B07BA5A2-F638-471E-889D-BB334CDFA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4649" y="2024942"/>
              <a:ext cx="36632" cy="19114"/>
            </a:xfrm>
            <a:custGeom>
              <a:avLst/>
              <a:gdLst>
                <a:gd name="T0" fmla="*/ 6 w 8"/>
                <a:gd name="T1" fmla="*/ 4 h 4"/>
                <a:gd name="T2" fmla="*/ 3 w 8"/>
                <a:gd name="T3" fmla="*/ 0 h 4"/>
                <a:gd name="T4" fmla="*/ 6 w 8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4">
                  <a:moveTo>
                    <a:pt x="6" y="4"/>
                  </a:moveTo>
                  <a:cubicBezTo>
                    <a:pt x="4" y="4"/>
                    <a:pt x="0" y="0"/>
                    <a:pt x="3" y="0"/>
                  </a:cubicBezTo>
                  <a:cubicBezTo>
                    <a:pt x="6" y="0"/>
                    <a:pt x="8" y="3"/>
                    <a:pt x="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1" name="Freeform 584">
              <a:extLst>
                <a:ext uri="{FF2B5EF4-FFF2-40B4-BE49-F238E27FC236}">
                  <a16:creationId xmlns:a16="http://schemas.microsoft.com/office/drawing/2014/main" id="{C6BC4A6B-A45E-43C7-A37B-62C032C213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5618" y="1981937"/>
              <a:ext cx="98751" cy="33448"/>
            </a:xfrm>
            <a:custGeom>
              <a:avLst/>
              <a:gdLst>
                <a:gd name="T0" fmla="*/ 1 w 21"/>
                <a:gd name="T1" fmla="*/ 5 h 7"/>
                <a:gd name="T2" fmla="*/ 4 w 21"/>
                <a:gd name="T3" fmla="*/ 4 h 7"/>
                <a:gd name="T4" fmla="*/ 9 w 21"/>
                <a:gd name="T5" fmla="*/ 1 h 7"/>
                <a:gd name="T6" fmla="*/ 18 w 21"/>
                <a:gd name="T7" fmla="*/ 3 h 7"/>
                <a:gd name="T8" fmla="*/ 11 w 21"/>
                <a:gd name="T9" fmla="*/ 6 h 7"/>
                <a:gd name="T10" fmla="*/ 6 w 21"/>
                <a:gd name="T11" fmla="*/ 6 h 7"/>
                <a:gd name="T12" fmla="*/ 1 w 21"/>
                <a:gd name="T13" fmla="*/ 5 h 7"/>
                <a:gd name="T14" fmla="*/ 1 w 21"/>
                <a:gd name="T1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7">
                  <a:moveTo>
                    <a:pt x="1" y="5"/>
                  </a:moveTo>
                  <a:cubicBezTo>
                    <a:pt x="0" y="5"/>
                    <a:pt x="3" y="4"/>
                    <a:pt x="4" y="4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2" y="0"/>
                    <a:pt x="15" y="1"/>
                    <a:pt x="18" y="3"/>
                  </a:cubicBezTo>
                  <a:cubicBezTo>
                    <a:pt x="21" y="6"/>
                    <a:pt x="12" y="6"/>
                    <a:pt x="11" y="6"/>
                  </a:cubicBezTo>
                  <a:cubicBezTo>
                    <a:pt x="9" y="6"/>
                    <a:pt x="8" y="7"/>
                    <a:pt x="6" y="6"/>
                  </a:cubicBezTo>
                  <a:cubicBezTo>
                    <a:pt x="4" y="5"/>
                    <a:pt x="2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2" name="Freeform 585">
              <a:extLst>
                <a:ext uri="{FF2B5EF4-FFF2-40B4-BE49-F238E27FC236}">
                  <a16:creationId xmlns:a16="http://schemas.microsoft.com/office/drawing/2014/main" id="{720C323B-C9D5-4628-8831-3BA5C3817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4532" y="2080689"/>
              <a:ext cx="130606" cy="89196"/>
            </a:xfrm>
            <a:custGeom>
              <a:avLst/>
              <a:gdLst>
                <a:gd name="T0" fmla="*/ 22 w 28"/>
                <a:gd name="T1" fmla="*/ 19 h 19"/>
                <a:gd name="T2" fmla="*/ 15 w 28"/>
                <a:gd name="T3" fmla="*/ 19 h 19"/>
                <a:gd name="T4" fmla="*/ 15 w 28"/>
                <a:gd name="T5" fmla="*/ 17 h 19"/>
                <a:gd name="T6" fmla="*/ 12 w 28"/>
                <a:gd name="T7" fmla="*/ 15 h 19"/>
                <a:gd name="T8" fmla="*/ 17 w 28"/>
                <a:gd name="T9" fmla="*/ 13 h 19"/>
                <a:gd name="T10" fmla="*/ 16 w 28"/>
                <a:gd name="T11" fmla="*/ 12 h 19"/>
                <a:gd name="T12" fmla="*/ 9 w 28"/>
                <a:gd name="T13" fmla="*/ 13 h 19"/>
                <a:gd name="T14" fmla="*/ 2 w 28"/>
                <a:gd name="T15" fmla="*/ 13 h 19"/>
                <a:gd name="T16" fmla="*/ 1 w 28"/>
                <a:gd name="T17" fmla="*/ 12 h 19"/>
                <a:gd name="T18" fmla="*/ 7 w 28"/>
                <a:gd name="T19" fmla="*/ 10 h 19"/>
                <a:gd name="T20" fmla="*/ 4 w 28"/>
                <a:gd name="T21" fmla="*/ 8 h 19"/>
                <a:gd name="T22" fmla="*/ 7 w 28"/>
                <a:gd name="T23" fmla="*/ 6 h 19"/>
                <a:gd name="T24" fmla="*/ 3 w 28"/>
                <a:gd name="T25" fmla="*/ 6 h 19"/>
                <a:gd name="T26" fmla="*/ 7 w 28"/>
                <a:gd name="T27" fmla="*/ 4 h 19"/>
                <a:gd name="T28" fmla="*/ 13 w 28"/>
                <a:gd name="T29" fmla="*/ 8 h 19"/>
                <a:gd name="T30" fmla="*/ 16 w 28"/>
                <a:gd name="T31" fmla="*/ 9 h 19"/>
                <a:gd name="T32" fmla="*/ 13 w 28"/>
                <a:gd name="T33" fmla="*/ 7 h 19"/>
                <a:gd name="T34" fmla="*/ 14 w 28"/>
                <a:gd name="T35" fmla="*/ 5 h 19"/>
                <a:gd name="T36" fmla="*/ 11 w 28"/>
                <a:gd name="T37" fmla="*/ 4 h 19"/>
                <a:gd name="T38" fmla="*/ 11 w 28"/>
                <a:gd name="T39" fmla="*/ 2 h 19"/>
                <a:gd name="T40" fmla="*/ 7 w 28"/>
                <a:gd name="T41" fmla="*/ 3 h 19"/>
                <a:gd name="T42" fmla="*/ 13 w 28"/>
                <a:gd name="T43" fmla="*/ 1 h 19"/>
                <a:gd name="T44" fmla="*/ 12 w 28"/>
                <a:gd name="T45" fmla="*/ 2 h 19"/>
                <a:gd name="T46" fmla="*/ 15 w 28"/>
                <a:gd name="T47" fmla="*/ 3 h 19"/>
                <a:gd name="T48" fmla="*/ 21 w 28"/>
                <a:gd name="T49" fmla="*/ 2 h 19"/>
                <a:gd name="T50" fmla="*/ 26 w 28"/>
                <a:gd name="T51" fmla="*/ 8 h 19"/>
                <a:gd name="T52" fmla="*/ 27 w 28"/>
                <a:gd name="T53" fmla="*/ 12 h 19"/>
                <a:gd name="T54" fmla="*/ 26 w 28"/>
                <a:gd name="T55" fmla="*/ 14 h 19"/>
                <a:gd name="T56" fmla="*/ 26 w 28"/>
                <a:gd name="T57" fmla="*/ 17 h 19"/>
                <a:gd name="T58" fmla="*/ 22 w 28"/>
                <a:gd name="T5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" h="19">
                  <a:moveTo>
                    <a:pt x="22" y="19"/>
                  </a:moveTo>
                  <a:cubicBezTo>
                    <a:pt x="20" y="19"/>
                    <a:pt x="17" y="19"/>
                    <a:pt x="15" y="19"/>
                  </a:cubicBezTo>
                  <a:cubicBezTo>
                    <a:pt x="12" y="19"/>
                    <a:pt x="15" y="18"/>
                    <a:pt x="15" y="17"/>
                  </a:cubicBezTo>
                  <a:cubicBezTo>
                    <a:pt x="16" y="16"/>
                    <a:pt x="11" y="16"/>
                    <a:pt x="12" y="15"/>
                  </a:cubicBezTo>
                  <a:cubicBezTo>
                    <a:pt x="13" y="14"/>
                    <a:pt x="15" y="13"/>
                    <a:pt x="17" y="13"/>
                  </a:cubicBezTo>
                  <a:cubicBezTo>
                    <a:pt x="18" y="12"/>
                    <a:pt x="17" y="12"/>
                    <a:pt x="16" y="12"/>
                  </a:cubicBezTo>
                  <a:cubicBezTo>
                    <a:pt x="14" y="11"/>
                    <a:pt x="12" y="12"/>
                    <a:pt x="9" y="13"/>
                  </a:cubicBezTo>
                  <a:cubicBezTo>
                    <a:pt x="7" y="13"/>
                    <a:pt x="5" y="13"/>
                    <a:pt x="2" y="13"/>
                  </a:cubicBezTo>
                  <a:cubicBezTo>
                    <a:pt x="2" y="14"/>
                    <a:pt x="0" y="14"/>
                    <a:pt x="1" y="12"/>
                  </a:cubicBezTo>
                  <a:cubicBezTo>
                    <a:pt x="3" y="10"/>
                    <a:pt x="5" y="11"/>
                    <a:pt x="7" y="10"/>
                  </a:cubicBezTo>
                  <a:cubicBezTo>
                    <a:pt x="11" y="9"/>
                    <a:pt x="4" y="9"/>
                    <a:pt x="4" y="8"/>
                  </a:cubicBezTo>
                  <a:cubicBezTo>
                    <a:pt x="3" y="8"/>
                    <a:pt x="7" y="6"/>
                    <a:pt x="7" y="6"/>
                  </a:cubicBezTo>
                  <a:cubicBezTo>
                    <a:pt x="7" y="6"/>
                    <a:pt x="4" y="6"/>
                    <a:pt x="3" y="6"/>
                  </a:cubicBezTo>
                  <a:cubicBezTo>
                    <a:pt x="3" y="5"/>
                    <a:pt x="6" y="4"/>
                    <a:pt x="7" y="4"/>
                  </a:cubicBezTo>
                  <a:cubicBezTo>
                    <a:pt x="9" y="4"/>
                    <a:pt x="11" y="7"/>
                    <a:pt x="13" y="8"/>
                  </a:cubicBezTo>
                  <a:cubicBezTo>
                    <a:pt x="14" y="8"/>
                    <a:pt x="15" y="10"/>
                    <a:pt x="16" y="9"/>
                  </a:cubicBezTo>
                  <a:cubicBezTo>
                    <a:pt x="19" y="7"/>
                    <a:pt x="13" y="7"/>
                    <a:pt x="13" y="7"/>
                  </a:cubicBezTo>
                  <a:cubicBezTo>
                    <a:pt x="14" y="7"/>
                    <a:pt x="18" y="6"/>
                    <a:pt x="14" y="5"/>
                  </a:cubicBezTo>
                  <a:cubicBezTo>
                    <a:pt x="13" y="5"/>
                    <a:pt x="12" y="5"/>
                    <a:pt x="11" y="4"/>
                  </a:cubicBezTo>
                  <a:cubicBezTo>
                    <a:pt x="9" y="3"/>
                    <a:pt x="11" y="3"/>
                    <a:pt x="11" y="2"/>
                  </a:cubicBezTo>
                  <a:cubicBezTo>
                    <a:pt x="10" y="2"/>
                    <a:pt x="7" y="3"/>
                    <a:pt x="7" y="3"/>
                  </a:cubicBezTo>
                  <a:cubicBezTo>
                    <a:pt x="6" y="2"/>
                    <a:pt x="13" y="1"/>
                    <a:pt x="13" y="1"/>
                  </a:cubicBezTo>
                  <a:cubicBezTo>
                    <a:pt x="13" y="1"/>
                    <a:pt x="12" y="2"/>
                    <a:pt x="12" y="2"/>
                  </a:cubicBezTo>
                  <a:cubicBezTo>
                    <a:pt x="11" y="3"/>
                    <a:pt x="14" y="3"/>
                    <a:pt x="15" y="3"/>
                  </a:cubicBezTo>
                  <a:cubicBezTo>
                    <a:pt x="18" y="4"/>
                    <a:pt x="19" y="4"/>
                    <a:pt x="21" y="2"/>
                  </a:cubicBezTo>
                  <a:cubicBezTo>
                    <a:pt x="24" y="0"/>
                    <a:pt x="27" y="6"/>
                    <a:pt x="26" y="8"/>
                  </a:cubicBezTo>
                  <a:cubicBezTo>
                    <a:pt x="26" y="10"/>
                    <a:pt x="26" y="11"/>
                    <a:pt x="27" y="12"/>
                  </a:cubicBezTo>
                  <a:cubicBezTo>
                    <a:pt x="28" y="14"/>
                    <a:pt x="28" y="15"/>
                    <a:pt x="26" y="14"/>
                  </a:cubicBezTo>
                  <a:cubicBezTo>
                    <a:pt x="24" y="12"/>
                    <a:pt x="25" y="16"/>
                    <a:pt x="26" y="17"/>
                  </a:cubicBezTo>
                  <a:cubicBezTo>
                    <a:pt x="27" y="18"/>
                    <a:pt x="23" y="19"/>
                    <a:pt x="22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3" name="Freeform 586">
              <a:extLst>
                <a:ext uri="{FF2B5EF4-FFF2-40B4-BE49-F238E27FC236}">
                  <a16:creationId xmlns:a16="http://schemas.microsoft.com/office/drawing/2014/main" id="{99C881A8-1332-4851-B010-68B11EBFDF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0198" y="2123695"/>
              <a:ext cx="41411" cy="12742"/>
            </a:xfrm>
            <a:custGeom>
              <a:avLst/>
              <a:gdLst>
                <a:gd name="T0" fmla="*/ 1 w 9"/>
                <a:gd name="T1" fmla="*/ 3 h 3"/>
                <a:gd name="T2" fmla="*/ 7 w 9"/>
                <a:gd name="T3" fmla="*/ 0 h 3"/>
                <a:gd name="T4" fmla="*/ 1 w 9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1" y="3"/>
                  </a:moveTo>
                  <a:cubicBezTo>
                    <a:pt x="4" y="2"/>
                    <a:pt x="9" y="0"/>
                    <a:pt x="7" y="0"/>
                  </a:cubicBezTo>
                  <a:cubicBezTo>
                    <a:pt x="4" y="0"/>
                    <a:pt x="0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4" name="Freeform 587">
              <a:extLst>
                <a:ext uri="{FF2B5EF4-FFF2-40B4-BE49-F238E27FC236}">
                  <a16:creationId xmlns:a16="http://schemas.microsoft.com/office/drawing/2014/main" id="{6E625DB0-6D14-44A6-A93E-FEDD3AC4E7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0641" y="2118917"/>
              <a:ext cx="38226" cy="9557"/>
            </a:xfrm>
            <a:custGeom>
              <a:avLst/>
              <a:gdLst>
                <a:gd name="T0" fmla="*/ 1 w 8"/>
                <a:gd name="T1" fmla="*/ 2 h 2"/>
                <a:gd name="T2" fmla="*/ 6 w 8"/>
                <a:gd name="T3" fmla="*/ 0 h 2"/>
                <a:gd name="T4" fmla="*/ 1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1" y="2"/>
                  </a:moveTo>
                  <a:cubicBezTo>
                    <a:pt x="0" y="2"/>
                    <a:pt x="4" y="0"/>
                    <a:pt x="6" y="0"/>
                  </a:cubicBezTo>
                  <a:cubicBezTo>
                    <a:pt x="8" y="0"/>
                    <a:pt x="4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5" name="Freeform 588">
              <a:extLst>
                <a:ext uri="{FF2B5EF4-FFF2-40B4-BE49-F238E27FC236}">
                  <a16:creationId xmlns:a16="http://schemas.microsoft.com/office/drawing/2014/main" id="{59F8EF72-C956-4CBB-AAC6-99DEB677F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527" y="2104581"/>
              <a:ext cx="47783" cy="23893"/>
            </a:xfrm>
            <a:custGeom>
              <a:avLst/>
              <a:gdLst>
                <a:gd name="T0" fmla="*/ 2 w 10"/>
                <a:gd name="T1" fmla="*/ 3 h 5"/>
                <a:gd name="T2" fmla="*/ 10 w 10"/>
                <a:gd name="T3" fmla="*/ 1 h 5"/>
                <a:gd name="T4" fmla="*/ 2 w 10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2" y="3"/>
                  </a:moveTo>
                  <a:cubicBezTo>
                    <a:pt x="0" y="2"/>
                    <a:pt x="10" y="0"/>
                    <a:pt x="10" y="1"/>
                  </a:cubicBezTo>
                  <a:cubicBezTo>
                    <a:pt x="10" y="2"/>
                    <a:pt x="6" y="5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6" name="Freeform 589">
              <a:extLst>
                <a:ext uri="{FF2B5EF4-FFF2-40B4-BE49-F238E27FC236}">
                  <a16:creationId xmlns:a16="http://schemas.microsoft.com/office/drawing/2014/main" id="{C455769B-CD04-410C-9482-4665A45CF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6306" y="2085469"/>
              <a:ext cx="33448" cy="23893"/>
            </a:xfrm>
            <a:custGeom>
              <a:avLst/>
              <a:gdLst>
                <a:gd name="T0" fmla="*/ 1 w 7"/>
                <a:gd name="T1" fmla="*/ 5 h 5"/>
                <a:gd name="T2" fmla="*/ 0 w 7"/>
                <a:gd name="T3" fmla="*/ 1 h 5"/>
                <a:gd name="T4" fmla="*/ 4 w 7"/>
                <a:gd name="T5" fmla="*/ 2 h 5"/>
                <a:gd name="T6" fmla="*/ 7 w 7"/>
                <a:gd name="T7" fmla="*/ 4 h 5"/>
                <a:gd name="T8" fmla="*/ 1 w 7"/>
                <a:gd name="T9" fmla="*/ 5 h 5"/>
                <a:gd name="T10" fmla="*/ 1 w 7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1" y="5"/>
                  </a:moveTo>
                  <a:cubicBezTo>
                    <a:pt x="0" y="4"/>
                    <a:pt x="0" y="2"/>
                    <a:pt x="0" y="1"/>
                  </a:cubicBezTo>
                  <a:cubicBezTo>
                    <a:pt x="1" y="0"/>
                    <a:pt x="3" y="1"/>
                    <a:pt x="4" y="2"/>
                  </a:cubicBezTo>
                  <a:cubicBezTo>
                    <a:pt x="4" y="2"/>
                    <a:pt x="7" y="3"/>
                    <a:pt x="7" y="4"/>
                  </a:cubicBezTo>
                  <a:cubicBezTo>
                    <a:pt x="7" y="4"/>
                    <a:pt x="2" y="5"/>
                    <a:pt x="1" y="5"/>
                  </a:cubicBezTo>
                  <a:cubicBezTo>
                    <a:pt x="0" y="4"/>
                    <a:pt x="4" y="5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7" name="Freeform 590">
              <a:extLst>
                <a:ext uri="{FF2B5EF4-FFF2-40B4-BE49-F238E27FC236}">
                  <a16:creationId xmlns:a16="http://schemas.microsoft.com/office/drawing/2014/main" id="{865D6673-F041-4131-8202-C2A263704D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0117" y="2029720"/>
              <a:ext cx="55746" cy="41415"/>
            </a:xfrm>
            <a:custGeom>
              <a:avLst/>
              <a:gdLst>
                <a:gd name="T0" fmla="*/ 8 w 12"/>
                <a:gd name="T1" fmla="*/ 8 h 9"/>
                <a:gd name="T2" fmla="*/ 3 w 12"/>
                <a:gd name="T3" fmla="*/ 1 h 9"/>
                <a:gd name="T4" fmla="*/ 8 w 12"/>
                <a:gd name="T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9">
                  <a:moveTo>
                    <a:pt x="8" y="8"/>
                  </a:moveTo>
                  <a:cubicBezTo>
                    <a:pt x="6" y="9"/>
                    <a:pt x="0" y="0"/>
                    <a:pt x="3" y="1"/>
                  </a:cubicBezTo>
                  <a:cubicBezTo>
                    <a:pt x="6" y="3"/>
                    <a:pt x="12" y="8"/>
                    <a:pt x="8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8" name="Freeform 591">
              <a:extLst>
                <a:ext uri="{FF2B5EF4-FFF2-40B4-BE49-F238E27FC236}">
                  <a16:creationId xmlns:a16="http://schemas.microsoft.com/office/drawing/2014/main" id="{5EAE03A6-5041-42B6-8800-99F7B8802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9311" y="2024942"/>
              <a:ext cx="41411" cy="14335"/>
            </a:xfrm>
            <a:custGeom>
              <a:avLst/>
              <a:gdLst>
                <a:gd name="T0" fmla="*/ 2 w 9"/>
                <a:gd name="T1" fmla="*/ 1 h 3"/>
                <a:gd name="T2" fmla="*/ 8 w 9"/>
                <a:gd name="T3" fmla="*/ 2 h 3"/>
                <a:gd name="T4" fmla="*/ 2 w 9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2" y="1"/>
                  </a:moveTo>
                  <a:cubicBezTo>
                    <a:pt x="5" y="0"/>
                    <a:pt x="9" y="2"/>
                    <a:pt x="8" y="2"/>
                  </a:cubicBezTo>
                  <a:cubicBezTo>
                    <a:pt x="3" y="3"/>
                    <a:pt x="0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9" name="Freeform 592">
              <a:extLst>
                <a:ext uri="{FF2B5EF4-FFF2-40B4-BE49-F238E27FC236}">
                  <a16:creationId xmlns:a16="http://schemas.microsoft.com/office/drawing/2014/main" id="{7805072D-32F1-49A4-B444-BE016A040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673" y="1950081"/>
              <a:ext cx="167240" cy="89196"/>
            </a:xfrm>
            <a:custGeom>
              <a:avLst/>
              <a:gdLst>
                <a:gd name="T0" fmla="*/ 28 w 36"/>
                <a:gd name="T1" fmla="*/ 17 h 19"/>
                <a:gd name="T2" fmla="*/ 27 w 36"/>
                <a:gd name="T3" fmla="*/ 15 h 19"/>
                <a:gd name="T4" fmla="*/ 22 w 36"/>
                <a:gd name="T5" fmla="*/ 13 h 19"/>
                <a:gd name="T6" fmla="*/ 14 w 36"/>
                <a:gd name="T7" fmla="*/ 14 h 19"/>
                <a:gd name="T8" fmla="*/ 18 w 36"/>
                <a:gd name="T9" fmla="*/ 12 h 19"/>
                <a:gd name="T10" fmla="*/ 8 w 36"/>
                <a:gd name="T11" fmla="*/ 12 h 19"/>
                <a:gd name="T12" fmla="*/ 13 w 36"/>
                <a:gd name="T13" fmla="*/ 10 h 19"/>
                <a:gd name="T14" fmla="*/ 12 w 36"/>
                <a:gd name="T15" fmla="*/ 9 h 19"/>
                <a:gd name="T16" fmla="*/ 13 w 36"/>
                <a:gd name="T17" fmla="*/ 8 h 19"/>
                <a:gd name="T18" fmla="*/ 11 w 36"/>
                <a:gd name="T19" fmla="*/ 8 h 19"/>
                <a:gd name="T20" fmla="*/ 10 w 36"/>
                <a:gd name="T21" fmla="*/ 6 h 19"/>
                <a:gd name="T22" fmla="*/ 6 w 36"/>
                <a:gd name="T23" fmla="*/ 6 h 19"/>
                <a:gd name="T24" fmla="*/ 3 w 36"/>
                <a:gd name="T25" fmla="*/ 5 h 19"/>
                <a:gd name="T26" fmla="*/ 9 w 36"/>
                <a:gd name="T27" fmla="*/ 2 h 19"/>
                <a:gd name="T28" fmla="*/ 16 w 36"/>
                <a:gd name="T29" fmla="*/ 1 h 19"/>
                <a:gd name="T30" fmla="*/ 18 w 36"/>
                <a:gd name="T31" fmla="*/ 5 h 19"/>
                <a:gd name="T32" fmla="*/ 22 w 36"/>
                <a:gd name="T33" fmla="*/ 4 h 19"/>
                <a:gd name="T34" fmla="*/ 25 w 36"/>
                <a:gd name="T35" fmla="*/ 7 h 19"/>
                <a:gd name="T36" fmla="*/ 30 w 36"/>
                <a:gd name="T37" fmla="*/ 7 h 19"/>
                <a:gd name="T38" fmla="*/ 33 w 36"/>
                <a:gd name="T39" fmla="*/ 12 h 19"/>
                <a:gd name="T40" fmla="*/ 34 w 36"/>
                <a:gd name="T41" fmla="*/ 16 h 19"/>
                <a:gd name="T42" fmla="*/ 28 w 36"/>
                <a:gd name="T43" fmla="*/ 17 h 19"/>
                <a:gd name="T44" fmla="*/ 28 w 36"/>
                <a:gd name="T45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" h="19">
                  <a:moveTo>
                    <a:pt x="28" y="17"/>
                  </a:moveTo>
                  <a:cubicBezTo>
                    <a:pt x="27" y="17"/>
                    <a:pt x="27" y="16"/>
                    <a:pt x="27" y="15"/>
                  </a:cubicBezTo>
                  <a:cubicBezTo>
                    <a:pt x="26" y="14"/>
                    <a:pt x="23" y="13"/>
                    <a:pt x="22" y="13"/>
                  </a:cubicBezTo>
                  <a:cubicBezTo>
                    <a:pt x="21" y="13"/>
                    <a:pt x="14" y="15"/>
                    <a:pt x="14" y="14"/>
                  </a:cubicBezTo>
                  <a:cubicBezTo>
                    <a:pt x="14" y="14"/>
                    <a:pt x="18" y="12"/>
                    <a:pt x="18" y="12"/>
                  </a:cubicBezTo>
                  <a:cubicBezTo>
                    <a:pt x="15" y="11"/>
                    <a:pt x="11" y="14"/>
                    <a:pt x="8" y="12"/>
                  </a:cubicBezTo>
                  <a:cubicBezTo>
                    <a:pt x="2" y="9"/>
                    <a:pt x="13" y="10"/>
                    <a:pt x="13" y="10"/>
                  </a:cubicBezTo>
                  <a:cubicBezTo>
                    <a:pt x="13" y="10"/>
                    <a:pt x="12" y="9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ubicBezTo>
                    <a:pt x="14" y="7"/>
                    <a:pt x="11" y="8"/>
                    <a:pt x="11" y="8"/>
                  </a:cubicBezTo>
                  <a:cubicBezTo>
                    <a:pt x="10" y="7"/>
                    <a:pt x="12" y="6"/>
                    <a:pt x="10" y="6"/>
                  </a:cubicBezTo>
                  <a:cubicBezTo>
                    <a:pt x="9" y="6"/>
                    <a:pt x="7" y="7"/>
                    <a:pt x="6" y="6"/>
                  </a:cubicBezTo>
                  <a:cubicBezTo>
                    <a:pt x="6" y="5"/>
                    <a:pt x="4" y="6"/>
                    <a:pt x="3" y="5"/>
                  </a:cubicBezTo>
                  <a:cubicBezTo>
                    <a:pt x="0" y="0"/>
                    <a:pt x="7" y="2"/>
                    <a:pt x="9" y="2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9" y="2"/>
                    <a:pt x="14" y="7"/>
                    <a:pt x="18" y="5"/>
                  </a:cubicBezTo>
                  <a:cubicBezTo>
                    <a:pt x="19" y="5"/>
                    <a:pt x="21" y="3"/>
                    <a:pt x="22" y="4"/>
                  </a:cubicBezTo>
                  <a:cubicBezTo>
                    <a:pt x="23" y="5"/>
                    <a:pt x="24" y="7"/>
                    <a:pt x="25" y="7"/>
                  </a:cubicBezTo>
                  <a:cubicBezTo>
                    <a:pt x="26" y="7"/>
                    <a:pt x="29" y="6"/>
                    <a:pt x="30" y="7"/>
                  </a:cubicBezTo>
                  <a:cubicBezTo>
                    <a:pt x="32" y="8"/>
                    <a:pt x="32" y="11"/>
                    <a:pt x="33" y="12"/>
                  </a:cubicBezTo>
                  <a:cubicBezTo>
                    <a:pt x="34" y="14"/>
                    <a:pt x="36" y="15"/>
                    <a:pt x="34" y="16"/>
                  </a:cubicBezTo>
                  <a:cubicBezTo>
                    <a:pt x="33" y="18"/>
                    <a:pt x="30" y="18"/>
                    <a:pt x="28" y="17"/>
                  </a:cubicBezTo>
                  <a:cubicBezTo>
                    <a:pt x="27" y="16"/>
                    <a:pt x="31" y="19"/>
                    <a:pt x="28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0" name="Freeform 593">
              <a:extLst>
                <a:ext uri="{FF2B5EF4-FFF2-40B4-BE49-F238E27FC236}">
                  <a16:creationId xmlns:a16="http://schemas.microsoft.com/office/drawing/2014/main" id="{75A76575-F5A3-4D28-A369-7F73260B0A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0279" y="1907075"/>
              <a:ext cx="50967" cy="23893"/>
            </a:xfrm>
            <a:custGeom>
              <a:avLst/>
              <a:gdLst>
                <a:gd name="T0" fmla="*/ 8 w 11"/>
                <a:gd name="T1" fmla="*/ 5 h 5"/>
                <a:gd name="T2" fmla="*/ 4 w 11"/>
                <a:gd name="T3" fmla="*/ 4 h 5"/>
                <a:gd name="T4" fmla="*/ 2 w 11"/>
                <a:gd name="T5" fmla="*/ 3 h 5"/>
                <a:gd name="T6" fmla="*/ 7 w 11"/>
                <a:gd name="T7" fmla="*/ 2 h 5"/>
                <a:gd name="T8" fmla="*/ 8 w 11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6" y="5"/>
                    <a:pt x="6" y="4"/>
                    <a:pt x="4" y="4"/>
                  </a:cubicBezTo>
                  <a:cubicBezTo>
                    <a:pt x="4" y="4"/>
                    <a:pt x="0" y="4"/>
                    <a:pt x="2" y="3"/>
                  </a:cubicBezTo>
                  <a:cubicBezTo>
                    <a:pt x="3" y="1"/>
                    <a:pt x="6" y="0"/>
                    <a:pt x="7" y="2"/>
                  </a:cubicBezTo>
                  <a:cubicBezTo>
                    <a:pt x="9" y="3"/>
                    <a:pt x="11" y="5"/>
                    <a:pt x="8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1" name="Freeform 594">
              <a:extLst>
                <a:ext uri="{FF2B5EF4-FFF2-40B4-BE49-F238E27FC236}">
                  <a16:creationId xmlns:a16="http://schemas.microsoft.com/office/drawing/2014/main" id="{940B46CB-8F53-4658-9C29-7827B046D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1692" y="1981937"/>
              <a:ext cx="93972" cy="52563"/>
            </a:xfrm>
            <a:custGeom>
              <a:avLst/>
              <a:gdLst>
                <a:gd name="T0" fmla="*/ 8 w 20"/>
                <a:gd name="T1" fmla="*/ 7 h 11"/>
                <a:gd name="T2" fmla="*/ 3 w 20"/>
                <a:gd name="T3" fmla="*/ 5 h 11"/>
                <a:gd name="T4" fmla="*/ 4 w 20"/>
                <a:gd name="T5" fmla="*/ 3 h 11"/>
                <a:gd name="T6" fmla="*/ 1 w 20"/>
                <a:gd name="T7" fmla="*/ 1 h 11"/>
                <a:gd name="T8" fmla="*/ 6 w 20"/>
                <a:gd name="T9" fmla="*/ 1 h 11"/>
                <a:gd name="T10" fmla="*/ 12 w 20"/>
                <a:gd name="T11" fmla="*/ 3 h 11"/>
                <a:gd name="T12" fmla="*/ 16 w 20"/>
                <a:gd name="T13" fmla="*/ 3 h 11"/>
                <a:gd name="T14" fmla="*/ 19 w 20"/>
                <a:gd name="T15" fmla="*/ 4 h 11"/>
                <a:gd name="T16" fmla="*/ 18 w 20"/>
                <a:gd name="T17" fmla="*/ 8 h 11"/>
                <a:gd name="T18" fmla="*/ 15 w 20"/>
                <a:gd name="T19" fmla="*/ 10 h 11"/>
                <a:gd name="T20" fmla="*/ 9 w 20"/>
                <a:gd name="T21" fmla="*/ 11 h 11"/>
                <a:gd name="T22" fmla="*/ 4 w 20"/>
                <a:gd name="T23" fmla="*/ 8 h 11"/>
                <a:gd name="T24" fmla="*/ 8 w 20"/>
                <a:gd name="T25" fmla="*/ 7 h 11"/>
                <a:gd name="T26" fmla="*/ 8 w 20"/>
                <a:gd name="T2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11">
                  <a:moveTo>
                    <a:pt x="8" y="7"/>
                  </a:moveTo>
                  <a:cubicBezTo>
                    <a:pt x="6" y="7"/>
                    <a:pt x="4" y="6"/>
                    <a:pt x="3" y="5"/>
                  </a:cubicBezTo>
                  <a:cubicBezTo>
                    <a:pt x="0" y="4"/>
                    <a:pt x="4" y="3"/>
                    <a:pt x="4" y="3"/>
                  </a:cubicBezTo>
                  <a:cubicBezTo>
                    <a:pt x="4" y="2"/>
                    <a:pt x="2" y="1"/>
                    <a:pt x="1" y="1"/>
                  </a:cubicBezTo>
                  <a:cubicBezTo>
                    <a:pt x="1" y="0"/>
                    <a:pt x="6" y="1"/>
                    <a:pt x="6" y="1"/>
                  </a:cubicBezTo>
                  <a:cubicBezTo>
                    <a:pt x="8" y="1"/>
                    <a:pt x="10" y="2"/>
                    <a:pt x="12" y="3"/>
                  </a:cubicBezTo>
                  <a:cubicBezTo>
                    <a:pt x="14" y="3"/>
                    <a:pt x="15" y="3"/>
                    <a:pt x="16" y="3"/>
                  </a:cubicBezTo>
                  <a:cubicBezTo>
                    <a:pt x="17" y="3"/>
                    <a:pt x="20" y="4"/>
                    <a:pt x="19" y="4"/>
                  </a:cubicBezTo>
                  <a:cubicBezTo>
                    <a:pt x="17" y="6"/>
                    <a:pt x="16" y="5"/>
                    <a:pt x="18" y="8"/>
                  </a:cubicBezTo>
                  <a:cubicBezTo>
                    <a:pt x="19" y="9"/>
                    <a:pt x="16" y="9"/>
                    <a:pt x="15" y="10"/>
                  </a:cubicBezTo>
                  <a:cubicBezTo>
                    <a:pt x="13" y="10"/>
                    <a:pt x="11" y="11"/>
                    <a:pt x="9" y="11"/>
                  </a:cubicBezTo>
                  <a:cubicBezTo>
                    <a:pt x="8" y="10"/>
                    <a:pt x="4" y="9"/>
                    <a:pt x="4" y="8"/>
                  </a:cubicBezTo>
                  <a:cubicBezTo>
                    <a:pt x="4" y="8"/>
                    <a:pt x="10" y="7"/>
                    <a:pt x="8" y="7"/>
                  </a:cubicBezTo>
                  <a:cubicBezTo>
                    <a:pt x="5" y="6"/>
                    <a:pt x="10" y="7"/>
                    <a:pt x="8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2" name="Freeform 595">
              <a:extLst>
                <a:ext uri="{FF2B5EF4-FFF2-40B4-BE49-F238E27FC236}">
                  <a16:creationId xmlns:a16="http://schemas.microsoft.com/office/drawing/2014/main" id="{C290089C-3A9D-4F62-9E78-BF3D902A0A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4253" y="2029720"/>
              <a:ext cx="82824" cy="23893"/>
            </a:xfrm>
            <a:custGeom>
              <a:avLst/>
              <a:gdLst>
                <a:gd name="T0" fmla="*/ 14 w 18"/>
                <a:gd name="T1" fmla="*/ 5 h 5"/>
                <a:gd name="T2" fmla="*/ 16 w 18"/>
                <a:gd name="T3" fmla="*/ 2 h 5"/>
                <a:gd name="T4" fmla="*/ 13 w 18"/>
                <a:gd name="T5" fmla="*/ 1 h 5"/>
                <a:gd name="T6" fmla="*/ 3 w 18"/>
                <a:gd name="T7" fmla="*/ 1 h 5"/>
                <a:gd name="T8" fmla="*/ 4 w 18"/>
                <a:gd name="T9" fmla="*/ 4 h 5"/>
                <a:gd name="T10" fmla="*/ 14 w 18"/>
                <a:gd name="T11" fmla="*/ 5 h 5"/>
                <a:gd name="T12" fmla="*/ 14 w 18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">
                  <a:moveTo>
                    <a:pt x="14" y="5"/>
                  </a:moveTo>
                  <a:cubicBezTo>
                    <a:pt x="14" y="4"/>
                    <a:pt x="18" y="2"/>
                    <a:pt x="16" y="2"/>
                  </a:cubicBezTo>
                  <a:cubicBezTo>
                    <a:pt x="15" y="1"/>
                    <a:pt x="14" y="1"/>
                    <a:pt x="13" y="1"/>
                  </a:cubicBezTo>
                  <a:cubicBezTo>
                    <a:pt x="10" y="1"/>
                    <a:pt x="6" y="0"/>
                    <a:pt x="3" y="1"/>
                  </a:cubicBezTo>
                  <a:cubicBezTo>
                    <a:pt x="0" y="1"/>
                    <a:pt x="1" y="4"/>
                    <a:pt x="4" y="4"/>
                  </a:cubicBezTo>
                  <a:cubicBezTo>
                    <a:pt x="7" y="4"/>
                    <a:pt x="11" y="5"/>
                    <a:pt x="14" y="5"/>
                  </a:cubicBezTo>
                  <a:cubicBezTo>
                    <a:pt x="16" y="4"/>
                    <a:pt x="12" y="5"/>
                    <a:pt x="14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3" name="Freeform 596">
              <a:extLst>
                <a:ext uri="{FF2B5EF4-FFF2-40B4-BE49-F238E27FC236}">
                  <a16:creationId xmlns:a16="http://schemas.microsoft.com/office/drawing/2014/main" id="{A4A22DD4-FD94-47CA-B88B-875D34F83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476" y="2136437"/>
              <a:ext cx="78046" cy="52563"/>
            </a:xfrm>
            <a:custGeom>
              <a:avLst/>
              <a:gdLst>
                <a:gd name="T0" fmla="*/ 7 w 17"/>
                <a:gd name="T1" fmla="*/ 1 h 11"/>
                <a:gd name="T2" fmla="*/ 1 w 17"/>
                <a:gd name="T3" fmla="*/ 6 h 11"/>
                <a:gd name="T4" fmla="*/ 10 w 17"/>
                <a:gd name="T5" fmla="*/ 10 h 11"/>
                <a:gd name="T6" fmla="*/ 15 w 17"/>
                <a:gd name="T7" fmla="*/ 10 h 11"/>
                <a:gd name="T8" fmla="*/ 15 w 17"/>
                <a:gd name="T9" fmla="*/ 8 h 11"/>
                <a:gd name="T10" fmla="*/ 16 w 17"/>
                <a:gd name="T11" fmla="*/ 6 h 11"/>
                <a:gd name="T12" fmla="*/ 7 w 17"/>
                <a:gd name="T13" fmla="*/ 1 h 11"/>
                <a:gd name="T14" fmla="*/ 7 w 17"/>
                <a:gd name="T1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1">
                  <a:moveTo>
                    <a:pt x="7" y="1"/>
                  </a:moveTo>
                  <a:cubicBezTo>
                    <a:pt x="5" y="0"/>
                    <a:pt x="2" y="4"/>
                    <a:pt x="1" y="6"/>
                  </a:cubicBezTo>
                  <a:cubicBezTo>
                    <a:pt x="0" y="8"/>
                    <a:pt x="8" y="10"/>
                    <a:pt x="10" y="10"/>
                  </a:cubicBezTo>
                  <a:cubicBezTo>
                    <a:pt x="11" y="11"/>
                    <a:pt x="14" y="11"/>
                    <a:pt x="15" y="10"/>
                  </a:cubicBezTo>
                  <a:cubicBezTo>
                    <a:pt x="16" y="10"/>
                    <a:pt x="15" y="9"/>
                    <a:pt x="15" y="8"/>
                  </a:cubicBezTo>
                  <a:cubicBezTo>
                    <a:pt x="15" y="7"/>
                    <a:pt x="15" y="6"/>
                    <a:pt x="16" y="6"/>
                  </a:cubicBezTo>
                  <a:cubicBezTo>
                    <a:pt x="17" y="4"/>
                    <a:pt x="9" y="1"/>
                    <a:pt x="7" y="1"/>
                  </a:cubicBezTo>
                  <a:cubicBezTo>
                    <a:pt x="5" y="0"/>
                    <a:pt x="8" y="1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4" name="Freeform 597">
              <a:extLst>
                <a:ext uri="{FF2B5EF4-FFF2-40B4-BE49-F238E27FC236}">
                  <a16:creationId xmlns:a16="http://schemas.microsoft.com/office/drawing/2014/main" id="{7D223A6D-F57B-4B47-90A9-3562683C71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6108" y="2123695"/>
              <a:ext cx="19114" cy="12742"/>
            </a:xfrm>
            <a:custGeom>
              <a:avLst/>
              <a:gdLst>
                <a:gd name="T0" fmla="*/ 3 w 4"/>
                <a:gd name="T1" fmla="*/ 2 h 3"/>
                <a:gd name="T2" fmla="*/ 1 w 4"/>
                <a:gd name="T3" fmla="*/ 1 h 3"/>
                <a:gd name="T4" fmla="*/ 3 w 4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3" y="2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5" name="Freeform 598">
              <a:extLst>
                <a:ext uri="{FF2B5EF4-FFF2-40B4-BE49-F238E27FC236}">
                  <a16:creationId xmlns:a16="http://schemas.microsoft.com/office/drawing/2014/main" id="{78286142-880A-4902-8BF3-CB9416F4F3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524" y="2039276"/>
              <a:ext cx="41411" cy="27078"/>
            </a:xfrm>
            <a:custGeom>
              <a:avLst/>
              <a:gdLst>
                <a:gd name="T0" fmla="*/ 1 w 9"/>
                <a:gd name="T1" fmla="*/ 5 h 6"/>
                <a:gd name="T2" fmla="*/ 1 w 9"/>
                <a:gd name="T3" fmla="*/ 1 h 6"/>
                <a:gd name="T4" fmla="*/ 5 w 9"/>
                <a:gd name="T5" fmla="*/ 1 h 6"/>
                <a:gd name="T6" fmla="*/ 9 w 9"/>
                <a:gd name="T7" fmla="*/ 3 h 6"/>
                <a:gd name="T8" fmla="*/ 5 w 9"/>
                <a:gd name="T9" fmla="*/ 5 h 6"/>
                <a:gd name="T10" fmla="*/ 1 w 9"/>
                <a:gd name="T11" fmla="*/ 5 h 6"/>
                <a:gd name="T12" fmla="*/ 1 w 9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1" y="5"/>
                  </a:moveTo>
                  <a:cubicBezTo>
                    <a:pt x="1" y="5"/>
                    <a:pt x="2" y="2"/>
                    <a:pt x="1" y="1"/>
                  </a:cubicBezTo>
                  <a:cubicBezTo>
                    <a:pt x="1" y="0"/>
                    <a:pt x="4" y="1"/>
                    <a:pt x="5" y="1"/>
                  </a:cubicBezTo>
                  <a:cubicBezTo>
                    <a:pt x="6" y="1"/>
                    <a:pt x="9" y="2"/>
                    <a:pt x="9" y="3"/>
                  </a:cubicBezTo>
                  <a:cubicBezTo>
                    <a:pt x="8" y="4"/>
                    <a:pt x="6" y="5"/>
                    <a:pt x="5" y="5"/>
                  </a:cubicBezTo>
                  <a:cubicBezTo>
                    <a:pt x="3" y="6"/>
                    <a:pt x="3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6" name="Freeform 599">
              <a:extLst>
                <a:ext uri="{FF2B5EF4-FFF2-40B4-BE49-F238E27FC236}">
                  <a16:creationId xmlns:a16="http://schemas.microsoft.com/office/drawing/2014/main" id="{EB938D1B-C5D3-4E6A-A5D5-3E0D95EAEE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823" y="2080689"/>
              <a:ext cx="14335" cy="19114"/>
            </a:xfrm>
            <a:custGeom>
              <a:avLst/>
              <a:gdLst>
                <a:gd name="T0" fmla="*/ 2 w 3"/>
                <a:gd name="T1" fmla="*/ 1 h 4"/>
                <a:gd name="T2" fmla="*/ 1 w 3"/>
                <a:gd name="T3" fmla="*/ 3 h 4"/>
                <a:gd name="T4" fmla="*/ 2 w 3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2" y="1"/>
                  </a:moveTo>
                  <a:cubicBezTo>
                    <a:pt x="0" y="0"/>
                    <a:pt x="0" y="3"/>
                    <a:pt x="1" y="3"/>
                  </a:cubicBezTo>
                  <a:cubicBezTo>
                    <a:pt x="2" y="4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7" name="Freeform 600">
              <a:extLst>
                <a:ext uri="{FF2B5EF4-FFF2-40B4-BE49-F238E27FC236}">
                  <a16:creationId xmlns:a16="http://schemas.microsoft.com/office/drawing/2014/main" id="{9457E099-5F5E-408C-89AB-780020C9D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918" y="2066355"/>
              <a:ext cx="415712" cy="127423"/>
            </a:xfrm>
            <a:custGeom>
              <a:avLst/>
              <a:gdLst>
                <a:gd name="T0" fmla="*/ 17 w 89"/>
                <a:gd name="T1" fmla="*/ 7 h 27"/>
                <a:gd name="T2" fmla="*/ 19 w 89"/>
                <a:gd name="T3" fmla="*/ 4 h 27"/>
                <a:gd name="T4" fmla="*/ 15 w 89"/>
                <a:gd name="T5" fmla="*/ 2 h 27"/>
                <a:gd name="T6" fmla="*/ 12 w 89"/>
                <a:gd name="T7" fmla="*/ 2 h 27"/>
                <a:gd name="T8" fmla="*/ 4 w 89"/>
                <a:gd name="T9" fmla="*/ 1 h 27"/>
                <a:gd name="T10" fmla="*/ 4 w 89"/>
                <a:gd name="T11" fmla="*/ 3 h 27"/>
                <a:gd name="T12" fmla="*/ 0 w 89"/>
                <a:gd name="T13" fmla="*/ 4 h 27"/>
                <a:gd name="T14" fmla="*/ 5 w 89"/>
                <a:gd name="T15" fmla="*/ 5 h 27"/>
                <a:gd name="T16" fmla="*/ 7 w 89"/>
                <a:gd name="T17" fmla="*/ 6 h 27"/>
                <a:gd name="T18" fmla="*/ 6 w 89"/>
                <a:gd name="T19" fmla="*/ 7 h 27"/>
                <a:gd name="T20" fmla="*/ 24 w 89"/>
                <a:gd name="T21" fmla="*/ 13 h 27"/>
                <a:gd name="T22" fmla="*/ 25 w 89"/>
                <a:gd name="T23" fmla="*/ 16 h 27"/>
                <a:gd name="T24" fmla="*/ 24 w 89"/>
                <a:gd name="T25" fmla="*/ 21 h 27"/>
                <a:gd name="T26" fmla="*/ 27 w 89"/>
                <a:gd name="T27" fmla="*/ 25 h 27"/>
                <a:gd name="T28" fmla="*/ 30 w 89"/>
                <a:gd name="T29" fmla="*/ 24 h 27"/>
                <a:gd name="T30" fmla="*/ 33 w 89"/>
                <a:gd name="T31" fmla="*/ 26 h 27"/>
                <a:gd name="T32" fmla="*/ 38 w 89"/>
                <a:gd name="T33" fmla="*/ 26 h 27"/>
                <a:gd name="T34" fmla="*/ 42 w 89"/>
                <a:gd name="T35" fmla="*/ 23 h 27"/>
                <a:gd name="T36" fmla="*/ 45 w 89"/>
                <a:gd name="T37" fmla="*/ 26 h 27"/>
                <a:gd name="T38" fmla="*/ 52 w 89"/>
                <a:gd name="T39" fmla="*/ 27 h 27"/>
                <a:gd name="T40" fmla="*/ 62 w 89"/>
                <a:gd name="T41" fmla="*/ 27 h 27"/>
                <a:gd name="T42" fmla="*/ 65 w 89"/>
                <a:gd name="T43" fmla="*/ 27 h 27"/>
                <a:gd name="T44" fmla="*/ 67 w 89"/>
                <a:gd name="T45" fmla="*/ 24 h 27"/>
                <a:gd name="T46" fmla="*/ 70 w 89"/>
                <a:gd name="T47" fmla="*/ 25 h 27"/>
                <a:gd name="T48" fmla="*/ 76 w 89"/>
                <a:gd name="T49" fmla="*/ 27 h 27"/>
                <a:gd name="T50" fmla="*/ 82 w 89"/>
                <a:gd name="T51" fmla="*/ 26 h 27"/>
                <a:gd name="T52" fmla="*/ 85 w 89"/>
                <a:gd name="T53" fmla="*/ 24 h 27"/>
                <a:gd name="T54" fmla="*/ 85 w 89"/>
                <a:gd name="T55" fmla="*/ 22 h 27"/>
                <a:gd name="T56" fmla="*/ 82 w 89"/>
                <a:gd name="T57" fmla="*/ 22 h 27"/>
                <a:gd name="T58" fmla="*/ 85 w 89"/>
                <a:gd name="T59" fmla="*/ 17 h 27"/>
                <a:gd name="T60" fmla="*/ 80 w 89"/>
                <a:gd name="T61" fmla="*/ 16 h 27"/>
                <a:gd name="T62" fmla="*/ 78 w 89"/>
                <a:gd name="T63" fmla="*/ 14 h 27"/>
                <a:gd name="T64" fmla="*/ 70 w 89"/>
                <a:gd name="T65" fmla="*/ 14 h 27"/>
                <a:gd name="T66" fmla="*/ 65 w 89"/>
                <a:gd name="T67" fmla="*/ 14 h 27"/>
                <a:gd name="T68" fmla="*/ 55 w 89"/>
                <a:gd name="T69" fmla="*/ 17 h 27"/>
                <a:gd name="T70" fmla="*/ 56 w 89"/>
                <a:gd name="T71" fmla="*/ 18 h 27"/>
                <a:gd name="T72" fmla="*/ 52 w 89"/>
                <a:gd name="T73" fmla="*/ 18 h 27"/>
                <a:gd name="T74" fmla="*/ 49 w 89"/>
                <a:gd name="T75" fmla="*/ 16 h 27"/>
                <a:gd name="T76" fmla="*/ 46 w 89"/>
                <a:gd name="T77" fmla="*/ 17 h 27"/>
                <a:gd name="T78" fmla="*/ 42 w 89"/>
                <a:gd name="T79" fmla="*/ 16 h 27"/>
                <a:gd name="T80" fmla="*/ 41 w 89"/>
                <a:gd name="T81" fmla="*/ 18 h 27"/>
                <a:gd name="T82" fmla="*/ 38 w 89"/>
                <a:gd name="T83" fmla="*/ 16 h 27"/>
                <a:gd name="T84" fmla="*/ 39 w 89"/>
                <a:gd name="T85" fmla="*/ 14 h 27"/>
                <a:gd name="T86" fmla="*/ 34 w 89"/>
                <a:gd name="T87" fmla="*/ 12 h 27"/>
                <a:gd name="T88" fmla="*/ 30 w 89"/>
                <a:gd name="T89" fmla="*/ 13 h 27"/>
                <a:gd name="T90" fmla="*/ 32 w 89"/>
                <a:gd name="T91" fmla="*/ 12 h 27"/>
                <a:gd name="T92" fmla="*/ 28 w 89"/>
                <a:gd name="T93" fmla="*/ 9 h 27"/>
                <a:gd name="T94" fmla="*/ 38 w 89"/>
                <a:gd name="T95" fmla="*/ 10 h 27"/>
                <a:gd name="T96" fmla="*/ 33 w 89"/>
                <a:gd name="T97" fmla="*/ 7 h 27"/>
                <a:gd name="T98" fmla="*/ 28 w 89"/>
                <a:gd name="T99" fmla="*/ 7 h 27"/>
                <a:gd name="T100" fmla="*/ 32 w 89"/>
                <a:gd name="T101" fmla="*/ 6 h 27"/>
                <a:gd name="T102" fmla="*/ 27 w 89"/>
                <a:gd name="T103" fmla="*/ 5 h 27"/>
                <a:gd name="T104" fmla="*/ 17 w 89"/>
                <a:gd name="T105" fmla="*/ 7 h 27"/>
                <a:gd name="T106" fmla="*/ 17 w 89"/>
                <a:gd name="T107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9" h="27">
                  <a:moveTo>
                    <a:pt x="17" y="7"/>
                  </a:moveTo>
                  <a:cubicBezTo>
                    <a:pt x="18" y="7"/>
                    <a:pt x="20" y="5"/>
                    <a:pt x="19" y="4"/>
                  </a:cubicBezTo>
                  <a:cubicBezTo>
                    <a:pt x="18" y="3"/>
                    <a:pt x="16" y="2"/>
                    <a:pt x="15" y="2"/>
                  </a:cubicBezTo>
                  <a:cubicBezTo>
                    <a:pt x="14" y="2"/>
                    <a:pt x="13" y="2"/>
                    <a:pt x="12" y="2"/>
                  </a:cubicBezTo>
                  <a:cubicBezTo>
                    <a:pt x="9" y="1"/>
                    <a:pt x="7" y="0"/>
                    <a:pt x="4" y="1"/>
                  </a:cubicBezTo>
                  <a:cubicBezTo>
                    <a:pt x="0" y="2"/>
                    <a:pt x="3" y="2"/>
                    <a:pt x="4" y="3"/>
                  </a:cubicBezTo>
                  <a:cubicBezTo>
                    <a:pt x="4" y="3"/>
                    <a:pt x="0" y="3"/>
                    <a:pt x="0" y="4"/>
                  </a:cubicBezTo>
                  <a:cubicBezTo>
                    <a:pt x="0" y="5"/>
                    <a:pt x="4" y="5"/>
                    <a:pt x="5" y="5"/>
                  </a:cubicBezTo>
                  <a:cubicBezTo>
                    <a:pt x="5" y="6"/>
                    <a:pt x="7" y="6"/>
                    <a:pt x="7" y="6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12" y="11"/>
                    <a:pt x="21" y="5"/>
                    <a:pt x="24" y="13"/>
                  </a:cubicBezTo>
                  <a:cubicBezTo>
                    <a:pt x="24" y="14"/>
                    <a:pt x="26" y="15"/>
                    <a:pt x="25" y="16"/>
                  </a:cubicBezTo>
                  <a:cubicBezTo>
                    <a:pt x="24" y="18"/>
                    <a:pt x="23" y="19"/>
                    <a:pt x="24" y="21"/>
                  </a:cubicBezTo>
                  <a:cubicBezTo>
                    <a:pt x="24" y="21"/>
                    <a:pt x="26" y="25"/>
                    <a:pt x="27" y="25"/>
                  </a:cubicBezTo>
                  <a:cubicBezTo>
                    <a:pt x="28" y="26"/>
                    <a:pt x="30" y="23"/>
                    <a:pt x="30" y="24"/>
                  </a:cubicBezTo>
                  <a:cubicBezTo>
                    <a:pt x="31" y="24"/>
                    <a:pt x="32" y="26"/>
                    <a:pt x="33" y="26"/>
                  </a:cubicBezTo>
                  <a:cubicBezTo>
                    <a:pt x="35" y="27"/>
                    <a:pt x="37" y="26"/>
                    <a:pt x="38" y="26"/>
                  </a:cubicBezTo>
                  <a:cubicBezTo>
                    <a:pt x="39" y="25"/>
                    <a:pt x="41" y="23"/>
                    <a:pt x="42" y="23"/>
                  </a:cubicBezTo>
                  <a:cubicBezTo>
                    <a:pt x="42" y="23"/>
                    <a:pt x="44" y="26"/>
                    <a:pt x="45" y="26"/>
                  </a:cubicBezTo>
                  <a:cubicBezTo>
                    <a:pt x="47" y="27"/>
                    <a:pt x="50" y="27"/>
                    <a:pt x="52" y="27"/>
                  </a:cubicBezTo>
                  <a:cubicBezTo>
                    <a:pt x="56" y="27"/>
                    <a:pt x="59" y="27"/>
                    <a:pt x="62" y="27"/>
                  </a:cubicBezTo>
                  <a:cubicBezTo>
                    <a:pt x="63" y="27"/>
                    <a:pt x="64" y="27"/>
                    <a:pt x="65" y="27"/>
                  </a:cubicBezTo>
                  <a:cubicBezTo>
                    <a:pt x="67" y="26"/>
                    <a:pt x="66" y="24"/>
                    <a:pt x="67" y="24"/>
                  </a:cubicBezTo>
                  <a:cubicBezTo>
                    <a:pt x="68" y="23"/>
                    <a:pt x="69" y="24"/>
                    <a:pt x="70" y="25"/>
                  </a:cubicBezTo>
                  <a:cubicBezTo>
                    <a:pt x="71" y="26"/>
                    <a:pt x="74" y="27"/>
                    <a:pt x="76" y="27"/>
                  </a:cubicBezTo>
                  <a:cubicBezTo>
                    <a:pt x="78" y="27"/>
                    <a:pt x="80" y="27"/>
                    <a:pt x="82" y="26"/>
                  </a:cubicBezTo>
                  <a:cubicBezTo>
                    <a:pt x="84" y="26"/>
                    <a:pt x="83" y="24"/>
                    <a:pt x="85" y="24"/>
                  </a:cubicBezTo>
                  <a:cubicBezTo>
                    <a:pt x="86" y="24"/>
                    <a:pt x="87" y="21"/>
                    <a:pt x="85" y="22"/>
                  </a:cubicBezTo>
                  <a:cubicBezTo>
                    <a:pt x="85" y="22"/>
                    <a:pt x="83" y="22"/>
                    <a:pt x="82" y="22"/>
                  </a:cubicBezTo>
                  <a:cubicBezTo>
                    <a:pt x="82" y="22"/>
                    <a:pt x="89" y="18"/>
                    <a:pt x="85" y="17"/>
                  </a:cubicBezTo>
                  <a:cubicBezTo>
                    <a:pt x="84" y="17"/>
                    <a:pt x="82" y="16"/>
                    <a:pt x="80" y="16"/>
                  </a:cubicBezTo>
                  <a:cubicBezTo>
                    <a:pt x="78" y="16"/>
                    <a:pt x="80" y="14"/>
                    <a:pt x="78" y="14"/>
                  </a:cubicBezTo>
                  <a:cubicBezTo>
                    <a:pt x="75" y="14"/>
                    <a:pt x="73" y="14"/>
                    <a:pt x="70" y="14"/>
                  </a:cubicBezTo>
                  <a:cubicBezTo>
                    <a:pt x="68" y="14"/>
                    <a:pt x="67" y="13"/>
                    <a:pt x="65" y="14"/>
                  </a:cubicBezTo>
                  <a:cubicBezTo>
                    <a:pt x="64" y="14"/>
                    <a:pt x="55" y="16"/>
                    <a:pt x="55" y="17"/>
                  </a:cubicBezTo>
                  <a:cubicBezTo>
                    <a:pt x="55" y="17"/>
                    <a:pt x="56" y="17"/>
                    <a:pt x="56" y="18"/>
                  </a:cubicBezTo>
                  <a:cubicBezTo>
                    <a:pt x="56" y="18"/>
                    <a:pt x="53" y="18"/>
                    <a:pt x="52" y="18"/>
                  </a:cubicBezTo>
                  <a:cubicBezTo>
                    <a:pt x="51" y="18"/>
                    <a:pt x="50" y="17"/>
                    <a:pt x="49" y="16"/>
                  </a:cubicBezTo>
                  <a:cubicBezTo>
                    <a:pt x="48" y="16"/>
                    <a:pt x="47" y="17"/>
                    <a:pt x="46" y="17"/>
                  </a:cubicBezTo>
                  <a:cubicBezTo>
                    <a:pt x="45" y="17"/>
                    <a:pt x="43" y="16"/>
                    <a:pt x="42" y="16"/>
                  </a:cubicBezTo>
                  <a:cubicBezTo>
                    <a:pt x="41" y="16"/>
                    <a:pt x="42" y="18"/>
                    <a:pt x="41" y="18"/>
                  </a:cubicBezTo>
                  <a:cubicBezTo>
                    <a:pt x="40" y="18"/>
                    <a:pt x="39" y="16"/>
                    <a:pt x="38" y="16"/>
                  </a:cubicBezTo>
                  <a:cubicBezTo>
                    <a:pt x="35" y="16"/>
                    <a:pt x="39" y="15"/>
                    <a:pt x="39" y="14"/>
                  </a:cubicBezTo>
                  <a:cubicBezTo>
                    <a:pt x="39" y="13"/>
                    <a:pt x="35" y="12"/>
                    <a:pt x="34" y="12"/>
                  </a:cubicBezTo>
                  <a:cubicBezTo>
                    <a:pt x="34" y="12"/>
                    <a:pt x="30" y="13"/>
                    <a:pt x="30" y="13"/>
                  </a:cubicBezTo>
                  <a:cubicBezTo>
                    <a:pt x="30" y="12"/>
                    <a:pt x="32" y="12"/>
                    <a:pt x="32" y="12"/>
                  </a:cubicBezTo>
                  <a:cubicBezTo>
                    <a:pt x="32" y="11"/>
                    <a:pt x="27" y="10"/>
                    <a:pt x="28" y="9"/>
                  </a:cubicBezTo>
                  <a:cubicBezTo>
                    <a:pt x="28" y="9"/>
                    <a:pt x="38" y="10"/>
                    <a:pt x="38" y="10"/>
                  </a:cubicBezTo>
                  <a:cubicBezTo>
                    <a:pt x="38" y="9"/>
                    <a:pt x="34" y="8"/>
                    <a:pt x="33" y="7"/>
                  </a:cubicBezTo>
                  <a:cubicBezTo>
                    <a:pt x="32" y="7"/>
                    <a:pt x="30" y="7"/>
                    <a:pt x="28" y="7"/>
                  </a:cubicBezTo>
                  <a:cubicBezTo>
                    <a:pt x="29" y="7"/>
                    <a:pt x="31" y="7"/>
                    <a:pt x="32" y="6"/>
                  </a:cubicBezTo>
                  <a:cubicBezTo>
                    <a:pt x="32" y="5"/>
                    <a:pt x="27" y="5"/>
                    <a:pt x="27" y="5"/>
                  </a:cubicBezTo>
                  <a:cubicBezTo>
                    <a:pt x="23" y="5"/>
                    <a:pt x="21" y="6"/>
                    <a:pt x="17" y="7"/>
                  </a:cubicBezTo>
                  <a:cubicBezTo>
                    <a:pt x="17" y="7"/>
                    <a:pt x="18" y="7"/>
                    <a:pt x="17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8" name="Freeform 601">
              <a:extLst>
                <a:ext uri="{FF2B5EF4-FFF2-40B4-BE49-F238E27FC236}">
                  <a16:creationId xmlns:a16="http://schemas.microsoft.com/office/drawing/2014/main" id="{220AF278-12FF-4E94-902C-3FF7A634B2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476" y="1846551"/>
              <a:ext cx="275549" cy="173614"/>
            </a:xfrm>
            <a:custGeom>
              <a:avLst/>
              <a:gdLst>
                <a:gd name="T0" fmla="*/ 55 w 59"/>
                <a:gd name="T1" fmla="*/ 21 h 37"/>
                <a:gd name="T2" fmla="*/ 46 w 59"/>
                <a:gd name="T3" fmla="*/ 20 h 37"/>
                <a:gd name="T4" fmla="*/ 46 w 59"/>
                <a:gd name="T5" fmla="*/ 18 h 37"/>
                <a:gd name="T6" fmla="*/ 44 w 59"/>
                <a:gd name="T7" fmla="*/ 15 h 37"/>
                <a:gd name="T8" fmla="*/ 44 w 59"/>
                <a:gd name="T9" fmla="*/ 11 h 37"/>
                <a:gd name="T10" fmla="*/ 43 w 59"/>
                <a:gd name="T11" fmla="*/ 15 h 37"/>
                <a:gd name="T12" fmla="*/ 35 w 59"/>
                <a:gd name="T13" fmla="*/ 10 h 37"/>
                <a:gd name="T14" fmla="*/ 24 w 59"/>
                <a:gd name="T15" fmla="*/ 2 h 37"/>
                <a:gd name="T16" fmla="*/ 12 w 59"/>
                <a:gd name="T17" fmla="*/ 1 h 37"/>
                <a:gd name="T18" fmla="*/ 12 w 59"/>
                <a:gd name="T19" fmla="*/ 3 h 37"/>
                <a:gd name="T20" fmla="*/ 6 w 59"/>
                <a:gd name="T21" fmla="*/ 5 h 37"/>
                <a:gd name="T22" fmla="*/ 11 w 59"/>
                <a:gd name="T23" fmla="*/ 9 h 37"/>
                <a:gd name="T24" fmla="*/ 6 w 59"/>
                <a:gd name="T25" fmla="*/ 9 h 37"/>
                <a:gd name="T26" fmla="*/ 5 w 59"/>
                <a:gd name="T27" fmla="*/ 11 h 37"/>
                <a:gd name="T28" fmla="*/ 6 w 59"/>
                <a:gd name="T29" fmla="*/ 14 h 37"/>
                <a:gd name="T30" fmla="*/ 10 w 59"/>
                <a:gd name="T31" fmla="*/ 14 h 37"/>
                <a:gd name="T32" fmla="*/ 0 w 59"/>
                <a:gd name="T33" fmla="*/ 15 h 37"/>
                <a:gd name="T34" fmla="*/ 7 w 59"/>
                <a:gd name="T35" fmla="*/ 20 h 37"/>
                <a:gd name="T36" fmla="*/ 8 w 59"/>
                <a:gd name="T37" fmla="*/ 23 h 37"/>
                <a:gd name="T38" fmla="*/ 14 w 59"/>
                <a:gd name="T39" fmla="*/ 23 h 37"/>
                <a:gd name="T40" fmla="*/ 26 w 59"/>
                <a:gd name="T41" fmla="*/ 23 h 37"/>
                <a:gd name="T42" fmla="*/ 28 w 59"/>
                <a:gd name="T43" fmla="*/ 24 h 37"/>
                <a:gd name="T44" fmla="*/ 16 w 59"/>
                <a:gd name="T45" fmla="*/ 25 h 37"/>
                <a:gd name="T46" fmla="*/ 16 w 59"/>
                <a:gd name="T47" fmla="*/ 30 h 37"/>
                <a:gd name="T48" fmla="*/ 19 w 59"/>
                <a:gd name="T49" fmla="*/ 33 h 37"/>
                <a:gd name="T50" fmla="*/ 32 w 59"/>
                <a:gd name="T51" fmla="*/ 35 h 37"/>
                <a:gd name="T52" fmla="*/ 34 w 59"/>
                <a:gd name="T53" fmla="*/ 36 h 37"/>
                <a:gd name="T54" fmla="*/ 40 w 59"/>
                <a:gd name="T55" fmla="*/ 35 h 37"/>
                <a:gd name="T56" fmla="*/ 41 w 59"/>
                <a:gd name="T57" fmla="*/ 35 h 37"/>
                <a:gd name="T58" fmla="*/ 41 w 59"/>
                <a:gd name="T59" fmla="*/ 29 h 37"/>
                <a:gd name="T60" fmla="*/ 46 w 59"/>
                <a:gd name="T61" fmla="*/ 30 h 37"/>
                <a:gd name="T62" fmla="*/ 51 w 59"/>
                <a:gd name="T63" fmla="*/ 28 h 37"/>
                <a:gd name="T64" fmla="*/ 54 w 59"/>
                <a:gd name="T65" fmla="*/ 26 h 37"/>
                <a:gd name="T66" fmla="*/ 58 w 59"/>
                <a:gd name="T67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" h="37">
                  <a:moveTo>
                    <a:pt x="58" y="24"/>
                  </a:moveTo>
                  <a:cubicBezTo>
                    <a:pt x="58" y="22"/>
                    <a:pt x="56" y="22"/>
                    <a:pt x="55" y="21"/>
                  </a:cubicBezTo>
                  <a:cubicBezTo>
                    <a:pt x="54" y="20"/>
                    <a:pt x="53" y="22"/>
                    <a:pt x="52" y="21"/>
                  </a:cubicBezTo>
                  <a:cubicBezTo>
                    <a:pt x="50" y="19"/>
                    <a:pt x="48" y="21"/>
                    <a:pt x="46" y="20"/>
                  </a:cubicBezTo>
                  <a:cubicBezTo>
                    <a:pt x="46" y="20"/>
                    <a:pt x="48" y="19"/>
                    <a:pt x="48" y="18"/>
                  </a:cubicBezTo>
                  <a:cubicBezTo>
                    <a:pt x="48" y="18"/>
                    <a:pt x="46" y="18"/>
                    <a:pt x="46" y="18"/>
                  </a:cubicBezTo>
                  <a:cubicBezTo>
                    <a:pt x="46" y="17"/>
                    <a:pt x="47" y="17"/>
                    <a:pt x="47" y="16"/>
                  </a:cubicBezTo>
                  <a:cubicBezTo>
                    <a:pt x="47" y="15"/>
                    <a:pt x="44" y="16"/>
                    <a:pt x="44" y="15"/>
                  </a:cubicBezTo>
                  <a:cubicBezTo>
                    <a:pt x="43" y="15"/>
                    <a:pt x="45" y="14"/>
                    <a:pt x="45" y="14"/>
                  </a:cubicBezTo>
                  <a:cubicBezTo>
                    <a:pt x="46" y="13"/>
                    <a:pt x="44" y="12"/>
                    <a:pt x="44" y="11"/>
                  </a:cubicBezTo>
                  <a:cubicBezTo>
                    <a:pt x="43" y="10"/>
                    <a:pt x="38" y="11"/>
                    <a:pt x="38" y="11"/>
                  </a:cubicBezTo>
                  <a:cubicBezTo>
                    <a:pt x="38" y="12"/>
                    <a:pt x="43" y="14"/>
                    <a:pt x="43" y="15"/>
                  </a:cubicBezTo>
                  <a:cubicBezTo>
                    <a:pt x="42" y="16"/>
                    <a:pt x="39" y="14"/>
                    <a:pt x="38" y="13"/>
                  </a:cubicBezTo>
                  <a:cubicBezTo>
                    <a:pt x="36" y="12"/>
                    <a:pt x="39" y="10"/>
                    <a:pt x="35" y="10"/>
                  </a:cubicBezTo>
                  <a:cubicBezTo>
                    <a:pt x="33" y="10"/>
                    <a:pt x="30" y="10"/>
                    <a:pt x="29" y="8"/>
                  </a:cubicBezTo>
                  <a:cubicBezTo>
                    <a:pt x="28" y="6"/>
                    <a:pt x="26" y="3"/>
                    <a:pt x="24" y="2"/>
                  </a:cubicBezTo>
                  <a:cubicBezTo>
                    <a:pt x="21" y="1"/>
                    <a:pt x="18" y="0"/>
                    <a:pt x="16" y="0"/>
                  </a:cubicBezTo>
                  <a:cubicBezTo>
                    <a:pt x="15" y="0"/>
                    <a:pt x="10" y="0"/>
                    <a:pt x="12" y="1"/>
                  </a:cubicBezTo>
                  <a:cubicBezTo>
                    <a:pt x="13" y="1"/>
                    <a:pt x="17" y="2"/>
                    <a:pt x="17" y="2"/>
                  </a:cubicBezTo>
                  <a:cubicBezTo>
                    <a:pt x="17" y="4"/>
                    <a:pt x="13" y="3"/>
                    <a:pt x="12" y="3"/>
                  </a:cubicBezTo>
                  <a:cubicBezTo>
                    <a:pt x="12" y="3"/>
                    <a:pt x="13" y="4"/>
                    <a:pt x="13" y="4"/>
                  </a:cubicBezTo>
                  <a:cubicBezTo>
                    <a:pt x="13" y="5"/>
                    <a:pt x="7" y="2"/>
                    <a:pt x="6" y="5"/>
                  </a:cubicBezTo>
                  <a:cubicBezTo>
                    <a:pt x="6" y="5"/>
                    <a:pt x="11" y="7"/>
                    <a:pt x="12" y="7"/>
                  </a:cubicBezTo>
                  <a:cubicBezTo>
                    <a:pt x="10" y="6"/>
                    <a:pt x="11" y="9"/>
                    <a:pt x="11" y="9"/>
                  </a:cubicBezTo>
                  <a:cubicBezTo>
                    <a:pt x="11" y="10"/>
                    <a:pt x="4" y="7"/>
                    <a:pt x="3" y="8"/>
                  </a:cubicBezTo>
                  <a:cubicBezTo>
                    <a:pt x="3" y="7"/>
                    <a:pt x="6" y="8"/>
                    <a:pt x="6" y="9"/>
                  </a:cubicBezTo>
                  <a:cubicBezTo>
                    <a:pt x="6" y="8"/>
                    <a:pt x="4" y="9"/>
                    <a:pt x="4" y="9"/>
                  </a:cubicBezTo>
                  <a:cubicBezTo>
                    <a:pt x="3" y="10"/>
                    <a:pt x="5" y="11"/>
                    <a:pt x="5" y="11"/>
                  </a:cubicBezTo>
                  <a:cubicBezTo>
                    <a:pt x="6" y="12"/>
                    <a:pt x="2" y="12"/>
                    <a:pt x="1" y="12"/>
                  </a:cubicBezTo>
                  <a:cubicBezTo>
                    <a:pt x="2" y="12"/>
                    <a:pt x="4" y="13"/>
                    <a:pt x="6" y="14"/>
                  </a:cubicBezTo>
                  <a:cubicBezTo>
                    <a:pt x="8" y="14"/>
                    <a:pt x="10" y="13"/>
                    <a:pt x="12" y="13"/>
                  </a:cubicBezTo>
                  <a:cubicBezTo>
                    <a:pt x="12" y="13"/>
                    <a:pt x="10" y="14"/>
                    <a:pt x="10" y="14"/>
                  </a:cubicBezTo>
                  <a:cubicBezTo>
                    <a:pt x="10" y="15"/>
                    <a:pt x="11" y="15"/>
                    <a:pt x="11" y="15"/>
                  </a:cubicBezTo>
                  <a:cubicBezTo>
                    <a:pt x="11" y="16"/>
                    <a:pt x="0" y="15"/>
                    <a:pt x="0" y="15"/>
                  </a:cubicBezTo>
                  <a:cubicBezTo>
                    <a:pt x="0" y="15"/>
                    <a:pt x="2" y="18"/>
                    <a:pt x="2" y="18"/>
                  </a:cubicBezTo>
                  <a:cubicBezTo>
                    <a:pt x="3" y="19"/>
                    <a:pt x="7" y="21"/>
                    <a:pt x="7" y="20"/>
                  </a:cubicBezTo>
                  <a:cubicBezTo>
                    <a:pt x="7" y="21"/>
                    <a:pt x="5" y="20"/>
                    <a:pt x="6" y="22"/>
                  </a:cubicBezTo>
                  <a:cubicBezTo>
                    <a:pt x="6" y="22"/>
                    <a:pt x="7" y="23"/>
                    <a:pt x="8" y="23"/>
                  </a:cubicBezTo>
                  <a:cubicBezTo>
                    <a:pt x="9" y="24"/>
                    <a:pt x="10" y="23"/>
                    <a:pt x="11" y="23"/>
                  </a:cubicBezTo>
                  <a:cubicBezTo>
                    <a:pt x="12" y="22"/>
                    <a:pt x="13" y="24"/>
                    <a:pt x="14" y="23"/>
                  </a:cubicBezTo>
                  <a:cubicBezTo>
                    <a:pt x="17" y="22"/>
                    <a:pt x="19" y="21"/>
                    <a:pt x="21" y="22"/>
                  </a:cubicBezTo>
                  <a:cubicBezTo>
                    <a:pt x="23" y="23"/>
                    <a:pt x="24" y="23"/>
                    <a:pt x="26" y="23"/>
                  </a:cubicBezTo>
                  <a:cubicBezTo>
                    <a:pt x="25" y="23"/>
                    <a:pt x="23" y="23"/>
                    <a:pt x="21" y="23"/>
                  </a:cubicBezTo>
                  <a:cubicBezTo>
                    <a:pt x="23" y="23"/>
                    <a:pt x="27" y="23"/>
                    <a:pt x="28" y="24"/>
                  </a:cubicBezTo>
                  <a:cubicBezTo>
                    <a:pt x="28" y="24"/>
                    <a:pt x="23" y="25"/>
                    <a:pt x="23" y="25"/>
                  </a:cubicBezTo>
                  <a:cubicBezTo>
                    <a:pt x="21" y="25"/>
                    <a:pt x="18" y="25"/>
                    <a:pt x="16" y="25"/>
                  </a:cubicBezTo>
                  <a:cubicBezTo>
                    <a:pt x="16" y="26"/>
                    <a:pt x="12" y="27"/>
                    <a:pt x="13" y="27"/>
                  </a:cubicBezTo>
                  <a:cubicBezTo>
                    <a:pt x="14" y="28"/>
                    <a:pt x="15" y="28"/>
                    <a:pt x="16" y="30"/>
                  </a:cubicBezTo>
                  <a:cubicBezTo>
                    <a:pt x="16" y="32"/>
                    <a:pt x="22" y="30"/>
                    <a:pt x="23" y="32"/>
                  </a:cubicBezTo>
                  <a:cubicBezTo>
                    <a:pt x="23" y="32"/>
                    <a:pt x="19" y="32"/>
                    <a:pt x="19" y="33"/>
                  </a:cubicBezTo>
                  <a:cubicBezTo>
                    <a:pt x="20" y="34"/>
                    <a:pt x="25" y="36"/>
                    <a:pt x="26" y="36"/>
                  </a:cubicBezTo>
                  <a:cubicBezTo>
                    <a:pt x="26" y="36"/>
                    <a:pt x="32" y="36"/>
                    <a:pt x="32" y="35"/>
                  </a:cubicBezTo>
                  <a:cubicBezTo>
                    <a:pt x="32" y="35"/>
                    <a:pt x="31" y="35"/>
                    <a:pt x="31" y="35"/>
                  </a:cubicBezTo>
                  <a:cubicBezTo>
                    <a:pt x="31" y="33"/>
                    <a:pt x="35" y="36"/>
                    <a:pt x="34" y="36"/>
                  </a:cubicBezTo>
                  <a:cubicBezTo>
                    <a:pt x="35" y="36"/>
                    <a:pt x="33" y="33"/>
                    <a:pt x="33" y="32"/>
                  </a:cubicBezTo>
                  <a:cubicBezTo>
                    <a:pt x="35" y="31"/>
                    <a:pt x="37" y="37"/>
                    <a:pt x="40" y="35"/>
                  </a:cubicBezTo>
                  <a:cubicBezTo>
                    <a:pt x="41" y="34"/>
                    <a:pt x="39" y="32"/>
                    <a:pt x="40" y="32"/>
                  </a:cubicBezTo>
                  <a:cubicBezTo>
                    <a:pt x="41" y="32"/>
                    <a:pt x="41" y="34"/>
                    <a:pt x="41" y="35"/>
                  </a:cubicBezTo>
                  <a:cubicBezTo>
                    <a:pt x="42" y="35"/>
                    <a:pt x="43" y="31"/>
                    <a:pt x="42" y="31"/>
                  </a:cubicBezTo>
                  <a:cubicBezTo>
                    <a:pt x="42" y="30"/>
                    <a:pt x="42" y="29"/>
                    <a:pt x="41" y="29"/>
                  </a:cubicBezTo>
                  <a:cubicBezTo>
                    <a:pt x="41" y="28"/>
                    <a:pt x="42" y="26"/>
                    <a:pt x="43" y="27"/>
                  </a:cubicBezTo>
                  <a:cubicBezTo>
                    <a:pt x="44" y="28"/>
                    <a:pt x="43" y="32"/>
                    <a:pt x="46" y="30"/>
                  </a:cubicBezTo>
                  <a:cubicBezTo>
                    <a:pt x="47" y="29"/>
                    <a:pt x="50" y="25"/>
                    <a:pt x="52" y="27"/>
                  </a:cubicBezTo>
                  <a:cubicBezTo>
                    <a:pt x="53" y="27"/>
                    <a:pt x="51" y="28"/>
                    <a:pt x="51" y="28"/>
                  </a:cubicBezTo>
                  <a:cubicBezTo>
                    <a:pt x="51" y="28"/>
                    <a:pt x="56" y="27"/>
                    <a:pt x="56" y="27"/>
                  </a:cubicBezTo>
                  <a:cubicBezTo>
                    <a:pt x="56" y="27"/>
                    <a:pt x="54" y="27"/>
                    <a:pt x="54" y="26"/>
                  </a:cubicBezTo>
                  <a:cubicBezTo>
                    <a:pt x="54" y="25"/>
                    <a:pt x="59" y="25"/>
                    <a:pt x="58" y="24"/>
                  </a:cubicBezTo>
                  <a:cubicBezTo>
                    <a:pt x="58" y="22"/>
                    <a:pt x="58" y="25"/>
                    <a:pt x="58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9" name="Freeform 602">
              <a:extLst>
                <a:ext uri="{FF2B5EF4-FFF2-40B4-BE49-F238E27FC236}">
                  <a16:creationId xmlns:a16="http://schemas.microsoft.com/office/drawing/2014/main" id="{319DE684-68CF-4B00-A2BA-9E0DF3A3AC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0967" y="1739835"/>
              <a:ext cx="727895" cy="379082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0" name="Freeform 604">
              <a:extLst>
                <a:ext uri="{FF2B5EF4-FFF2-40B4-BE49-F238E27FC236}">
                  <a16:creationId xmlns:a16="http://schemas.microsoft.com/office/drawing/2014/main" id="{32E24FA8-A849-424B-BF19-3E20210389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1821" y="1950081"/>
              <a:ext cx="65303" cy="23893"/>
            </a:xfrm>
            <a:custGeom>
              <a:avLst/>
              <a:gdLst>
                <a:gd name="T0" fmla="*/ 13 w 14"/>
                <a:gd name="T1" fmla="*/ 4 h 5"/>
                <a:gd name="T2" fmla="*/ 11 w 14"/>
                <a:gd name="T3" fmla="*/ 2 h 5"/>
                <a:gd name="T4" fmla="*/ 8 w 14"/>
                <a:gd name="T5" fmla="*/ 2 h 5"/>
                <a:gd name="T6" fmla="*/ 1 w 14"/>
                <a:gd name="T7" fmla="*/ 1 h 5"/>
                <a:gd name="T8" fmla="*/ 2 w 14"/>
                <a:gd name="T9" fmla="*/ 2 h 5"/>
                <a:gd name="T10" fmla="*/ 0 w 14"/>
                <a:gd name="T11" fmla="*/ 3 h 5"/>
                <a:gd name="T12" fmla="*/ 3 w 14"/>
                <a:gd name="T13" fmla="*/ 3 h 5"/>
                <a:gd name="T14" fmla="*/ 8 w 14"/>
                <a:gd name="T15" fmla="*/ 4 h 5"/>
                <a:gd name="T16" fmla="*/ 13 w 14"/>
                <a:gd name="T17" fmla="*/ 4 h 5"/>
                <a:gd name="T18" fmla="*/ 13 w 14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5">
                  <a:moveTo>
                    <a:pt x="13" y="4"/>
                  </a:moveTo>
                  <a:cubicBezTo>
                    <a:pt x="12" y="3"/>
                    <a:pt x="13" y="3"/>
                    <a:pt x="11" y="2"/>
                  </a:cubicBezTo>
                  <a:cubicBezTo>
                    <a:pt x="10" y="2"/>
                    <a:pt x="9" y="2"/>
                    <a:pt x="8" y="2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2"/>
                    <a:pt x="2" y="2"/>
                  </a:cubicBezTo>
                  <a:cubicBezTo>
                    <a:pt x="2" y="3"/>
                    <a:pt x="0" y="4"/>
                    <a:pt x="0" y="3"/>
                  </a:cubicBezTo>
                  <a:cubicBezTo>
                    <a:pt x="0" y="4"/>
                    <a:pt x="2" y="3"/>
                    <a:pt x="3" y="3"/>
                  </a:cubicBezTo>
                  <a:cubicBezTo>
                    <a:pt x="4" y="3"/>
                    <a:pt x="6" y="4"/>
                    <a:pt x="8" y="4"/>
                  </a:cubicBezTo>
                  <a:cubicBezTo>
                    <a:pt x="9" y="4"/>
                    <a:pt x="13" y="4"/>
                    <a:pt x="13" y="4"/>
                  </a:cubicBezTo>
                  <a:cubicBezTo>
                    <a:pt x="12" y="3"/>
                    <a:pt x="14" y="5"/>
                    <a:pt x="1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1" name="Freeform 605">
              <a:extLst>
                <a:ext uri="{FF2B5EF4-FFF2-40B4-BE49-F238E27FC236}">
                  <a16:creationId xmlns:a16="http://schemas.microsoft.com/office/drawing/2014/main" id="{0106F33D-8195-4FA2-B760-0992AAAE5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0244" y="1969194"/>
              <a:ext cx="27078" cy="9557"/>
            </a:xfrm>
            <a:custGeom>
              <a:avLst/>
              <a:gdLst>
                <a:gd name="T0" fmla="*/ 5 w 6"/>
                <a:gd name="T1" fmla="*/ 1 h 2"/>
                <a:gd name="T2" fmla="*/ 2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4" y="2"/>
                    <a:pt x="0" y="0"/>
                    <a:pt x="2" y="0"/>
                  </a:cubicBezTo>
                  <a:cubicBezTo>
                    <a:pt x="3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2" name="Freeform 606">
              <a:extLst>
                <a:ext uri="{FF2B5EF4-FFF2-40B4-BE49-F238E27FC236}">
                  <a16:creationId xmlns:a16="http://schemas.microsoft.com/office/drawing/2014/main" id="{2C46A80F-0BE0-4EFA-8469-37EA65402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1295" y="2114138"/>
              <a:ext cx="27078" cy="14336"/>
            </a:xfrm>
            <a:custGeom>
              <a:avLst/>
              <a:gdLst>
                <a:gd name="T0" fmla="*/ 4 w 6"/>
                <a:gd name="T1" fmla="*/ 1 h 3"/>
                <a:gd name="T2" fmla="*/ 1 w 6"/>
                <a:gd name="T3" fmla="*/ 2 h 3"/>
                <a:gd name="T4" fmla="*/ 4 w 6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4" y="1"/>
                  </a:moveTo>
                  <a:cubicBezTo>
                    <a:pt x="3" y="0"/>
                    <a:pt x="0" y="2"/>
                    <a:pt x="1" y="2"/>
                  </a:cubicBezTo>
                  <a:cubicBezTo>
                    <a:pt x="2" y="3"/>
                    <a:pt x="6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3" name="Freeform 607">
              <a:extLst>
                <a:ext uri="{FF2B5EF4-FFF2-40B4-BE49-F238E27FC236}">
                  <a16:creationId xmlns:a16="http://schemas.microsoft.com/office/drawing/2014/main" id="{EE09E141-963A-4AE9-B317-28F8EA2876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3307" y="2763993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1 w 5"/>
                <a:gd name="T3" fmla="*/ 4 h 4"/>
                <a:gd name="T4" fmla="*/ 4 w 5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3" y="0"/>
                    <a:pt x="0" y="4"/>
                    <a:pt x="1" y="4"/>
                  </a:cubicBezTo>
                  <a:cubicBezTo>
                    <a:pt x="1" y="4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4" name="Freeform 608">
              <a:extLst>
                <a:ext uri="{FF2B5EF4-FFF2-40B4-BE49-F238E27FC236}">
                  <a16:creationId xmlns:a16="http://schemas.microsoft.com/office/drawing/2014/main" id="{B416D8EB-A70B-4AB1-905B-B0224C007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6755" y="2759214"/>
              <a:ext cx="4779" cy="4779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5" name="Freeform 609">
              <a:extLst>
                <a:ext uri="{FF2B5EF4-FFF2-40B4-BE49-F238E27FC236}">
                  <a16:creationId xmlns:a16="http://schemas.microsoft.com/office/drawing/2014/main" id="{C1C379BC-7B30-42E5-8AC2-9A501A34B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517" y="2763993"/>
              <a:ext cx="31856" cy="28669"/>
            </a:xfrm>
            <a:custGeom>
              <a:avLst/>
              <a:gdLst>
                <a:gd name="T0" fmla="*/ 5 w 7"/>
                <a:gd name="T1" fmla="*/ 2 h 6"/>
                <a:gd name="T2" fmla="*/ 1 w 7"/>
                <a:gd name="T3" fmla="*/ 2 h 6"/>
                <a:gd name="T4" fmla="*/ 5 w 7"/>
                <a:gd name="T5" fmla="*/ 2 h 6"/>
                <a:gd name="T6" fmla="*/ 5 w 7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5" y="2"/>
                  </a:moveTo>
                  <a:cubicBezTo>
                    <a:pt x="7" y="0"/>
                    <a:pt x="2" y="0"/>
                    <a:pt x="1" y="2"/>
                  </a:cubicBezTo>
                  <a:cubicBezTo>
                    <a:pt x="0" y="3"/>
                    <a:pt x="4" y="5"/>
                    <a:pt x="5" y="2"/>
                  </a:cubicBezTo>
                  <a:cubicBezTo>
                    <a:pt x="6" y="1"/>
                    <a:pt x="3" y="6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6" name="Freeform 610">
              <a:extLst>
                <a:ext uri="{FF2B5EF4-FFF2-40B4-BE49-F238E27FC236}">
                  <a16:creationId xmlns:a16="http://schemas.microsoft.com/office/drawing/2014/main" id="{C847AEE5-EBDD-4381-8542-5D828129F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3304" y="4425265"/>
              <a:ext cx="9557" cy="4779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7" name="Freeform 611">
              <a:extLst>
                <a:ext uri="{FF2B5EF4-FFF2-40B4-BE49-F238E27FC236}">
                  <a16:creationId xmlns:a16="http://schemas.microsoft.com/office/drawing/2014/main" id="{DA6E6F5D-407B-494E-B216-188653159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781" y="4415708"/>
              <a:ext cx="9557" cy="9557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0" y="2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8" name="Freeform 612">
              <a:extLst>
                <a:ext uri="{FF2B5EF4-FFF2-40B4-BE49-F238E27FC236}">
                  <a16:creationId xmlns:a16="http://schemas.microsoft.com/office/drawing/2014/main" id="{69BE858D-80D9-4F1F-ABED-396F55A69D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3026" y="5248734"/>
              <a:ext cx="31856" cy="23893"/>
            </a:xfrm>
            <a:custGeom>
              <a:avLst/>
              <a:gdLst>
                <a:gd name="T0" fmla="*/ 6 w 7"/>
                <a:gd name="T1" fmla="*/ 2 h 5"/>
                <a:gd name="T2" fmla="*/ 1 w 7"/>
                <a:gd name="T3" fmla="*/ 2 h 5"/>
                <a:gd name="T4" fmla="*/ 6 w 7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7" y="0"/>
                    <a:pt x="0" y="1"/>
                    <a:pt x="1" y="2"/>
                  </a:cubicBezTo>
                  <a:cubicBezTo>
                    <a:pt x="1" y="3"/>
                    <a:pt x="5" y="5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9" name="Rectangle 613">
              <a:extLst>
                <a:ext uri="{FF2B5EF4-FFF2-40B4-BE49-F238E27FC236}">
                  <a16:creationId xmlns:a16="http://schemas.microsoft.com/office/drawing/2014/main" id="{48007720-C6F0-41E4-BCC3-D74AA5BD0F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7541" y="2454994"/>
              <a:ext cx="1594" cy="1594"/>
            </a:xfrm>
            <a:prstGeom prst="rect">
              <a:avLst/>
            </a:pr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0" name="Freeform 614">
              <a:extLst>
                <a:ext uri="{FF2B5EF4-FFF2-40B4-BE49-F238E27FC236}">
                  <a16:creationId xmlns:a16="http://schemas.microsoft.com/office/drawing/2014/main" id="{E09212C0-EDE2-4CF4-BA71-4F16B95F6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9993" y="5108570"/>
              <a:ext cx="47783" cy="41415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1" name="Freeform 615">
              <a:extLst>
                <a:ext uri="{FF2B5EF4-FFF2-40B4-BE49-F238E27FC236}">
                  <a16:creationId xmlns:a16="http://schemas.microsoft.com/office/drawing/2014/main" id="{D45F3146-8ACF-4190-9DAF-4D92E322B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1657" y="3222715"/>
              <a:ext cx="33448" cy="14336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2" name="Freeform 616">
              <a:extLst>
                <a:ext uri="{FF2B5EF4-FFF2-40B4-BE49-F238E27FC236}">
                  <a16:creationId xmlns:a16="http://schemas.microsoft.com/office/drawing/2014/main" id="{E5C0982E-BFD9-4ED0-B5E5-F3C974852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2951" y="5739312"/>
              <a:ext cx="84416" cy="74861"/>
            </a:xfrm>
            <a:custGeom>
              <a:avLst/>
              <a:gdLst>
                <a:gd name="T0" fmla="*/ 17 w 18"/>
                <a:gd name="T1" fmla="*/ 14 h 16"/>
                <a:gd name="T2" fmla="*/ 8 w 18"/>
                <a:gd name="T3" fmla="*/ 9 h 16"/>
                <a:gd name="T4" fmla="*/ 4 w 18"/>
                <a:gd name="T5" fmla="*/ 5 h 16"/>
                <a:gd name="T6" fmla="*/ 1 w 18"/>
                <a:gd name="T7" fmla="*/ 3 h 16"/>
                <a:gd name="T8" fmla="*/ 2 w 18"/>
                <a:gd name="T9" fmla="*/ 2 h 16"/>
                <a:gd name="T10" fmla="*/ 0 w 18"/>
                <a:gd name="T11" fmla="*/ 0 h 16"/>
                <a:gd name="T12" fmla="*/ 0 w 18"/>
                <a:gd name="T13" fmla="*/ 14 h 16"/>
                <a:gd name="T14" fmla="*/ 7 w 18"/>
                <a:gd name="T15" fmla="*/ 15 h 16"/>
                <a:gd name="T16" fmla="*/ 10 w 18"/>
                <a:gd name="T17" fmla="*/ 16 h 16"/>
                <a:gd name="T18" fmla="*/ 13 w 18"/>
                <a:gd name="T19" fmla="*/ 15 h 16"/>
                <a:gd name="T20" fmla="*/ 18 w 18"/>
                <a:gd name="T21" fmla="*/ 14 h 16"/>
                <a:gd name="T22" fmla="*/ 17 w 18"/>
                <a:gd name="T2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6">
                  <a:moveTo>
                    <a:pt x="17" y="14"/>
                  </a:moveTo>
                  <a:cubicBezTo>
                    <a:pt x="13" y="14"/>
                    <a:pt x="11" y="11"/>
                    <a:pt x="8" y="9"/>
                  </a:cubicBezTo>
                  <a:cubicBezTo>
                    <a:pt x="7" y="7"/>
                    <a:pt x="5" y="6"/>
                    <a:pt x="4" y="5"/>
                  </a:cubicBezTo>
                  <a:cubicBezTo>
                    <a:pt x="3" y="5"/>
                    <a:pt x="1" y="4"/>
                    <a:pt x="1" y="3"/>
                  </a:cubicBezTo>
                  <a:cubicBezTo>
                    <a:pt x="1" y="3"/>
                    <a:pt x="2" y="3"/>
                    <a:pt x="2" y="2"/>
                  </a:cubicBezTo>
                  <a:cubicBezTo>
                    <a:pt x="3" y="2"/>
                    <a:pt x="1" y="0"/>
                    <a:pt x="0" y="0"/>
                  </a:cubicBezTo>
                  <a:cubicBezTo>
                    <a:pt x="0" y="5"/>
                    <a:pt x="0" y="10"/>
                    <a:pt x="0" y="14"/>
                  </a:cubicBezTo>
                  <a:cubicBezTo>
                    <a:pt x="0" y="15"/>
                    <a:pt x="6" y="15"/>
                    <a:pt x="7" y="15"/>
                  </a:cubicBezTo>
                  <a:cubicBezTo>
                    <a:pt x="8" y="15"/>
                    <a:pt x="9" y="15"/>
                    <a:pt x="10" y="16"/>
                  </a:cubicBezTo>
                  <a:cubicBezTo>
                    <a:pt x="12" y="16"/>
                    <a:pt x="12" y="16"/>
                    <a:pt x="13" y="15"/>
                  </a:cubicBezTo>
                  <a:cubicBezTo>
                    <a:pt x="14" y="15"/>
                    <a:pt x="18" y="15"/>
                    <a:pt x="18" y="14"/>
                  </a:cubicBezTo>
                  <a:cubicBezTo>
                    <a:pt x="18" y="14"/>
                    <a:pt x="18" y="13"/>
                    <a:pt x="17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3" name="Freeform 617">
              <a:extLst>
                <a:ext uri="{FF2B5EF4-FFF2-40B4-BE49-F238E27FC236}">
                  <a16:creationId xmlns:a16="http://schemas.microsoft.com/office/drawing/2014/main" id="{C4AF28B6-B92D-4233-A20A-E3F0B4425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758" y="5729757"/>
              <a:ext cx="140164" cy="108309"/>
            </a:xfrm>
            <a:custGeom>
              <a:avLst/>
              <a:gdLst>
                <a:gd name="T0" fmla="*/ 19 w 30"/>
                <a:gd name="T1" fmla="*/ 17 h 23"/>
                <a:gd name="T2" fmla="*/ 19 w 30"/>
                <a:gd name="T3" fmla="*/ 7 h 23"/>
                <a:gd name="T4" fmla="*/ 19 w 30"/>
                <a:gd name="T5" fmla="*/ 3 h 23"/>
                <a:gd name="T6" fmla="*/ 15 w 30"/>
                <a:gd name="T7" fmla="*/ 1 h 23"/>
                <a:gd name="T8" fmla="*/ 12 w 30"/>
                <a:gd name="T9" fmla="*/ 3 h 23"/>
                <a:gd name="T10" fmla="*/ 13 w 30"/>
                <a:gd name="T11" fmla="*/ 6 h 23"/>
                <a:gd name="T12" fmla="*/ 15 w 30"/>
                <a:gd name="T13" fmla="*/ 6 h 23"/>
                <a:gd name="T14" fmla="*/ 14 w 30"/>
                <a:gd name="T15" fmla="*/ 8 h 23"/>
                <a:gd name="T16" fmla="*/ 13 w 30"/>
                <a:gd name="T17" fmla="*/ 11 h 23"/>
                <a:gd name="T18" fmla="*/ 16 w 30"/>
                <a:gd name="T19" fmla="*/ 13 h 23"/>
                <a:gd name="T20" fmla="*/ 12 w 30"/>
                <a:gd name="T21" fmla="*/ 13 h 23"/>
                <a:gd name="T22" fmla="*/ 9 w 30"/>
                <a:gd name="T23" fmla="*/ 12 h 23"/>
                <a:gd name="T24" fmla="*/ 10 w 30"/>
                <a:gd name="T25" fmla="*/ 12 h 23"/>
                <a:gd name="T26" fmla="*/ 10 w 30"/>
                <a:gd name="T27" fmla="*/ 9 h 23"/>
                <a:gd name="T28" fmla="*/ 8 w 30"/>
                <a:gd name="T29" fmla="*/ 11 h 23"/>
                <a:gd name="T30" fmla="*/ 5 w 30"/>
                <a:gd name="T31" fmla="*/ 11 h 23"/>
                <a:gd name="T32" fmla="*/ 0 w 30"/>
                <a:gd name="T33" fmla="*/ 12 h 23"/>
                <a:gd name="T34" fmla="*/ 2 w 30"/>
                <a:gd name="T35" fmla="*/ 12 h 23"/>
                <a:gd name="T36" fmla="*/ 3 w 30"/>
                <a:gd name="T37" fmla="*/ 12 h 23"/>
                <a:gd name="T38" fmla="*/ 5 w 30"/>
                <a:gd name="T39" fmla="*/ 12 h 23"/>
                <a:gd name="T40" fmla="*/ 6 w 30"/>
                <a:gd name="T41" fmla="*/ 13 h 23"/>
                <a:gd name="T42" fmla="*/ 4 w 30"/>
                <a:gd name="T43" fmla="*/ 15 h 23"/>
                <a:gd name="T44" fmla="*/ 6 w 30"/>
                <a:gd name="T45" fmla="*/ 15 h 23"/>
                <a:gd name="T46" fmla="*/ 8 w 30"/>
                <a:gd name="T47" fmla="*/ 16 h 23"/>
                <a:gd name="T48" fmla="*/ 7 w 30"/>
                <a:gd name="T49" fmla="*/ 16 h 23"/>
                <a:gd name="T50" fmla="*/ 10 w 30"/>
                <a:gd name="T51" fmla="*/ 17 h 23"/>
                <a:gd name="T52" fmla="*/ 12 w 30"/>
                <a:gd name="T53" fmla="*/ 17 h 23"/>
                <a:gd name="T54" fmla="*/ 17 w 30"/>
                <a:gd name="T55" fmla="*/ 21 h 23"/>
                <a:gd name="T56" fmla="*/ 16 w 30"/>
                <a:gd name="T57" fmla="*/ 20 h 23"/>
                <a:gd name="T58" fmla="*/ 23 w 30"/>
                <a:gd name="T59" fmla="*/ 23 h 23"/>
                <a:gd name="T60" fmla="*/ 19 w 30"/>
                <a:gd name="T61" fmla="*/ 18 h 23"/>
                <a:gd name="T62" fmla="*/ 24 w 30"/>
                <a:gd name="T63" fmla="*/ 19 h 23"/>
                <a:gd name="T64" fmla="*/ 30 w 30"/>
                <a:gd name="T65" fmla="*/ 18 h 23"/>
                <a:gd name="T66" fmla="*/ 19 w 30"/>
                <a:gd name="T67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" h="23">
                  <a:moveTo>
                    <a:pt x="19" y="17"/>
                  </a:moveTo>
                  <a:cubicBezTo>
                    <a:pt x="19" y="13"/>
                    <a:pt x="19" y="10"/>
                    <a:pt x="19" y="7"/>
                  </a:cubicBezTo>
                  <a:cubicBezTo>
                    <a:pt x="19" y="6"/>
                    <a:pt x="19" y="4"/>
                    <a:pt x="19" y="3"/>
                  </a:cubicBezTo>
                  <a:cubicBezTo>
                    <a:pt x="19" y="2"/>
                    <a:pt x="16" y="0"/>
                    <a:pt x="15" y="1"/>
                  </a:cubicBezTo>
                  <a:cubicBezTo>
                    <a:pt x="14" y="2"/>
                    <a:pt x="12" y="1"/>
                    <a:pt x="12" y="3"/>
                  </a:cubicBezTo>
                  <a:cubicBezTo>
                    <a:pt x="11" y="5"/>
                    <a:pt x="9" y="7"/>
                    <a:pt x="13" y="6"/>
                  </a:cubicBezTo>
                  <a:cubicBezTo>
                    <a:pt x="13" y="6"/>
                    <a:pt x="15" y="6"/>
                    <a:pt x="15" y="6"/>
                  </a:cubicBezTo>
                  <a:cubicBezTo>
                    <a:pt x="16" y="6"/>
                    <a:pt x="14" y="8"/>
                    <a:pt x="14" y="8"/>
                  </a:cubicBezTo>
                  <a:cubicBezTo>
                    <a:pt x="13" y="8"/>
                    <a:pt x="11" y="10"/>
                    <a:pt x="13" y="11"/>
                  </a:cubicBezTo>
                  <a:cubicBezTo>
                    <a:pt x="13" y="12"/>
                    <a:pt x="16" y="12"/>
                    <a:pt x="16" y="13"/>
                  </a:cubicBezTo>
                  <a:cubicBezTo>
                    <a:pt x="16" y="13"/>
                    <a:pt x="12" y="13"/>
                    <a:pt x="12" y="13"/>
                  </a:cubicBezTo>
                  <a:cubicBezTo>
                    <a:pt x="11" y="13"/>
                    <a:pt x="9" y="12"/>
                    <a:pt x="9" y="12"/>
                  </a:cubicBezTo>
                  <a:cubicBezTo>
                    <a:pt x="9" y="12"/>
                    <a:pt x="10" y="13"/>
                    <a:pt x="10" y="12"/>
                  </a:cubicBezTo>
                  <a:cubicBezTo>
                    <a:pt x="10" y="11"/>
                    <a:pt x="11" y="10"/>
                    <a:pt x="10" y="9"/>
                  </a:cubicBezTo>
                  <a:cubicBezTo>
                    <a:pt x="10" y="9"/>
                    <a:pt x="8" y="11"/>
                    <a:pt x="8" y="11"/>
                  </a:cubicBezTo>
                  <a:cubicBezTo>
                    <a:pt x="7" y="12"/>
                    <a:pt x="6" y="11"/>
                    <a:pt x="5" y="11"/>
                  </a:cubicBezTo>
                  <a:cubicBezTo>
                    <a:pt x="4" y="11"/>
                    <a:pt x="0" y="10"/>
                    <a:pt x="0" y="12"/>
                  </a:cubicBezTo>
                  <a:cubicBezTo>
                    <a:pt x="0" y="13"/>
                    <a:pt x="2" y="12"/>
                    <a:pt x="2" y="12"/>
                  </a:cubicBezTo>
                  <a:cubicBezTo>
                    <a:pt x="3" y="11"/>
                    <a:pt x="2" y="12"/>
                    <a:pt x="3" y="12"/>
                  </a:cubicBezTo>
                  <a:cubicBezTo>
                    <a:pt x="4" y="13"/>
                    <a:pt x="4" y="11"/>
                    <a:pt x="5" y="12"/>
                  </a:cubicBezTo>
                  <a:cubicBezTo>
                    <a:pt x="5" y="12"/>
                    <a:pt x="6" y="13"/>
                    <a:pt x="6" y="13"/>
                  </a:cubicBezTo>
                  <a:cubicBezTo>
                    <a:pt x="6" y="13"/>
                    <a:pt x="2" y="14"/>
                    <a:pt x="4" y="15"/>
                  </a:cubicBezTo>
                  <a:cubicBezTo>
                    <a:pt x="5" y="16"/>
                    <a:pt x="6" y="14"/>
                    <a:pt x="6" y="15"/>
                  </a:cubicBezTo>
                  <a:cubicBezTo>
                    <a:pt x="7" y="15"/>
                    <a:pt x="8" y="16"/>
                    <a:pt x="8" y="16"/>
                  </a:cubicBezTo>
                  <a:cubicBezTo>
                    <a:pt x="8" y="16"/>
                    <a:pt x="8" y="16"/>
                    <a:pt x="7" y="16"/>
                  </a:cubicBezTo>
                  <a:cubicBezTo>
                    <a:pt x="7" y="17"/>
                    <a:pt x="9" y="17"/>
                    <a:pt x="10" y="17"/>
                  </a:cubicBezTo>
                  <a:cubicBezTo>
                    <a:pt x="11" y="17"/>
                    <a:pt x="11" y="15"/>
                    <a:pt x="12" y="17"/>
                  </a:cubicBezTo>
                  <a:cubicBezTo>
                    <a:pt x="12" y="17"/>
                    <a:pt x="16" y="22"/>
                    <a:pt x="17" y="21"/>
                  </a:cubicBezTo>
                  <a:cubicBezTo>
                    <a:pt x="17" y="21"/>
                    <a:pt x="16" y="20"/>
                    <a:pt x="16" y="20"/>
                  </a:cubicBezTo>
                  <a:cubicBezTo>
                    <a:pt x="16" y="19"/>
                    <a:pt x="22" y="23"/>
                    <a:pt x="23" y="23"/>
                  </a:cubicBezTo>
                  <a:cubicBezTo>
                    <a:pt x="23" y="22"/>
                    <a:pt x="19" y="19"/>
                    <a:pt x="19" y="18"/>
                  </a:cubicBezTo>
                  <a:cubicBezTo>
                    <a:pt x="20" y="18"/>
                    <a:pt x="24" y="19"/>
                    <a:pt x="24" y="19"/>
                  </a:cubicBezTo>
                  <a:cubicBezTo>
                    <a:pt x="26" y="19"/>
                    <a:pt x="28" y="19"/>
                    <a:pt x="30" y="18"/>
                  </a:cubicBezTo>
                  <a:cubicBezTo>
                    <a:pt x="27" y="16"/>
                    <a:pt x="23" y="17"/>
                    <a:pt x="19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4" name="Freeform 618">
              <a:extLst>
                <a:ext uri="{FF2B5EF4-FFF2-40B4-BE49-F238E27FC236}">
                  <a16:creationId xmlns:a16="http://schemas.microsoft.com/office/drawing/2014/main" id="{AEB9C08A-AAF6-4847-A304-1EDBF59F1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458" y="4106709"/>
              <a:ext cx="355188" cy="258031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5" name="Freeform 619">
              <a:extLst>
                <a:ext uri="{FF2B5EF4-FFF2-40B4-BE49-F238E27FC236}">
                  <a16:creationId xmlns:a16="http://schemas.microsoft.com/office/drawing/2014/main" id="{2CD35AC3-7B28-4D8A-9C10-16B2E19B8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563" y="4176792"/>
              <a:ext cx="121050" cy="178392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6" name="Freeform 620">
              <a:extLst>
                <a:ext uri="{FF2B5EF4-FFF2-40B4-BE49-F238E27FC236}">
                  <a16:creationId xmlns:a16="http://schemas.microsoft.com/office/drawing/2014/main" id="{495A034C-ECB0-41F0-B2B6-6355F9FF5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4609" y="4232540"/>
              <a:ext cx="103529" cy="108309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7" name="Freeform 621">
              <a:extLst>
                <a:ext uri="{FF2B5EF4-FFF2-40B4-BE49-F238E27FC236}">
                  <a16:creationId xmlns:a16="http://schemas.microsoft.com/office/drawing/2014/main" id="{49C351C2-745E-434B-AEC3-1F782472E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026" y="4242098"/>
              <a:ext cx="74860" cy="84419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8" name="Freeform 622">
              <a:extLst>
                <a:ext uri="{FF2B5EF4-FFF2-40B4-BE49-F238E27FC236}">
                  <a16:creationId xmlns:a16="http://schemas.microsoft.com/office/drawing/2014/main" id="{99113B40-0775-4C89-85AD-83C727789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1657" y="4082818"/>
              <a:ext cx="377486" cy="393418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9" name="Freeform 623">
              <a:extLst>
                <a:ext uri="{FF2B5EF4-FFF2-40B4-BE49-F238E27FC236}">
                  <a16:creationId xmlns:a16="http://schemas.microsoft.com/office/drawing/2014/main" id="{3060C6F3-8A59-4505-BED7-B8FF8A148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2625" y="4345626"/>
              <a:ext cx="130606" cy="154501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0" name="Freeform 624">
              <a:extLst>
                <a:ext uri="{FF2B5EF4-FFF2-40B4-BE49-F238E27FC236}">
                  <a16:creationId xmlns:a16="http://schemas.microsoft.com/office/drawing/2014/main" id="{5BC317AF-52DE-4E71-98D0-08B20DDCF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290" y="4374298"/>
              <a:ext cx="299439" cy="444387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1" name="Freeform 625">
              <a:extLst>
                <a:ext uri="{FF2B5EF4-FFF2-40B4-BE49-F238E27FC236}">
                  <a16:creationId xmlns:a16="http://schemas.microsoft.com/office/drawing/2014/main" id="{20806D05-840E-4858-AA7B-6D5F717D9C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0490" y="4790014"/>
              <a:ext cx="203873" cy="992306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2" name="Freeform 626">
              <a:extLst>
                <a:ext uri="{FF2B5EF4-FFF2-40B4-BE49-F238E27FC236}">
                  <a16:creationId xmlns:a16="http://schemas.microsoft.com/office/drawing/2014/main" id="{55119C85-7C89-4DCC-9252-1B574F889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9060" y="4598879"/>
              <a:ext cx="299439" cy="326521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3" name="Freeform 627">
              <a:extLst>
                <a:ext uri="{FF2B5EF4-FFF2-40B4-BE49-F238E27FC236}">
                  <a16:creationId xmlns:a16="http://schemas.microsoft.com/office/drawing/2014/main" id="{1C1B0642-DB79-4D72-8CF6-579064F0A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7895" y="4831426"/>
              <a:ext cx="210245" cy="207062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4" name="Freeform 628">
              <a:extLst>
                <a:ext uri="{FF2B5EF4-FFF2-40B4-BE49-F238E27FC236}">
                  <a16:creationId xmlns:a16="http://schemas.microsoft.com/office/drawing/2014/main" id="{609B8675-04A3-4B35-9C10-C174784D9C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31903" y="4256431"/>
              <a:ext cx="928582" cy="941335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5" name="Freeform 629">
              <a:extLst>
                <a:ext uri="{FF2B5EF4-FFF2-40B4-BE49-F238E27FC236}">
                  <a16:creationId xmlns:a16="http://schemas.microsoft.com/office/drawing/2014/main" id="{B473FDD2-EA68-43DA-B439-FAEB1C617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867" y="5099013"/>
              <a:ext cx="125829" cy="130609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6" name="Freeform 630">
              <a:extLst>
                <a:ext uri="{FF2B5EF4-FFF2-40B4-BE49-F238E27FC236}">
                  <a16:creationId xmlns:a16="http://schemas.microsoft.com/office/drawing/2014/main" id="{1D841559-CE72-4965-9D41-6C72398B41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903" y="4893544"/>
              <a:ext cx="481016" cy="836211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7" name="Freeform 631">
              <a:extLst>
                <a:ext uri="{FF2B5EF4-FFF2-40B4-BE49-F238E27FC236}">
                  <a16:creationId xmlns:a16="http://schemas.microsoft.com/office/drawing/2014/main" id="{82C9DA5B-1A6D-4AF7-8873-C00C04B2E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9719" y="4012736"/>
              <a:ext cx="101938" cy="113088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8" name="Freeform 632">
              <a:extLst>
                <a:ext uri="{FF2B5EF4-FFF2-40B4-BE49-F238E27FC236}">
                  <a16:creationId xmlns:a16="http://schemas.microsoft.com/office/drawing/2014/main" id="{641C2A2B-4A36-4495-85C1-3E3A1D9F3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1576" y="4116266"/>
              <a:ext cx="79637" cy="70082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9" name="Freeform 633">
              <a:extLst>
                <a:ext uri="{FF2B5EF4-FFF2-40B4-BE49-F238E27FC236}">
                  <a16:creationId xmlns:a16="http://schemas.microsoft.com/office/drawing/2014/main" id="{E972C8B5-A549-48F0-8919-38327912C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380" y="4036627"/>
              <a:ext cx="52562" cy="41415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0" name="Freeform 634">
              <a:extLst>
                <a:ext uri="{FF2B5EF4-FFF2-40B4-BE49-F238E27FC236}">
                  <a16:creationId xmlns:a16="http://schemas.microsoft.com/office/drawing/2014/main" id="{CF406710-6790-499C-9615-18A6D222C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6633" y="3952210"/>
              <a:ext cx="93974" cy="108309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1" name="Freeform 635">
              <a:extLst>
                <a:ext uri="{FF2B5EF4-FFF2-40B4-BE49-F238E27FC236}">
                  <a16:creationId xmlns:a16="http://schemas.microsoft.com/office/drawing/2014/main" id="{C1555C96-E0F3-4261-B259-91E5C3A2F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015" y="3582685"/>
              <a:ext cx="699225" cy="449165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2" name="Freeform 636">
              <a:extLst>
                <a:ext uri="{FF2B5EF4-FFF2-40B4-BE49-F238E27FC236}">
                  <a16:creationId xmlns:a16="http://schemas.microsoft.com/office/drawing/2014/main" id="{5A75D836-75FD-4D40-8E35-5434B2D10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716" y="3999994"/>
              <a:ext cx="140164" cy="74861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3" name="Freeform 637">
              <a:extLst>
                <a:ext uri="{FF2B5EF4-FFF2-40B4-BE49-F238E27FC236}">
                  <a16:creationId xmlns:a16="http://schemas.microsoft.com/office/drawing/2014/main" id="{C5E5C5F9-9EF0-49B9-AF97-32B346932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716" y="3937876"/>
              <a:ext cx="33448" cy="70082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4" name="Freeform 638">
              <a:extLst>
                <a:ext uri="{FF2B5EF4-FFF2-40B4-BE49-F238E27FC236}">
                  <a16:creationId xmlns:a16="http://schemas.microsoft.com/office/drawing/2014/main" id="{84EB4DCF-6586-4927-9BD2-DCC696BFC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123" y="3896462"/>
              <a:ext cx="60524" cy="50968"/>
            </a:xfrm>
            <a:custGeom>
              <a:avLst/>
              <a:gdLst>
                <a:gd name="T0" fmla="*/ 12 w 13"/>
                <a:gd name="T1" fmla="*/ 3 h 11"/>
                <a:gd name="T2" fmla="*/ 6 w 13"/>
                <a:gd name="T3" fmla="*/ 1 h 11"/>
                <a:gd name="T4" fmla="*/ 7 w 13"/>
                <a:gd name="T5" fmla="*/ 5 h 11"/>
                <a:gd name="T6" fmla="*/ 9 w 13"/>
                <a:gd name="T7" fmla="*/ 9 h 11"/>
                <a:gd name="T8" fmla="*/ 6 w 13"/>
                <a:gd name="T9" fmla="*/ 10 h 11"/>
                <a:gd name="T10" fmla="*/ 5 w 13"/>
                <a:gd name="T11" fmla="*/ 8 h 11"/>
                <a:gd name="T12" fmla="*/ 0 w 13"/>
                <a:gd name="T13" fmla="*/ 9 h 11"/>
                <a:gd name="T14" fmla="*/ 3 w 13"/>
                <a:gd name="T15" fmla="*/ 11 h 11"/>
                <a:gd name="T16" fmla="*/ 13 w 13"/>
                <a:gd name="T17" fmla="*/ 11 h 11"/>
                <a:gd name="T18" fmla="*/ 12 w 13"/>
                <a:gd name="T19" fmla="*/ 3 h 11"/>
                <a:gd name="T20" fmla="*/ 12 w 13"/>
                <a:gd name="T2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1">
                  <a:moveTo>
                    <a:pt x="12" y="3"/>
                  </a:moveTo>
                  <a:cubicBezTo>
                    <a:pt x="10" y="3"/>
                    <a:pt x="8" y="0"/>
                    <a:pt x="6" y="1"/>
                  </a:cubicBezTo>
                  <a:cubicBezTo>
                    <a:pt x="3" y="2"/>
                    <a:pt x="7" y="3"/>
                    <a:pt x="7" y="5"/>
                  </a:cubicBezTo>
                  <a:cubicBezTo>
                    <a:pt x="8" y="6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9"/>
                    <a:pt x="6" y="9"/>
                    <a:pt x="5" y="8"/>
                  </a:cubicBezTo>
                  <a:cubicBezTo>
                    <a:pt x="5" y="8"/>
                    <a:pt x="0" y="9"/>
                    <a:pt x="0" y="9"/>
                  </a:cubicBezTo>
                  <a:cubicBezTo>
                    <a:pt x="0" y="11"/>
                    <a:pt x="2" y="11"/>
                    <a:pt x="3" y="11"/>
                  </a:cubicBezTo>
                  <a:cubicBezTo>
                    <a:pt x="6" y="10"/>
                    <a:pt x="9" y="11"/>
                    <a:pt x="13" y="11"/>
                  </a:cubicBezTo>
                  <a:cubicBezTo>
                    <a:pt x="13" y="8"/>
                    <a:pt x="12" y="5"/>
                    <a:pt x="12" y="3"/>
                  </a:cubicBezTo>
                  <a:cubicBezTo>
                    <a:pt x="11" y="3"/>
                    <a:pt x="12" y="5"/>
                    <a:pt x="1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5" name="Freeform 639">
              <a:extLst>
                <a:ext uri="{FF2B5EF4-FFF2-40B4-BE49-F238E27FC236}">
                  <a16:creationId xmlns:a16="http://schemas.microsoft.com/office/drawing/2014/main" id="{97F772DE-4B0F-4A6B-8F85-2831D880C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2870" y="3896462"/>
              <a:ext cx="84416" cy="70082"/>
            </a:xfrm>
            <a:custGeom>
              <a:avLst/>
              <a:gdLst>
                <a:gd name="T0" fmla="*/ 14 w 18"/>
                <a:gd name="T1" fmla="*/ 7 h 15"/>
                <a:gd name="T2" fmla="*/ 8 w 18"/>
                <a:gd name="T3" fmla="*/ 3 h 15"/>
                <a:gd name="T4" fmla="*/ 1 w 18"/>
                <a:gd name="T5" fmla="*/ 1 h 15"/>
                <a:gd name="T6" fmla="*/ 0 w 18"/>
                <a:gd name="T7" fmla="*/ 3 h 15"/>
                <a:gd name="T8" fmla="*/ 1 w 18"/>
                <a:gd name="T9" fmla="*/ 10 h 15"/>
                <a:gd name="T10" fmla="*/ 2 w 18"/>
                <a:gd name="T11" fmla="*/ 12 h 15"/>
                <a:gd name="T12" fmla="*/ 4 w 18"/>
                <a:gd name="T13" fmla="*/ 10 h 15"/>
                <a:gd name="T14" fmla="*/ 13 w 18"/>
                <a:gd name="T15" fmla="*/ 10 h 15"/>
                <a:gd name="T16" fmla="*/ 17 w 18"/>
                <a:gd name="T17" fmla="*/ 10 h 15"/>
                <a:gd name="T18" fmla="*/ 14 w 18"/>
                <a:gd name="T19" fmla="*/ 7 h 15"/>
                <a:gd name="T20" fmla="*/ 14 w 18"/>
                <a:gd name="T21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5">
                  <a:moveTo>
                    <a:pt x="14" y="7"/>
                  </a:moveTo>
                  <a:cubicBezTo>
                    <a:pt x="12" y="6"/>
                    <a:pt x="10" y="4"/>
                    <a:pt x="8" y="3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3"/>
                    <a:pt x="0" y="3"/>
                  </a:cubicBezTo>
                  <a:cubicBezTo>
                    <a:pt x="0" y="5"/>
                    <a:pt x="1" y="7"/>
                    <a:pt x="1" y="10"/>
                  </a:cubicBezTo>
                  <a:cubicBezTo>
                    <a:pt x="1" y="11"/>
                    <a:pt x="1" y="11"/>
                    <a:pt x="2" y="12"/>
                  </a:cubicBezTo>
                  <a:cubicBezTo>
                    <a:pt x="3" y="15"/>
                    <a:pt x="3" y="11"/>
                    <a:pt x="4" y="10"/>
                  </a:cubicBezTo>
                  <a:cubicBezTo>
                    <a:pt x="6" y="8"/>
                    <a:pt x="11" y="10"/>
                    <a:pt x="13" y="10"/>
                  </a:cubicBezTo>
                  <a:cubicBezTo>
                    <a:pt x="15" y="10"/>
                    <a:pt x="15" y="11"/>
                    <a:pt x="17" y="10"/>
                  </a:cubicBezTo>
                  <a:cubicBezTo>
                    <a:pt x="18" y="8"/>
                    <a:pt x="17" y="7"/>
                    <a:pt x="14" y="7"/>
                  </a:cubicBezTo>
                  <a:cubicBezTo>
                    <a:pt x="12" y="7"/>
                    <a:pt x="16" y="7"/>
                    <a:pt x="14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6" name="Freeform 640">
              <a:extLst>
                <a:ext uri="{FF2B5EF4-FFF2-40B4-BE49-F238E27FC236}">
                  <a16:creationId xmlns:a16="http://schemas.microsoft.com/office/drawing/2014/main" id="{8CADC372-1E2D-4B3B-A8CA-FA47A60DD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2291" y="2338721"/>
              <a:ext cx="906286" cy="608443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7" name="Freeform 641">
              <a:extLst>
                <a:ext uri="{FF2B5EF4-FFF2-40B4-BE49-F238E27FC236}">
                  <a16:creationId xmlns:a16="http://schemas.microsoft.com/office/drawing/2014/main" id="{7D25D3E9-7A3F-435C-979B-7DDBE1250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4847" y="3114405"/>
              <a:ext cx="1349074" cy="668969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8" name="Freeform 642">
              <a:extLst>
                <a:ext uri="{FF2B5EF4-FFF2-40B4-BE49-F238E27FC236}">
                  <a16:creationId xmlns:a16="http://schemas.microsoft.com/office/drawing/2014/main" id="{80A809F0-7A56-43ED-BDD8-C813589110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77361" y="2310050"/>
              <a:ext cx="1992552" cy="1024161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9" name="Freeform 643">
              <a:extLst>
                <a:ext uri="{FF2B5EF4-FFF2-40B4-BE49-F238E27FC236}">
                  <a16:creationId xmlns:a16="http://schemas.microsoft.com/office/drawing/2014/main" id="{393CD21C-5B20-4663-9C28-6CEFBA68C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4030" y="4589323"/>
              <a:ext cx="47783" cy="41415"/>
            </a:xfrm>
            <a:custGeom>
              <a:avLst/>
              <a:gdLst>
                <a:gd name="T0" fmla="*/ 9 w 10"/>
                <a:gd name="T1" fmla="*/ 0 h 9"/>
                <a:gd name="T2" fmla="*/ 2 w 10"/>
                <a:gd name="T3" fmla="*/ 7 h 9"/>
                <a:gd name="T4" fmla="*/ 10 w 10"/>
                <a:gd name="T5" fmla="*/ 3 h 9"/>
                <a:gd name="T6" fmla="*/ 9 w 10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7" y="1"/>
                    <a:pt x="0" y="4"/>
                    <a:pt x="2" y="7"/>
                  </a:cubicBezTo>
                  <a:cubicBezTo>
                    <a:pt x="4" y="9"/>
                    <a:pt x="9" y="3"/>
                    <a:pt x="10" y="3"/>
                  </a:cubicBezTo>
                  <a:cubicBezTo>
                    <a:pt x="10" y="2"/>
                    <a:pt x="9" y="1"/>
                    <a:pt x="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0" name="Freeform 644">
              <a:extLst>
                <a:ext uri="{FF2B5EF4-FFF2-40B4-BE49-F238E27FC236}">
                  <a16:creationId xmlns:a16="http://schemas.microsoft.com/office/drawing/2014/main" id="{A9B7FBD7-5A7E-4C86-A4A3-E556D33F2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2256" y="4579767"/>
              <a:ext cx="60524" cy="22300"/>
            </a:xfrm>
            <a:custGeom>
              <a:avLst/>
              <a:gdLst>
                <a:gd name="T0" fmla="*/ 12 w 13"/>
                <a:gd name="T1" fmla="*/ 0 h 5"/>
                <a:gd name="T2" fmla="*/ 7 w 13"/>
                <a:gd name="T3" fmla="*/ 0 h 5"/>
                <a:gd name="T4" fmla="*/ 1 w 13"/>
                <a:gd name="T5" fmla="*/ 2 h 5"/>
                <a:gd name="T6" fmla="*/ 5 w 13"/>
                <a:gd name="T7" fmla="*/ 3 h 5"/>
                <a:gd name="T8" fmla="*/ 12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cubicBezTo>
                    <a:pt x="13" y="0"/>
                    <a:pt x="7" y="0"/>
                    <a:pt x="7" y="0"/>
                  </a:cubicBezTo>
                  <a:cubicBezTo>
                    <a:pt x="6" y="0"/>
                    <a:pt x="0" y="1"/>
                    <a:pt x="1" y="2"/>
                  </a:cubicBezTo>
                  <a:cubicBezTo>
                    <a:pt x="3" y="5"/>
                    <a:pt x="2" y="5"/>
                    <a:pt x="5" y="3"/>
                  </a:cubicBezTo>
                  <a:cubicBezTo>
                    <a:pt x="8" y="2"/>
                    <a:pt x="10" y="2"/>
                    <a:pt x="1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1" name="Freeform 645">
              <a:extLst>
                <a:ext uri="{FF2B5EF4-FFF2-40B4-BE49-F238E27FC236}">
                  <a16:creationId xmlns:a16="http://schemas.microsoft.com/office/drawing/2014/main" id="{083EE3C2-11AC-40E1-9615-A86D1C2BC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44" y="3063436"/>
              <a:ext cx="144943" cy="79640"/>
            </a:xfrm>
            <a:custGeom>
              <a:avLst/>
              <a:gdLst>
                <a:gd name="T0" fmla="*/ 10 w 31"/>
                <a:gd name="T1" fmla="*/ 17 h 17"/>
                <a:gd name="T2" fmla="*/ 13 w 31"/>
                <a:gd name="T3" fmla="*/ 14 h 17"/>
                <a:gd name="T4" fmla="*/ 18 w 31"/>
                <a:gd name="T5" fmla="*/ 16 h 17"/>
                <a:gd name="T6" fmla="*/ 21 w 31"/>
                <a:gd name="T7" fmla="*/ 16 h 17"/>
                <a:gd name="T8" fmla="*/ 23 w 31"/>
                <a:gd name="T9" fmla="*/ 15 h 17"/>
                <a:gd name="T10" fmla="*/ 29 w 31"/>
                <a:gd name="T11" fmla="*/ 11 h 17"/>
                <a:gd name="T12" fmla="*/ 27 w 31"/>
                <a:gd name="T13" fmla="*/ 7 h 17"/>
                <a:gd name="T14" fmla="*/ 21 w 31"/>
                <a:gd name="T15" fmla="*/ 5 h 17"/>
                <a:gd name="T16" fmla="*/ 17 w 31"/>
                <a:gd name="T17" fmla="*/ 3 h 17"/>
                <a:gd name="T18" fmla="*/ 13 w 31"/>
                <a:gd name="T19" fmla="*/ 0 h 17"/>
                <a:gd name="T20" fmla="*/ 11 w 31"/>
                <a:gd name="T21" fmla="*/ 2 h 17"/>
                <a:gd name="T22" fmla="*/ 8 w 31"/>
                <a:gd name="T23" fmla="*/ 2 h 17"/>
                <a:gd name="T24" fmla="*/ 0 w 31"/>
                <a:gd name="T25" fmla="*/ 6 h 17"/>
                <a:gd name="T26" fmla="*/ 2 w 31"/>
                <a:gd name="T27" fmla="*/ 10 h 17"/>
                <a:gd name="T28" fmla="*/ 4 w 31"/>
                <a:gd name="T29" fmla="*/ 13 h 17"/>
                <a:gd name="T30" fmla="*/ 10 w 31"/>
                <a:gd name="T3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7">
                  <a:moveTo>
                    <a:pt x="10" y="17"/>
                  </a:moveTo>
                  <a:cubicBezTo>
                    <a:pt x="12" y="17"/>
                    <a:pt x="11" y="14"/>
                    <a:pt x="13" y="14"/>
                  </a:cubicBezTo>
                  <a:cubicBezTo>
                    <a:pt x="15" y="14"/>
                    <a:pt x="16" y="16"/>
                    <a:pt x="18" y="16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3" y="15"/>
                    <a:pt x="23" y="15"/>
                  </a:cubicBezTo>
                  <a:cubicBezTo>
                    <a:pt x="26" y="14"/>
                    <a:pt x="27" y="13"/>
                    <a:pt x="29" y="11"/>
                  </a:cubicBezTo>
                  <a:cubicBezTo>
                    <a:pt x="31" y="9"/>
                    <a:pt x="29" y="8"/>
                    <a:pt x="27" y="7"/>
                  </a:cubicBezTo>
                  <a:cubicBezTo>
                    <a:pt x="25" y="6"/>
                    <a:pt x="22" y="3"/>
                    <a:pt x="21" y="5"/>
                  </a:cubicBezTo>
                  <a:cubicBezTo>
                    <a:pt x="19" y="8"/>
                    <a:pt x="18" y="4"/>
                    <a:pt x="17" y="3"/>
                  </a:cubicBezTo>
                  <a:cubicBezTo>
                    <a:pt x="16" y="2"/>
                    <a:pt x="13" y="3"/>
                    <a:pt x="13" y="0"/>
                  </a:cubicBezTo>
                  <a:cubicBezTo>
                    <a:pt x="13" y="1"/>
                    <a:pt x="12" y="3"/>
                    <a:pt x="11" y="2"/>
                  </a:cubicBezTo>
                  <a:cubicBezTo>
                    <a:pt x="9" y="0"/>
                    <a:pt x="9" y="0"/>
                    <a:pt x="8" y="2"/>
                  </a:cubicBezTo>
                  <a:cubicBezTo>
                    <a:pt x="7" y="3"/>
                    <a:pt x="0" y="5"/>
                    <a:pt x="0" y="6"/>
                  </a:cubicBezTo>
                  <a:cubicBezTo>
                    <a:pt x="0" y="6"/>
                    <a:pt x="1" y="9"/>
                    <a:pt x="2" y="10"/>
                  </a:cubicBezTo>
                  <a:cubicBezTo>
                    <a:pt x="2" y="11"/>
                    <a:pt x="3" y="12"/>
                    <a:pt x="4" y="13"/>
                  </a:cubicBezTo>
                  <a:cubicBezTo>
                    <a:pt x="6" y="14"/>
                    <a:pt x="8" y="17"/>
                    <a:pt x="10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2" name="Freeform 646">
              <a:extLst>
                <a:ext uri="{FF2B5EF4-FFF2-40B4-BE49-F238E27FC236}">
                  <a16:creationId xmlns:a16="http://schemas.microsoft.com/office/drawing/2014/main" id="{E5A71B71-48FE-4486-B919-3AF51858F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3042" y="3128741"/>
              <a:ext cx="173611" cy="74861"/>
            </a:xfrm>
            <a:custGeom>
              <a:avLst/>
              <a:gdLst>
                <a:gd name="T0" fmla="*/ 32 w 37"/>
                <a:gd name="T1" fmla="*/ 2 h 16"/>
                <a:gd name="T2" fmla="*/ 27 w 37"/>
                <a:gd name="T3" fmla="*/ 0 h 16"/>
                <a:gd name="T4" fmla="*/ 24 w 37"/>
                <a:gd name="T5" fmla="*/ 3 h 16"/>
                <a:gd name="T6" fmla="*/ 20 w 37"/>
                <a:gd name="T7" fmla="*/ 3 h 16"/>
                <a:gd name="T8" fmla="*/ 17 w 37"/>
                <a:gd name="T9" fmla="*/ 7 h 16"/>
                <a:gd name="T10" fmla="*/ 16 w 37"/>
                <a:gd name="T11" fmla="*/ 9 h 16"/>
                <a:gd name="T12" fmla="*/ 13 w 37"/>
                <a:gd name="T13" fmla="*/ 9 h 16"/>
                <a:gd name="T14" fmla="*/ 9 w 37"/>
                <a:gd name="T15" fmla="*/ 10 h 16"/>
                <a:gd name="T16" fmla="*/ 5 w 37"/>
                <a:gd name="T17" fmla="*/ 11 h 16"/>
                <a:gd name="T18" fmla="*/ 0 w 37"/>
                <a:gd name="T19" fmla="*/ 9 h 16"/>
                <a:gd name="T20" fmla="*/ 4 w 37"/>
                <a:gd name="T21" fmla="*/ 13 h 16"/>
                <a:gd name="T22" fmla="*/ 6 w 37"/>
                <a:gd name="T23" fmla="*/ 13 h 16"/>
                <a:gd name="T24" fmla="*/ 8 w 37"/>
                <a:gd name="T25" fmla="*/ 14 h 16"/>
                <a:gd name="T26" fmla="*/ 12 w 37"/>
                <a:gd name="T27" fmla="*/ 13 h 16"/>
                <a:gd name="T28" fmla="*/ 15 w 37"/>
                <a:gd name="T29" fmla="*/ 15 h 16"/>
                <a:gd name="T30" fmla="*/ 22 w 37"/>
                <a:gd name="T31" fmla="*/ 16 h 16"/>
                <a:gd name="T32" fmla="*/ 29 w 37"/>
                <a:gd name="T33" fmla="*/ 14 h 16"/>
                <a:gd name="T34" fmla="*/ 33 w 37"/>
                <a:gd name="T35" fmla="*/ 12 h 16"/>
                <a:gd name="T36" fmla="*/ 34 w 37"/>
                <a:gd name="T37" fmla="*/ 9 h 16"/>
                <a:gd name="T38" fmla="*/ 36 w 37"/>
                <a:gd name="T39" fmla="*/ 8 h 16"/>
                <a:gd name="T40" fmla="*/ 36 w 37"/>
                <a:gd name="T41" fmla="*/ 2 h 16"/>
                <a:gd name="T42" fmla="*/ 32 w 37"/>
                <a:gd name="T4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6">
                  <a:moveTo>
                    <a:pt x="32" y="2"/>
                  </a:move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6" y="3"/>
                    <a:pt x="24" y="3"/>
                  </a:cubicBezTo>
                  <a:cubicBezTo>
                    <a:pt x="22" y="3"/>
                    <a:pt x="22" y="2"/>
                    <a:pt x="20" y="3"/>
                  </a:cubicBezTo>
                  <a:cubicBezTo>
                    <a:pt x="20" y="3"/>
                    <a:pt x="16" y="6"/>
                    <a:pt x="17" y="7"/>
                  </a:cubicBezTo>
                  <a:cubicBezTo>
                    <a:pt x="17" y="8"/>
                    <a:pt x="19" y="10"/>
                    <a:pt x="16" y="9"/>
                  </a:cubicBezTo>
                  <a:cubicBezTo>
                    <a:pt x="15" y="9"/>
                    <a:pt x="14" y="8"/>
                    <a:pt x="13" y="9"/>
                  </a:cubicBezTo>
                  <a:cubicBezTo>
                    <a:pt x="12" y="9"/>
                    <a:pt x="10" y="10"/>
                    <a:pt x="9" y="10"/>
                  </a:cubicBezTo>
                  <a:cubicBezTo>
                    <a:pt x="7" y="10"/>
                    <a:pt x="6" y="8"/>
                    <a:pt x="5" y="11"/>
                  </a:cubicBezTo>
                  <a:cubicBezTo>
                    <a:pt x="5" y="11"/>
                    <a:pt x="1" y="9"/>
                    <a:pt x="0" y="9"/>
                  </a:cubicBezTo>
                  <a:cubicBezTo>
                    <a:pt x="0" y="11"/>
                    <a:pt x="1" y="12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5"/>
                    <a:pt x="8" y="14"/>
                  </a:cubicBezTo>
                  <a:cubicBezTo>
                    <a:pt x="10" y="13"/>
                    <a:pt x="10" y="13"/>
                    <a:pt x="12" y="13"/>
                  </a:cubicBezTo>
                  <a:cubicBezTo>
                    <a:pt x="14" y="13"/>
                    <a:pt x="13" y="14"/>
                    <a:pt x="15" y="15"/>
                  </a:cubicBezTo>
                  <a:cubicBezTo>
                    <a:pt x="17" y="16"/>
                    <a:pt x="20" y="16"/>
                    <a:pt x="22" y="16"/>
                  </a:cubicBezTo>
                  <a:cubicBezTo>
                    <a:pt x="25" y="16"/>
                    <a:pt x="26" y="14"/>
                    <a:pt x="29" y="14"/>
                  </a:cubicBezTo>
                  <a:cubicBezTo>
                    <a:pt x="31" y="14"/>
                    <a:pt x="33" y="13"/>
                    <a:pt x="33" y="12"/>
                  </a:cubicBezTo>
                  <a:cubicBezTo>
                    <a:pt x="34" y="11"/>
                    <a:pt x="34" y="10"/>
                    <a:pt x="34" y="9"/>
                  </a:cubicBezTo>
                  <a:cubicBezTo>
                    <a:pt x="34" y="7"/>
                    <a:pt x="35" y="9"/>
                    <a:pt x="36" y="8"/>
                  </a:cubicBezTo>
                  <a:cubicBezTo>
                    <a:pt x="37" y="6"/>
                    <a:pt x="36" y="3"/>
                    <a:pt x="36" y="2"/>
                  </a:cubicBezTo>
                  <a:cubicBezTo>
                    <a:pt x="34" y="2"/>
                    <a:pt x="33" y="2"/>
                    <a:pt x="3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3" name="Freeform 647">
              <a:extLst>
                <a:ext uri="{FF2B5EF4-FFF2-40B4-BE49-F238E27FC236}">
                  <a16:creationId xmlns:a16="http://schemas.microsoft.com/office/drawing/2014/main" id="{6303978F-9403-452B-9046-4629E5914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2516" y="3184488"/>
              <a:ext cx="265992" cy="258031"/>
            </a:xfrm>
            <a:custGeom>
              <a:avLst/>
              <a:gdLst>
                <a:gd name="T0" fmla="*/ 37 w 57"/>
                <a:gd name="T1" fmla="*/ 10 h 55"/>
                <a:gd name="T2" fmla="*/ 41 w 57"/>
                <a:gd name="T3" fmla="*/ 9 h 55"/>
                <a:gd name="T4" fmla="*/ 43 w 57"/>
                <a:gd name="T5" fmla="*/ 6 h 55"/>
                <a:gd name="T6" fmla="*/ 45 w 57"/>
                <a:gd name="T7" fmla="*/ 4 h 55"/>
                <a:gd name="T8" fmla="*/ 45 w 57"/>
                <a:gd name="T9" fmla="*/ 1 h 55"/>
                <a:gd name="T10" fmla="*/ 41 w 57"/>
                <a:gd name="T11" fmla="*/ 2 h 55"/>
                <a:gd name="T12" fmla="*/ 36 w 57"/>
                <a:gd name="T13" fmla="*/ 4 h 55"/>
                <a:gd name="T14" fmla="*/ 27 w 57"/>
                <a:gd name="T15" fmla="*/ 1 h 55"/>
                <a:gd name="T16" fmla="*/ 22 w 57"/>
                <a:gd name="T17" fmla="*/ 1 h 55"/>
                <a:gd name="T18" fmla="*/ 19 w 57"/>
                <a:gd name="T19" fmla="*/ 1 h 55"/>
                <a:gd name="T20" fmla="*/ 18 w 57"/>
                <a:gd name="T21" fmla="*/ 3 h 55"/>
                <a:gd name="T22" fmla="*/ 17 w 57"/>
                <a:gd name="T23" fmla="*/ 4 h 55"/>
                <a:gd name="T24" fmla="*/ 15 w 57"/>
                <a:gd name="T25" fmla="*/ 5 h 55"/>
                <a:gd name="T26" fmla="*/ 13 w 57"/>
                <a:gd name="T27" fmla="*/ 5 h 55"/>
                <a:gd name="T28" fmla="*/ 12 w 57"/>
                <a:gd name="T29" fmla="*/ 4 h 55"/>
                <a:gd name="T30" fmla="*/ 11 w 57"/>
                <a:gd name="T31" fmla="*/ 8 h 55"/>
                <a:gd name="T32" fmla="*/ 9 w 57"/>
                <a:gd name="T33" fmla="*/ 5 h 55"/>
                <a:gd name="T34" fmla="*/ 5 w 57"/>
                <a:gd name="T35" fmla="*/ 7 h 55"/>
                <a:gd name="T36" fmla="*/ 0 w 57"/>
                <a:gd name="T37" fmla="*/ 7 h 55"/>
                <a:gd name="T38" fmla="*/ 1 w 57"/>
                <a:gd name="T39" fmla="*/ 10 h 55"/>
                <a:gd name="T40" fmla="*/ 0 w 57"/>
                <a:gd name="T41" fmla="*/ 14 h 55"/>
                <a:gd name="T42" fmla="*/ 2 w 57"/>
                <a:gd name="T43" fmla="*/ 18 h 55"/>
                <a:gd name="T44" fmla="*/ 4 w 57"/>
                <a:gd name="T45" fmla="*/ 21 h 55"/>
                <a:gd name="T46" fmla="*/ 12 w 57"/>
                <a:gd name="T47" fmla="*/ 17 h 55"/>
                <a:gd name="T48" fmla="*/ 15 w 57"/>
                <a:gd name="T49" fmla="*/ 19 h 55"/>
                <a:gd name="T50" fmla="*/ 17 w 57"/>
                <a:gd name="T51" fmla="*/ 22 h 55"/>
                <a:gd name="T52" fmla="*/ 18 w 57"/>
                <a:gd name="T53" fmla="*/ 25 h 55"/>
                <a:gd name="T54" fmla="*/ 21 w 57"/>
                <a:gd name="T55" fmla="*/ 28 h 55"/>
                <a:gd name="T56" fmla="*/ 28 w 57"/>
                <a:gd name="T57" fmla="*/ 33 h 55"/>
                <a:gd name="T58" fmla="*/ 33 w 57"/>
                <a:gd name="T59" fmla="*/ 36 h 55"/>
                <a:gd name="T60" fmla="*/ 42 w 57"/>
                <a:gd name="T61" fmla="*/ 42 h 55"/>
                <a:gd name="T62" fmla="*/ 45 w 57"/>
                <a:gd name="T63" fmla="*/ 48 h 55"/>
                <a:gd name="T64" fmla="*/ 43 w 57"/>
                <a:gd name="T65" fmla="*/ 55 h 55"/>
                <a:gd name="T66" fmla="*/ 49 w 57"/>
                <a:gd name="T67" fmla="*/ 48 h 55"/>
                <a:gd name="T68" fmla="*/ 47 w 57"/>
                <a:gd name="T69" fmla="*/ 45 h 55"/>
                <a:gd name="T70" fmla="*/ 50 w 57"/>
                <a:gd name="T71" fmla="*/ 40 h 55"/>
                <a:gd name="T72" fmla="*/ 53 w 57"/>
                <a:gd name="T73" fmla="*/ 41 h 55"/>
                <a:gd name="T74" fmla="*/ 55 w 57"/>
                <a:gd name="T75" fmla="*/ 44 h 55"/>
                <a:gd name="T76" fmla="*/ 53 w 57"/>
                <a:gd name="T77" fmla="*/ 39 h 55"/>
                <a:gd name="T78" fmla="*/ 44 w 57"/>
                <a:gd name="T79" fmla="*/ 35 h 55"/>
                <a:gd name="T80" fmla="*/ 44 w 57"/>
                <a:gd name="T81" fmla="*/ 32 h 55"/>
                <a:gd name="T82" fmla="*/ 39 w 57"/>
                <a:gd name="T83" fmla="*/ 31 h 55"/>
                <a:gd name="T84" fmla="*/ 35 w 57"/>
                <a:gd name="T85" fmla="*/ 26 h 55"/>
                <a:gd name="T86" fmla="*/ 32 w 57"/>
                <a:gd name="T87" fmla="*/ 21 h 55"/>
                <a:gd name="T88" fmla="*/ 27 w 57"/>
                <a:gd name="T89" fmla="*/ 17 h 55"/>
                <a:gd name="T90" fmla="*/ 27 w 57"/>
                <a:gd name="T91" fmla="*/ 15 h 55"/>
                <a:gd name="T92" fmla="*/ 28 w 57"/>
                <a:gd name="T93" fmla="*/ 12 h 55"/>
                <a:gd name="T94" fmla="*/ 30 w 57"/>
                <a:gd name="T95" fmla="*/ 9 h 55"/>
                <a:gd name="T96" fmla="*/ 32 w 57"/>
                <a:gd name="T97" fmla="*/ 8 h 55"/>
                <a:gd name="T98" fmla="*/ 34 w 57"/>
                <a:gd name="T99" fmla="*/ 10 h 55"/>
                <a:gd name="T100" fmla="*/ 37 w 57"/>
                <a:gd name="T101" fmla="*/ 10 h 55"/>
                <a:gd name="T102" fmla="*/ 37 w 57"/>
                <a:gd name="T103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" h="55">
                  <a:moveTo>
                    <a:pt x="37" y="10"/>
                  </a:moveTo>
                  <a:cubicBezTo>
                    <a:pt x="38" y="9"/>
                    <a:pt x="40" y="10"/>
                    <a:pt x="41" y="9"/>
                  </a:cubicBezTo>
                  <a:cubicBezTo>
                    <a:pt x="43" y="8"/>
                    <a:pt x="42" y="7"/>
                    <a:pt x="43" y="6"/>
                  </a:cubicBezTo>
                  <a:cubicBezTo>
                    <a:pt x="43" y="5"/>
                    <a:pt x="44" y="4"/>
                    <a:pt x="45" y="4"/>
                  </a:cubicBezTo>
                  <a:cubicBezTo>
                    <a:pt x="46" y="3"/>
                    <a:pt x="45" y="3"/>
                    <a:pt x="45" y="1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39" y="2"/>
                    <a:pt x="37" y="5"/>
                    <a:pt x="36" y="4"/>
                  </a:cubicBezTo>
                  <a:cubicBezTo>
                    <a:pt x="33" y="3"/>
                    <a:pt x="28" y="4"/>
                    <a:pt x="27" y="1"/>
                  </a:cubicBezTo>
                  <a:cubicBezTo>
                    <a:pt x="26" y="0"/>
                    <a:pt x="23" y="1"/>
                    <a:pt x="22" y="1"/>
                  </a:cubicBezTo>
                  <a:cubicBezTo>
                    <a:pt x="20" y="3"/>
                    <a:pt x="20" y="1"/>
                    <a:pt x="19" y="1"/>
                  </a:cubicBezTo>
                  <a:cubicBezTo>
                    <a:pt x="18" y="1"/>
                    <a:pt x="18" y="3"/>
                    <a:pt x="18" y="3"/>
                  </a:cubicBezTo>
                  <a:cubicBezTo>
                    <a:pt x="18" y="3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3" y="5"/>
                    <a:pt x="13" y="5"/>
                    <a:pt x="12" y="4"/>
                  </a:cubicBezTo>
                  <a:cubicBezTo>
                    <a:pt x="12" y="4"/>
                    <a:pt x="11" y="7"/>
                    <a:pt x="11" y="8"/>
                  </a:cubicBezTo>
                  <a:cubicBezTo>
                    <a:pt x="11" y="9"/>
                    <a:pt x="9" y="6"/>
                    <a:pt x="9" y="5"/>
                  </a:cubicBezTo>
                  <a:cubicBezTo>
                    <a:pt x="7" y="4"/>
                    <a:pt x="6" y="7"/>
                    <a:pt x="5" y="7"/>
                  </a:cubicBezTo>
                  <a:cubicBezTo>
                    <a:pt x="3" y="7"/>
                    <a:pt x="1" y="7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2"/>
                    <a:pt x="0" y="12"/>
                    <a:pt x="0" y="14"/>
                  </a:cubicBezTo>
                  <a:cubicBezTo>
                    <a:pt x="0" y="15"/>
                    <a:pt x="0" y="18"/>
                    <a:pt x="2" y="18"/>
                  </a:cubicBezTo>
                  <a:cubicBezTo>
                    <a:pt x="3" y="19"/>
                    <a:pt x="4" y="18"/>
                    <a:pt x="4" y="21"/>
                  </a:cubicBezTo>
                  <a:cubicBezTo>
                    <a:pt x="6" y="20"/>
                    <a:pt x="10" y="16"/>
                    <a:pt x="12" y="17"/>
                  </a:cubicBezTo>
                  <a:cubicBezTo>
                    <a:pt x="13" y="18"/>
                    <a:pt x="14" y="19"/>
                    <a:pt x="15" y="19"/>
                  </a:cubicBezTo>
                  <a:cubicBezTo>
                    <a:pt x="16" y="19"/>
                    <a:pt x="17" y="21"/>
                    <a:pt x="17" y="22"/>
                  </a:cubicBezTo>
                  <a:cubicBezTo>
                    <a:pt x="18" y="23"/>
                    <a:pt x="18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3" y="29"/>
                    <a:pt x="25" y="31"/>
                    <a:pt x="28" y="33"/>
                  </a:cubicBezTo>
                  <a:cubicBezTo>
                    <a:pt x="30" y="35"/>
                    <a:pt x="31" y="35"/>
                    <a:pt x="33" y="36"/>
                  </a:cubicBezTo>
                  <a:cubicBezTo>
                    <a:pt x="36" y="38"/>
                    <a:pt x="38" y="41"/>
                    <a:pt x="42" y="42"/>
                  </a:cubicBezTo>
                  <a:cubicBezTo>
                    <a:pt x="44" y="43"/>
                    <a:pt x="44" y="46"/>
                    <a:pt x="45" y="48"/>
                  </a:cubicBezTo>
                  <a:cubicBezTo>
                    <a:pt x="45" y="50"/>
                    <a:pt x="42" y="52"/>
                    <a:pt x="43" y="55"/>
                  </a:cubicBezTo>
                  <a:cubicBezTo>
                    <a:pt x="43" y="54"/>
                    <a:pt x="49" y="49"/>
                    <a:pt x="49" y="48"/>
                  </a:cubicBezTo>
                  <a:cubicBezTo>
                    <a:pt x="50" y="47"/>
                    <a:pt x="47" y="45"/>
                    <a:pt x="47" y="45"/>
                  </a:cubicBezTo>
                  <a:cubicBezTo>
                    <a:pt x="45" y="43"/>
                    <a:pt x="49" y="39"/>
                    <a:pt x="50" y="40"/>
                  </a:cubicBezTo>
                  <a:cubicBezTo>
                    <a:pt x="51" y="41"/>
                    <a:pt x="52" y="41"/>
                    <a:pt x="53" y="41"/>
                  </a:cubicBezTo>
                  <a:cubicBezTo>
                    <a:pt x="54" y="42"/>
                    <a:pt x="54" y="43"/>
                    <a:pt x="55" y="44"/>
                  </a:cubicBezTo>
                  <a:cubicBezTo>
                    <a:pt x="57" y="44"/>
                    <a:pt x="54" y="40"/>
                    <a:pt x="53" y="39"/>
                  </a:cubicBezTo>
                  <a:cubicBezTo>
                    <a:pt x="51" y="37"/>
                    <a:pt x="47" y="37"/>
                    <a:pt x="44" y="35"/>
                  </a:cubicBezTo>
                  <a:cubicBezTo>
                    <a:pt x="43" y="34"/>
                    <a:pt x="46" y="32"/>
                    <a:pt x="44" y="32"/>
                  </a:cubicBezTo>
                  <a:cubicBezTo>
                    <a:pt x="43" y="31"/>
                    <a:pt x="41" y="32"/>
                    <a:pt x="39" y="31"/>
                  </a:cubicBezTo>
                  <a:cubicBezTo>
                    <a:pt x="37" y="30"/>
                    <a:pt x="36" y="28"/>
                    <a:pt x="35" y="26"/>
                  </a:cubicBezTo>
                  <a:cubicBezTo>
                    <a:pt x="34" y="24"/>
                    <a:pt x="34" y="22"/>
                    <a:pt x="32" y="21"/>
                  </a:cubicBezTo>
                  <a:cubicBezTo>
                    <a:pt x="31" y="20"/>
                    <a:pt x="27" y="19"/>
                    <a:pt x="27" y="17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8" y="13"/>
                    <a:pt x="28" y="13"/>
                    <a:pt x="28" y="12"/>
                  </a:cubicBezTo>
                  <a:cubicBezTo>
                    <a:pt x="27" y="9"/>
                    <a:pt x="30" y="10"/>
                    <a:pt x="30" y="9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4" y="8"/>
                    <a:pt x="34" y="9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ubicBezTo>
                    <a:pt x="37" y="9"/>
                    <a:pt x="36" y="10"/>
                    <a:pt x="37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4" name="Freeform 648">
              <a:extLst>
                <a:ext uri="{FF2B5EF4-FFF2-40B4-BE49-F238E27FC236}">
                  <a16:creationId xmlns:a16="http://schemas.microsoft.com/office/drawing/2014/main" id="{40E9B9ED-3F5D-4890-A66D-B44D11205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7014" y="3198823"/>
              <a:ext cx="125829" cy="117867"/>
            </a:xfrm>
            <a:custGeom>
              <a:avLst/>
              <a:gdLst>
                <a:gd name="T0" fmla="*/ 12 w 27"/>
                <a:gd name="T1" fmla="*/ 10 h 25"/>
                <a:gd name="T2" fmla="*/ 21 w 27"/>
                <a:gd name="T3" fmla="*/ 9 h 25"/>
                <a:gd name="T4" fmla="*/ 27 w 27"/>
                <a:gd name="T5" fmla="*/ 11 h 25"/>
                <a:gd name="T6" fmla="*/ 25 w 27"/>
                <a:gd name="T7" fmla="*/ 4 h 25"/>
                <a:gd name="T8" fmla="*/ 17 w 27"/>
                <a:gd name="T9" fmla="*/ 3 h 25"/>
                <a:gd name="T10" fmla="*/ 13 w 27"/>
                <a:gd name="T11" fmla="*/ 0 h 25"/>
                <a:gd name="T12" fmla="*/ 11 w 27"/>
                <a:gd name="T13" fmla="*/ 2 h 25"/>
                <a:gd name="T14" fmla="*/ 6 w 27"/>
                <a:gd name="T15" fmla="*/ 7 h 25"/>
                <a:gd name="T16" fmla="*/ 1 w 27"/>
                <a:gd name="T17" fmla="*/ 7 h 25"/>
                <a:gd name="T18" fmla="*/ 1 w 27"/>
                <a:gd name="T19" fmla="*/ 11 h 25"/>
                <a:gd name="T20" fmla="*/ 3 w 27"/>
                <a:gd name="T21" fmla="*/ 10 h 25"/>
                <a:gd name="T22" fmla="*/ 4 w 27"/>
                <a:gd name="T23" fmla="*/ 13 h 25"/>
                <a:gd name="T24" fmla="*/ 6 w 27"/>
                <a:gd name="T25" fmla="*/ 10 h 25"/>
                <a:gd name="T26" fmla="*/ 11 w 27"/>
                <a:gd name="T27" fmla="*/ 17 h 25"/>
                <a:gd name="T28" fmla="*/ 23 w 27"/>
                <a:gd name="T29" fmla="*/ 25 h 25"/>
                <a:gd name="T30" fmla="*/ 21 w 27"/>
                <a:gd name="T31" fmla="*/ 22 h 25"/>
                <a:gd name="T32" fmla="*/ 16 w 27"/>
                <a:gd name="T33" fmla="*/ 19 h 25"/>
                <a:gd name="T34" fmla="*/ 12 w 27"/>
                <a:gd name="T3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12" y="10"/>
                  </a:moveTo>
                  <a:cubicBezTo>
                    <a:pt x="15" y="10"/>
                    <a:pt x="18" y="8"/>
                    <a:pt x="21" y="9"/>
                  </a:cubicBezTo>
                  <a:cubicBezTo>
                    <a:pt x="23" y="9"/>
                    <a:pt x="25" y="10"/>
                    <a:pt x="27" y="11"/>
                  </a:cubicBezTo>
                  <a:cubicBezTo>
                    <a:pt x="26" y="9"/>
                    <a:pt x="26" y="7"/>
                    <a:pt x="25" y="4"/>
                  </a:cubicBezTo>
                  <a:cubicBezTo>
                    <a:pt x="22" y="6"/>
                    <a:pt x="19" y="4"/>
                    <a:pt x="17" y="3"/>
                  </a:cubicBezTo>
                  <a:cubicBezTo>
                    <a:pt x="15" y="2"/>
                    <a:pt x="14" y="2"/>
                    <a:pt x="13" y="0"/>
                  </a:cubicBezTo>
                  <a:cubicBezTo>
                    <a:pt x="13" y="0"/>
                    <a:pt x="11" y="1"/>
                    <a:pt x="11" y="2"/>
                  </a:cubicBezTo>
                  <a:cubicBezTo>
                    <a:pt x="9" y="3"/>
                    <a:pt x="10" y="8"/>
                    <a:pt x="6" y="7"/>
                  </a:cubicBezTo>
                  <a:cubicBezTo>
                    <a:pt x="4" y="6"/>
                    <a:pt x="2" y="7"/>
                    <a:pt x="1" y="7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1"/>
                    <a:pt x="3" y="10"/>
                    <a:pt x="3" y="10"/>
                  </a:cubicBezTo>
                  <a:cubicBezTo>
                    <a:pt x="4" y="10"/>
                    <a:pt x="4" y="12"/>
                    <a:pt x="4" y="13"/>
                  </a:cubicBezTo>
                  <a:cubicBezTo>
                    <a:pt x="4" y="11"/>
                    <a:pt x="5" y="8"/>
                    <a:pt x="6" y="10"/>
                  </a:cubicBezTo>
                  <a:cubicBezTo>
                    <a:pt x="7" y="13"/>
                    <a:pt x="9" y="15"/>
                    <a:pt x="11" y="17"/>
                  </a:cubicBezTo>
                  <a:cubicBezTo>
                    <a:pt x="14" y="20"/>
                    <a:pt x="19" y="22"/>
                    <a:pt x="23" y="25"/>
                  </a:cubicBezTo>
                  <a:cubicBezTo>
                    <a:pt x="23" y="23"/>
                    <a:pt x="23" y="23"/>
                    <a:pt x="21" y="22"/>
                  </a:cubicBezTo>
                  <a:cubicBezTo>
                    <a:pt x="19" y="21"/>
                    <a:pt x="17" y="20"/>
                    <a:pt x="16" y="19"/>
                  </a:cubicBezTo>
                  <a:cubicBezTo>
                    <a:pt x="14" y="17"/>
                    <a:pt x="9" y="10"/>
                    <a:pt x="12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5" name="Freeform 649">
              <a:extLst>
                <a:ext uri="{FF2B5EF4-FFF2-40B4-BE49-F238E27FC236}">
                  <a16:creationId xmlns:a16="http://schemas.microsoft.com/office/drawing/2014/main" id="{24C25460-A75D-4B4A-BAC2-A80DDA518E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967" y="3063436"/>
              <a:ext cx="308996" cy="265995"/>
            </a:xfrm>
            <a:custGeom>
              <a:avLst/>
              <a:gdLst>
                <a:gd name="T0" fmla="*/ 59 w 66"/>
                <a:gd name="T1" fmla="*/ 31 h 57"/>
                <a:gd name="T2" fmla="*/ 56 w 66"/>
                <a:gd name="T3" fmla="*/ 30 h 57"/>
                <a:gd name="T4" fmla="*/ 60 w 66"/>
                <a:gd name="T5" fmla="*/ 24 h 57"/>
                <a:gd name="T6" fmla="*/ 63 w 66"/>
                <a:gd name="T7" fmla="*/ 23 h 57"/>
                <a:gd name="T8" fmla="*/ 65 w 66"/>
                <a:gd name="T9" fmla="*/ 15 h 57"/>
                <a:gd name="T10" fmla="*/ 60 w 66"/>
                <a:gd name="T11" fmla="*/ 13 h 57"/>
                <a:gd name="T12" fmla="*/ 57 w 66"/>
                <a:gd name="T13" fmla="*/ 11 h 57"/>
                <a:gd name="T14" fmla="*/ 55 w 66"/>
                <a:gd name="T15" fmla="*/ 11 h 57"/>
                <a:gd name="T16" fmla="*/ 48 w 66"/>
                <a:gd name="T17" fmla="*/ 7 h 57"/>
                <a:gd name="T18" fmla="*/ 43 w 66"/>
                <a:gd name="T19" fmla="*/ 5 h 57"/>
                <a:gd name="T20" fmla="*/ 38 w 66"/>
                <a:gd name="T21" fmla="*/ 1 h 57"/>
                <a:gd name="T22" fmla="*/ 34 w 66"/>
                <a:gd name="T23" fmla="*/ 1 h 57"/>
                <a:gd name="T24" fmla="*/ 33 w 66"/>
                <a:gd name="T25" fmla="*/ 5 h 57"/>
                <a:gd name="T26" fmla="*/ 30 w 66"/>
                <a:gd name="T27" fmla="*/ 8 h 57"/>
                <a:gd name="T28" fmla="*/ 26 w 66"/>
                <a:gd name="T29" fmla="*/ 10 h 57"/>
                <a:gd name="T30" fmla="*/ 24 w 66"/>
                <a:gd name="T31" fmla="*/ 12 h 57"/>
                <a:gd name="T32" fmla="*/ 20 w 66"/>
                <a:gd name="T33" fmla="*/ 11 h 57"/>
                <a:gd name="T34" fmla="*/ 16 w 66"/>
                <a:gd name="T35" fmla="*/ 10 h 57"/>
                <a:gd name="T36" fmla="*/ 16 w 66"/>
                <a:gd name="T37" fmla="*/ 16 h 57"/>
                <a:gd name="T38" fmla="*/ 9 w 66"/>
                <a:gd name="T39" fmla="*/ 15 h 57"/>
                <a:gd name="T40" fmla="*/ 1 w 66"/>
                <a:gd name="T41" fmla="*/ 17 h 57"/>
                <a:gd name="T42" fmla="*/ 2 w 66"/>
                <a:gd name="T43" fmla="*/ 19 h 57"/>
                <a:gd name="T44" fmla="*/ 4 w 66"/>
                <a:gd name="T45" fmla="*/ 21 h 57"/>
                <a:gd name="T46" fmla="*/ 15 w 66"/>
                <a:gd name="T47" fmla="*/ 25 h 57"/>
                <a:gd name="T48" fmla="*/ 14 w 66"/>
                <a:gd name="T49" fmla="*/ 28 h 57"/>
                <a:gd name="T50" fmla="*/ 19 w 66"/>
                <a:gd name="T51" fmla="*/ 31 h 57"/>
                <a:gd name="T52" fmla="*/ 20 w 66"/>
                <a:gd name="T53" fmla="*/ 35 h 57"/>
                <a:gd name="T54" fmla="*/ 22 w 66"/>
                <a:gd name="T55" fmla="*/ 38 h 57"/>
                <a:gd name="T56" fmla="*/ 19 w 66"/>
                <a:gd name="T57" fmla="*/ 36 h 57"/>
                <a:gd name="T58" fmla="*/ 16 w 66"/>
                <a:gd name="T59" fmla="*/ 49 h 57"/>
                <a:gd name="T60" fmla="*/ 27 w 66"/>
                <a:gd name="T61" fmla="*/ 53 h 57"/>
                <a:gd name="T62" fmla="*/ 30 w 66"/>
                <a:gd name="T63" fmla="*/ 53 h 57"/>
                <a:gd name="T64" fmla="*/ 33 w 66"/>
                <a:gd name="T65" fmla="*/ 55 h 57"/>
                <a:gd name="T66" fmla="*/ 40 w 66"/>
                <a:gd name="T67" fmla="*/ 54 h 57"/>
                <a:gd name="T68" fmla="*/ 47 w 66"/>
                <a:gd name="T69" fmla="*/ 48 h 57"/>
                <a:gd name="T70" fmla="*/ 57 w 66"/>
                <a:gd name="T71" fmla="*/ 50 h 57"/>
                <a:gd name="T72" fmla="*/ 62 w 66"/>
                <a:gd name="T73" fmla="*/ 47 h 57"/>
                <a:gd name="T74" fmla="*/ 62 w 66"/>
                <a:gd name="T75" fmla="*/ 45 h 57"/>
                <a:gd name="T76" fmla="*/ 59 w 66"/>
                <a:gd name="T77" fmla="*/ 38 h 57"/>
                <a:gd name="T78" fmla="*/ 59 w 66"/>
                <a:gd name="T79" fmla="*/ 34 h 57"/>
                <a:gd name="T80" fmla="*/ 59 w 66"/>
                <a:gd name="T81" fmla="*/ 31 h 57"/>
                <a:gd name="T82" fmla="*/ 59 w 66"/>
                <a:gd name="T83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57">
                  <a:moveTo>
                    <a:pt x="59" y="31"/>
                  </a:moveTo>
                  <a:cubicBezTo>
                    <a:pt x="58" y="29"/>
                    <a:pt x="55" y="33"/>
                    <a:pt x="56" y="30"/>
                  </a:cubicBezTo>
                  <a:cubicBezTo>
                    <a:pt x="56" y="29"/>
                    <a:pt x="59" y="24"/>
                    <a:pt x="60" y="24"/>
                  </a:cubicBezTo>
                  <a:cubicBezTo>
                    <a:pt x="61" y="23"/>
                    <a:pt x="62" y="25"/>
                    <a:pt x="63" y="23"/>
                  </a:cubicBezTo>
                  <a:cubicBezTo>
                    <a:pt x="64" y="20"/>
                    <a:pt x="63" y="18"/>
                    <a:pt x="65" y="15"/>
                  </a:cubicBezTo>
                  <a:cubicBezTo>
                    <a:pt x="66" y="13"/>
                    <a:pt x="61" y="13"/>
                    <a:pt x="60" y="13"/>
                  </a:cubicBezTo>
                  <a:cubicBezTo>
                    <a:pt x="58" y="13"/>
                    <a:pt x="57" y="12"/>
                    <a:pt x="57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3" y="11"/>
                    <a:pt x="48" y="9"/>
                    <a:pt x="48" y="7"/>
                  </a:cubicBezTo>
                  <a:cubicBezTo>
                    <a:pt x="47" y="10"/>
                    <a:pt x="44" y="5"/>
                    <a:pt x="43" y="5"/>
                  </a:cubicBezTo>
                  <a:cubicBezTo>
                    <a:pt x="41" y="4"/>
                    <a:pt x="39" y="3"/>
                    <a:pt x="38" y="1"/>
                  </a:cubicBezTo>
                  <a:cubicBezTo>
                    <a:pt x="37" y="0"/>
                    <a:pt x="35" y="0"/>
                    <a:pt x="34" y="1"/>
                  </a:cubicBezTo>
                  <a:cubicBezTo>
                    <a:pt x="33" y="2"/>
                    <a:pt x="32" y="4"/>
                    <a:pt x="33" y="5"/>
                  </a:cubicBezTo>
                  <a:cubicBezTo>
                    <a:pt x="33" y="6"/>
                    <a:pt x="31" y="7"/>
                    <a:pt x="30" y="8"/>
                  </a:cubicBezTo>
                  <a:cubicBezTo>
                    <a:pt x="29" y="8"/>
                    <a:pt x="27" y="8"/>
                    <a:pt x="26" y="10"/>
                  </a:cubicBezTo>
                  <a:cubicBezTo>
                    <a:pt x="26" y="11"/>
                    <a:pt x="25" y="12"/>
                    <a:pt x="24" y="12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8" y="11"/>
                    <a:pt x="18" y="10"/>
                    <a:pt x="16" y="10"/>
                  </a:cubicBezTo>
                  <a:cubicBezTo>
                    <a:pt x="14" y="9"/>
                    <a:pt x="20" y="16"/>
                    <a:pt x="16" y="16"/>
                  </a:cubicBezTo>
                  <a:cubicBezTo>
                    <a:pt x="13" y="16"/>
                    <a:pt x="11" y="17"/>
                    <a:pt x="9" y="15"/>
                  </a:cubicBezTo>
                  <a:cubicBezTo>
                    <a:pt x="8" y="14"/>
                    <a:pt x="1" y="16"/>
                    <a:pt x="1" y="17"/>
                  </a:cubicBezTo>
                  <a:cubicBezTo>
                    <a:pt x="1" y="18"/>
                    <a:pt x="4" y="18"/>
                    <a:pt x="2" y="19"/>
                  </a:cubicBezTo>
                  <a:cubicBezTo>
                    <a:pt x="0" y="20"/>
                    <a:pt x="3" y="21"/>
                    <a:pt x="4" y="21"/>
                  </a:cubicBezTo>
                  <a:cubicBezTo>
                    <a:pt x="6" y="22"/>
                    <a:pt x="15" y="23"/>
                    <a:pt x="15" y="25"/>
                  </a:cubicBezTo>
                  <a:cubicBezTo>
                    <a:pt x="15" y="26"/>
                    <a:pt x="13" y="26"/>
                    <a:pt x="14" y="28"/>
                  </a:cubicBezTo>
                  <a:cubicBezTo>
                    <a:pt x="16" y="30"/>
                    <a:pt x="17" y="30"/>
                    <a:pt x="19" y="31"/>
                  </a:cubicBezTo>
                  <a:cubicBezTo>
                    <a:pt x="21" y="32"/>
                    <a:pt x="18" y="34"/>
                    <a:pt x="20" y="35"/>
                  </a:cubicBezTo>
                  <a:cubicBezTo>
                    <a:pt x="20" y="35"/>
                    <a:pt x="22" y="38"/>
                    <a:pt x="22" y="38"/>
                  </a:cubicBezTo>
                  <a:cubicBezTo>
                    <a:pt x="21" y="39"/>
                    <a:pt x="20" y="36"/>
                    <a:pt x="19" y="36"/>
                  </a:cubicBezTo>
                  <a:cubicBezTo>
                    <a:pt x="18" y="36"/>
                    <a:pt x="19" y="48"/>
                    <a:pt x="16" y="49"/>
                  </a:cubicBezTo>
                  <a:cubicBezTo>
                    <a:pt x="19" y="51"/>
                    <a:pt x="23" y="54"/>
                    <a:pt x="27" y="53"/>
                  </a:cubicBezTo>
                  <a:cubicBezTo>
                    <a:pt x="28" y="53"/>
                    <a:pt x="29" y="52"/>
                    <a:pt x="30" y="53"/>
                  </a:cubicBezTo>
                  <a:cubicBezTo>
                    <a:pt x="31" y="53"/>
                    <a:pt x="32" y="54"/>
                    <a:pt x="33" y="55"/>
                  </a:cubicBezTo>
                  <a:cubicBezTo>
                    <a:pt x="35" y="56"/>
                    <a:pt x="41" y="57"/>
                    <a:pt x="40" y="54"/>
                  </a:cubicBezTo>
                  <a:cubicBezTo>
                    <a:pt x="39" y="49"/>
                    <a:pt x="44" y="47"/>
                    <a:pt x="47" y="48"/>
                  </a:cubicBezTo>
                  <a:cubicBezTo>
                    <a:pt x="51" y="49"/>
                    <a:pt x="53" y="52"/>
                    <a:pt x="57" y="50"/>
                  </a:cubicBezTo>
                  <a:cubicBezTo>
                    <a:pt x="59" y="49"/>
                    <a:pt x="60" y="48"/>
                    <a:pt x="62" y="47"/>
                  </a:cubicBezTo>
                  <a:cubicBezTo>
                    <a:pt x="62" y="47"/>
                    <a:pt x="64" y="45"/>
                    <a:pt x="62" y="45"/>
                  </a:cubicBezTo>
                  <a:cubicBezTo>
                    <a:pt x="60" y="44"/>
                    <a:pt x="58" y="40"/>
                    <a:pt x="59" y="38"/>
                  </a:cubicBezTo>
                  <a:cubicBezTo>
                    <a:pt x="61" y="36"/>
                    <a:pt x="60" y="36"/>
                    <a:pt x="59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8" y="30"/>
                    <a:pt x="59" y="32"/>
                    <a:pt x="59" y="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6" name="Freeform 650">
              <a:extLst>
                <a:ext uri="{FF2B5EF4-FFF2-40B4-BE49-F238E27FC236}">
                  <a16:creationId xmlns:a16="http://schemas.microsoft.com/office/drawing/2014/main" id="{869A3097-048D-484D-A562-108189FDDB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3403" y="3166967"/>
              <a:ext cx="103529" cy="70082"/>
            </a:xfrm>
            <a:custGeom>
              <a:avLst/>
              <a:gdLst>
                <a:gd name="T0" fmla="*/ 17 w 22"/>
                <a:gd name="T1" fmla="*/ 1 h 15"/>
                <a:gd name="T2" fmla="*/ 9 w 22"/>
                <a:gd name="T3" fmla="*/ 1 h 15"/>
                <a:gd name="T4" fmla="*/ 8 w 22"/>
                <a:gd name="T5" fmla="*/ 2 h 15"/>
                <a:gd name="T6" fmla="*/ 5 w 22"/>
                <a:gd name="T7" fmla="*/ 2 h 15"/>
                <a:gd name="T8" fmla="*/ 3 w 22"/>
                <a:gd name="T9" fmla="*/ 5 h 15"/>
                <a:gd name="T10" fmla="*/ 1 w 22"/>
                <a:gd name="T11" fmla="*/ 9 h 15"/>
                <a:gd name="T12" fmla="*/ 4 w 22"/>
                <a:gd name="T13" fmla="*/ 10 h 15"/>
                <a:gd name="T14" fmla="*/ 7 w 22"/>
                <a:gd name="T15" fmla="*/ 11 h 15"/>
                <a:gd name="T16" fmla="*/ 11 w 22"/>
                <a:gd name="T17" fmla="*/ 10 h 15"/>
                <a:gd name="T18" fmla="*/ 13 w 22"/>
                <a:gd name="T19" fmla="*/ 10 h 15"/>
                <a:gd name="T20" fmla="*/ 16 w 22"/>
                <a:gd name="T21" fmla="*/ 8 h 15"/>
                <a:gd name="T22" fmla="*/ 18 w 22"/>
                <a:gd name="T23" fmla="*/ 9 h 15"/>
                <a:gd name="T24" fmla="*/ 21 w 22"/>
                <a:gd name="T25" fmla="*/ 8 h 15"/>
                <a:gd name="T26" fmla="*/ 22 w 22"/>
                <a:gd name="T27" fmla="*/ 5 h 15"/>
                <a:gd name="T28" fmla="*/ 18 w 22"/>
                <a:gd name="T29" fmla="*/ 4 h 15"/>
                <a:gd name="T30" fmla="*/ 17 w 22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5">
                  <a:moveTo>
                    <a:pt x="17" y="1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9" y="1"/>
                    <a:pt x="8" y="2"/>
                  </a:cubicBezTo>
                  <a:cubicBezTo>
                    <a:pt x="7" y="2"/>
                    <a:pt x="5" y="2"/>
                    <a:pt x="5" y="2"/>
                  </a:cubicBezTo>
                  <a:cubicBezTo>
                    <a:pt x="4" y="2"/>
                    <a:pt x="3" y="5"/>
                    <a:pt x="3" y="5"/>
                  </a:cubicBezTo>
                  <a:cubicBezTo>
                    <a:pt x="2" y="6"/>
                    <a:pt x="0" y="10"/>
                    <a:pt x="1" y="9"/>
                  </a:cubicBezTo>
                  <a:cubicBezTo>
                    <a:pt x="3" y="9"/>
                    <a:pt x="3" y="8"/>
                    <a:pt x="4" y="10"/>
                  </a:cubicBezTo>
                  <a:cubicBezTo>
                    <a:pt x="4" y="12"/>
                    <a:pt x="5" y="11"/>
                    <a:pt x="7" y="11"/>
                  </a:cubicBezTo>
                  <a:cubicBezTo>
                    <a:pt x="8" y="11"/>
                    <a:pt x="10" y="11"/>
                    <a:pt x="11" y="10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6" y="15"/>
                    <a:pt x="15" y="8"/>
                    <a:pt x="16" y="8"/>
                  </a:cubicBezTo>
                  <a:cubicBezTo>
                    <a:pt x="17" y="8"/>
                    <a:pt x="17" y="9"/>
                    <a:pt x="18" y="9"/>
                  </a:cubicBezTo>
                  <a:cubicBezTo>
                    <a:pt x="19" y="9"/>
                    <a:pt x="20" y="9"/>
                    <a:pt x="21" y="8"/>
                  </a:cubicBezTo>
                  <a:cubicBezTo>
                    <a:pt x="22" y="7"/>
                    <a:pt x="22" y="7"/>
                    <a:pt x="22" y="5"/>
                  </a:cubicBezTo>
                  <a:cubicBezTo>
                    <a:pt x="22" y="5"/>
                    <a:pt x="19" y="4"/>
                    <a:pt x="18" y="4"/>
                  </a:cubicBezTo>
                  <a:cubicBezTo>
                    <a:pt x="17" y="3"/>
                    <a:pt x="17" y="2"/>
                    <a:pt x="1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7" name="Freeform 651">
              <a:extLst>
                <a:ext uri="{FF2B5EF4-FFF2-40B4-BE49-F238E27FC236}">
                  <a16:creationId xmlns:a16="http://schemas.microsoft.com/office/drawing/2014/main" id="{C415A4BF-7A5B-41A8-830B-688602E29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5801" y="3053880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20 w 21"/>
                <a:gd name="T3" fmla="*/ 6 h 13"/>
                <a:gd name="T4" fmla="*/ 18 w 21"/>
                <a:gd name="T5" fmla="*/ 3 h 13"/>
                <a:gd name="T6" fmla="*/ 13 w 21"/>
                <a:gd name="T7" fmla="*/ 0 h 13"/>
                <a:gd name="T8" fmla="*/ 8 w 21"/>
                <a:gd name="T9" fmla="*/ 1 h 13"/>
                <a:gd name="T10" fmla="*/ 3 w 21"/>
                <a:gd name="T11" fmla="*/ 1 h 13"/>
                <a:gd name="T12" fmla="*/ 5 w 21"/>
                <a:gd name="T13" fmla="*/ 6 h 13"/>
                <a:gd name="T14" fmla="*/ 10 w 21"/>
                <a:gd name="T15" fmla="*/ 9 h 13"/>
                <a:gd name="T16" fmla="*/ 12 w 21"/>
                <a:gd name="T17" fmla="*/ 9 h 13"/>
                <a:gd name="T18" fmla="*/ 18 w 21"/>
                <a:gd name="T19" fmla="*/ 13 h 13"/>
                <a:gd name="T20" fmla="*/ 19 w 21"/>
                <a:gd name="T21" fmla="*/ 9 h 13"/>
                <a:gd name="T22" fmla="*/ 19 w 21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8" y="9"/>
                    <a:pt x="21" y="7"/>
                    <a:pt x="20" y="6"/>
                  </a:cubicBezTo>
                  <a:cubicBezTo>
                    <a:pt x="20" y="5"/>
                    <a:pt x="19" y="3"/>
                    <a:pt x="18" y="3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11" y="0"/>
                    <a:pt x="10" y="1"/>
                    <a:pt x="8" y="1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0" y="3"/>
                    <a:pt x="3" y="5"/>
                    <a:pt x="5" y="6"/>
                  </a:cubicBezTo>
                  <a:cubicBezTo>
                    <a:pt x="7" y="7"/>
                    <a:pt x="8" y="7"/>
                    <a:pt x="10" y="9"/>
                  </a:cubicBezTo>
                  <a:cubicBezTo>
                    <a:pt x="10" y="10"/>
                    <a:pt x="12" y="10"/>
                    <a:pt x="12" y="9"/>
                  </a:cubicBezTo>
                  <a:cubicBezTo>
                    <a:pt x="12" y="10"/>
                    <a:pt x="17" y="13"/>
                    <a:pt x="18" y="13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9"/>
                    <a:pt x="17" y="10"/>
                    <a:pt x="19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8" name="Freeform 652">
              <a:extLst>
                <a:ext uri="{FF2B5EF4-FFF2-40B4-BE49-F238E27FC236}">
                  <a16:creationId xmlns:a16="http://schemas.microsoft.com/office/drawing/2014/main" id="{503A1CFD-A435-4183-AEBA-16D98F2FE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439" y="3096885"/>
              <a:ext cx="17521" cy="17521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3 h 4"/>
                <a:gd name="T4" fmla="*/ 4 w 4"/>
                <a:gd name="T5" fmla="*/ 4 h 4"/>
                <a:gd name="T6" fmla="*/ 2 w 4"/>
                <a:gd name="T7" fmla="*/ 0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1" y="2"/>
                    <a:pt x="1" y="3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2"/>
                    <a:pt x="4" y="1"/>
                    <a:pt x="2" y="0"/>
                  </a:cubicBezTo>
                  <a:cubicBezTo>
                    <a:pt x="0" y="1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9" name="Freeform 653">
              <a:extLst>
                <a:ext uri="{FF2B5EF4-FFF2-40B4-BE49-F238E27FC236}">
                  <a16:creationId xmlns:a16="http://schemas.microsoft.com/office/drawing/2014/main" id="{0A65FE9E-0C64-41C1-99C2-AC1035EDA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8099" y="2988576"/>
              <a:ext cx="93974" cy="84419"/>
            </a:xfrm>
            <a:custGeom>
              <a:avLst/>
              <a:gdLst>
                <a:gd name="T0" fmla="*/ 5 w 20"/>
                <a:gd name="T1" fmla="*/ 14 h 18"/>
                <a:gd name="T2" fmla="*/ 14 w 20"/>
                <a:gd name="T3" fmla="*/ 18 h 18"/>
                <a:gd name="T4" fmla="*/ 14 w 20"/>
                <a:gd name="T5" fmla="*/ 13 h 18"/>
                <a:gd name="T6" fmla="*/ 17 w 20"/>
                <a:gd name="T7" fmla="*/ 11 h 18"/>
                <a:gd name="T8" fmla="*/ 18 w 20"/>
                <a:gd name="T9" fmla="*/ 6 h 18"/>
                <a:gd name="T10" fmla="*/ 20 w 20"/>
                <a:gd name="T11" fmla="*/ 5 h 18"/>
                <a:gd name="T12" fmla="*/ 19 w 20"/>
                <a:gd name="T13" fmla="*/ 0 h 18"/>
                <a:gd name="T14" fmla="*/ 15 w 20"/>
                <a:gd name="T15" fmla="*/ 1 h 18"/>
                <a:gd name="T16" fmla="*/ 10 w 20"/>
                <a:gd name="T17" fmla="*/ 3 h 18"/>
                <a:gd name="T18" fmla="*/ 12 w 20"/>
                <a:gd name="T19" fmla="*/ 6 h 18"/>
                <a:gd name="T20" fmla="*/ 10 w 20"/>
                <a:gd name="T21" fmla="*/ 4 h 18"/>
                <a:gd name="T22" fmla="*/ 7 w 20"/>
                <a:gd name="T23" fmla="*/ 6 h 18"/>
                <a:gd name="T24" fmla="*/ 5 w 20"/>
                <a:gd name="T25" fmla="*/ 8 h 18"/>
                <a:gd name="T26" fmla="*/ 5 w 20"/>
                <a:gd name="T27" fmla="*/ 12 h 18"/>
                <a:gd name="T28" fmla="*/ 3 w 20"/>
                <a:gd name="T29" fmla="*/ 12 h 18"/>
                <a:gd name="T30" fmla="*/ 4 w 20"/>
                <a:gd name="T31" fmla="*/ 12 h 18"/>
                <a:gd name="T32" fmla="*/ 3 w 20"/>
                <a:gd name="T33" fmla="*/ 12 h 18"/>
                <a:gd name="T34" fmla="*/ 4 w 20"/>
                <a:gd name="T35" fmla="*/ 14 h 18"/>
                <a:gd name="T36" fmla="*/ 2 w 20"/>
                <a:gd name="T37" fmla="*/ 13 h 18"/>
                <a:gd name="T38" fmla="*/ 3 w 20"/>
                <a:gd name="T39" fmla="*/ 14 h 18"/>
                <a:gd name="T40" fmla="*/ 1 w 20"/>
                <a:gd name="T41" fmla="*/ 14 h 18"/>
                <a:gd name="T42" fmla="*/ 2 w 20"/>
                <a:gd name="T43" fmla="*/ 15 h 18"/>
                <a:gd name="T44" fmla="*/ 0 w 20"/>
                <a:gd name="T45" fmla="*/ 15 h 18"/>
                <a:gd name="T46" fmla="*/ 5 w 20"/>
                <a:gd name="T47" fmla="*/ 14 h 18"/>
                <a:gd name="T48" fmla="*/ 5 w 20"/>
                <a:gd name="T4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8">
                  <a:moveTo>
                    <a:pt x="5" y="14"/>
                  </a:moveTo>
                  <a:cubicBezTo>
                    <a:pt x="7" y="12"/>
                    <a:pt x="13" y="16"/>
                    <a:pt x="14" y="18"/>
                  </a:cubicBezTo>
                  <a:cubicBezTo>
                    <a:pt x="15" y="16"/>
                    <a:pt x="15" y="14"/>
                    <a:pt x="14" y="13"/>
                  </a:cubicBezTo>
                  <a:cubicBezTo>
                    <a:pt x="13" y="9"/>
                    <a:pt x="15" y="11"/>
                    <a:pt x="17" y="11"/>
                  </a:cubicBezTo>
                  <a:cubicBezTo>
                    <a:pt x="19" y="10"/>
                    <a:pt x="19" y="8"/>
                    <a:pt x="18" y="6"/>
                  </a:cubicBezTo>
                  <a:cubicBezTo>
                    <a:pt x="18" y="6"/>
                    <a:pt x="20" y="5"/>
                    <a:pt x="20" y="5"/>
                  </a:cubicBezTo>
                  <a:cubicBezTo>
                    <a:pt x="20" y="3"/>
                    <a:pt x="20" y="2"/>
                    <a:pt x="19" y="0"/>
                  </a:cubicBezTo>
                  <a:cubicBezTo>
                    <a:pt x="19" y="0"/>
                    <a:pt x="15" y="1"/>
                    <a:pt x="15" y="1"/>
                  </a:cubicBezTo>
                  <a:cubicBezTo>
                    <a:pt x="13" y="1"/>
                    <a:pt x="12" y="1"/>
                    <a:pt x="10" y="3"/>
                  </a:cubicBezTo>
                  <a:cubicBezTo>
                    <a:pt x="10" y="3"/>
                    <a:pt x="13" y="5"/>
                    <a:pt x="12" y="6"/>
                  </a:cubicBezTo>
                  <a:cubicBezTo>
                    <a:pt x="10" y="8"/>
                    <a:pt x="9" y="4"/>
                    <a:pt x="10" y="4"/>
                  </a:cubicBezTo>
                  <a:cubicBezTo>
                    <a:pt x="10" y="4"/>
                    <a:pt x="7" y="5"/>
                    <a:pt x="7" y="6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3" y="12"/>
                    <a:pt x="5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4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2" y="13"/>
                    <a:pt x="1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4"/>
                    <a:pt x="1" y="14"/>
                    <a:pt x="0" y="15"/>
                  </a:cubicBezTo>
                  <a:cubicBezTo>
                    <a:pt x="1" y="15"/>
                    <a:pt x="4" y="16"/>
                    <a:pt x="5" y="14"/>
                  </a:cubicBezTo>
                  <a:cubicBezTo>
                    <a:pt x="5" y="14"/>
                    <a:pt x="5" y="15"/>
                    <a:pt x="5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0" name="Freeform 654">
              <a:extLst>
                <a:ext uri="{FF2B5EF4-FFF2-40B4-BE49-F238E27FC236}">
                  <a16:creationId xmlns:a16="http://schemas.microsoft.com/office/drawing/2014/main" id="{3C795DD3-23C1-4471-B4C3-2C518C52B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186" y="2848410"/>
              <a:ext cx="70081" cy="103530"/>
            </a:xfrm>
            <a:custGeom>
              <a:avLst/>
              <a:gdLst>
                <a:gd name="T0" fmla="*/ 10 w 15"/>
                <a:gd name="T1" fmla="*/ 21 h 22"/>
                <a:gd name="T2" fmla="*/ 8 w 15"/>
                <a:gd name="T3" fmla="*/ 17 h 22"/>
                <a:gd name="T4" fmla="*/ 11 w 15"/>
                <a:gd name="T5" fmla="*/ 12 h 22"/>
                <a:gd name="T6" fmla="*/ 11 w 15"/>
                <a:gd name="T7" fmla="*/ 13 h 22"/>
                <a:gd name="T8" fmla="*/ 15 w 15"/>
                <a:gd name="T9" fmla="*/ 10 h 22"/>
                <a:gd name="T10" fmla="*/ 11 w 15"/>
                <a:gd name="T11" fmla="*/ 7 h 22"/>
                <a:gd name="T12" fmla="*/ 10 w 15"/>
                <a:gd name="T13" fmla="*/ 5 h 22"/>
                <a:gd name="T14" fmla="*/ 12 w 15"/>
                <a:gd name="T15" fmla="*/ 4 h 22"/>
                <a:gd name="T16" fmla="*/ 12 w 15"/>
                <a:gd name="T17" fmla="*/ 1 h 22"/>
                <a:gd name="T18" fmla="*/ 11 w 15"/>
                <a:gd name="T19" fmla="*/ 1 h 22"/>
                <a:gd name="T20" fmla="*/ 7 w 15"/>
                <a:gd name="T21" fmla="*/ 4 h 22"/>
                <a:gd name="T22" fmla="*/ 2 w 15"/>
                <a:gd name="T23" fmla="*/ 5 h 22"/>
                <a:gd name="T24" fmla="*/ 4 w 15"/>
                <a:gd name="T25" fmla="*/ 6 h 22"/>
                <a:gd name="T26" fmla="*/ 6 w 15"/>
                <a:gd name="T27" fmla="*/ 8 h 22"/>
                <a:gd name="T28" fmla="*/ 4 w 15"/>
                <a:gd name="T29" fmla="*/ 8 h 22"/>
                <a:gd name="T30" fmla="*/ 2 w 15"/>
                <a:gd name="T31" fmla="*/ 8 h 22"/>
                <a:gd name="T32" fmla="*/ 0 w 15"/>
                <a:gd name="T33" fmla="*/ 9 h 22"/>
                <a:gd name="T34" fmla="*/ 0 w 15"/>
                <a:gd name="T35" fmla="*/ 14 h 22"/>
                <a:gd name="T36" fmla="*/ 2 w 15"/>
                <a:gd name="T37" fmla="*/ 16 h 22"/>
                <a:gd name="T38" fmla="*/ 2 w 15"/>
                <a:gd name="T39" fmla="*/ 20 h 22"/>
                <a:gd name="T40" fmla="*/ 10 w 15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0" y="20"/>
                    <a:pt x="6" y="18"/>
                    <a:pt x="8" y="17"/>
                  </a:cubicBezTo>
                  <a:cubicBezTo>
                    <a:pt x="9" y="16"/>
                    <a:pt x="9" y="13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2" y="13"/>
                    <a:pt x="15" y="11"/>
                    <a:pt x="15" y="10"/>
                  </a:cubicBezTo>
                  <a:cubicBezTo>
                    <a:pt x="15" y="9"/>
                    <a:pt x="11" y="9"/>
                    <a:pt x="11" y="7"/>
                  </a:cubicBezTo>
                  <a:cubicBezTo>
                    <a:pt x="11" y="6"/>
                    <a:pt x="10" y="6"/>
                    <a:pt x="10" y="5"/>
                  </a:cubicBezTo>
                  <a:cubicBezTo>
                    <a:pt x="10" y="4"/>
                    <a:pt x="12" y="5"/>
                    <a:pt x="12" y="4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8" y="1"/>
                    <a:pt x="9" y="2"/>
                    <a:pt x="7" y="4"/>
                  </a:cubicBezTo>
                  <a:cubicBezTo>
                    <a:pt x="6" y="5"/>
                    <a:pt x="3" y="3"/>
                    <a:pt x="2" y="5"/>
                  </a:cubicBezTo>
                  <a:cubicBezTo>
                    <a:pt x="0" y="7"/>
                    <a:pt x="3" y="7"/>
                    <a:pt x="4" y="6"/>
                  </a:cubicBezTo>
                  <a:cubicBezTo>
                    <a:pt x="5" y="5"/>
                    <a:pt x="7" y="6"/>
                    <a:pt x="6" y="8"/>
                  </a:cubicBezTo>
                  <a:cubicBezTo>
                    <a:pt x="6" y="7"/>
                    <a:pt x="4" y="6"/>
                    <a:pt x="4" y="8"/>
                  </a:cubicBezTo>
                  <a:cubicBezTo>
                    <a:pt x="3" y="8"/>
                    <a:pt x="2" y="9"/>
                    <a:pt x="2" y="8"/>
                  </a:cubicBezTo>
                  <a:cubicBezTo>
                    <a:pt x="2" y="9"/>
                    <a:pt x="0" y="7"/>
                    <a:pt x="0" y="9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3" y="18"/>
                    <a:pt x="1" y="19"/>
                    <a:pt x="2" y="20"/>
                  </a:cubicBezTo>
                  <a:cubicBezTo>
                    <a:pt x="4" y="22"/>
                    <a:pt x="8" y="21"/>
                    <a:pt x="10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1" name="Freeform 655">
              <a:extLst>
                <a:ext uri="{FF2B5EF4-FFF2-40B4-BE49-F238E27FC236}">
                  <a16:creationId xmlns:a16="http://schemas.microsoft.com/office/drawing/2014/main" id="{4B3C13D3-A4E9-4663-AEAA-EB2C17318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217" y="2942386"/>
              <a:ext cx="208652" cy="242104"/>
            </a:xfrm>
            <a:custGeom>
              <a:avLst/>
              <a:gdLst>
                <a:gd name="T0" fmla="*/ 44 w 45"/>
                <a:gd name="T1" fmla="*/ 24 h 52"/>
                <a:gd name="T2" fmla="*/ 43 w 45"/>
                <a:gd name="T3" fmla="*/ 18 h 52"/>
                <a:gd name="T4" fmla="*/ 42 w 45"/>
                <a:gd name="T5" fmla="*/ 12 h 52"/>
                <a:gd name="T6" fmla="*/ 41 w 45"/>
                <a:gd name="T7" fmla="*/ 7 h 52"/>
                <a:gd name="T8" fmla="*/ 38 w 45"/>
                <a:gd name="T9" fmla="*/ 4 h 52"/>
                <a:gd name="T10" fmla="*/ 38 w 45"/>
                <a:gd name="T11" fmla="*/ 2 h 52"/>
                <a:gd name="T12" fmla="*/ 37 w 45"/>
                <a:gd name="T13" fmla="*/ 5 h 52"/>
                <a:gd name="T14" fmla="*/ 33 w 45"/>
                <a:gd name="T15" fmla="*/ 4 h 52"/>
                <a:gd name="T16" fmla="*/ 25 w 45"/>
                <a:gd name="T17" fmla="*/ 7 h 52"/>
                <a:gd name="T18" fmla="*/ 26 w 45"/>
                <a:gd name="T19" fmla="*/ 4 h 52"/>
                <a:gd name="T20" fmla="*/ 21 w 45"/>
                <a:gd name="T21" fmla="*/ 4 h 52"/>
                <a:gd name="T22" fmla="*/ 20 w 45"/>
                <a:gd name="T23" fmla="*/ 1 h 52"/>
                <a:gd name="T24" fmla="*/ 13 w 45"/>
                <a:gd name="T25" fmla="*/ 0 h 52"/>
                <a:gd name="T26" fmla="*/ 15 w 45"/>
                <a:gd name="T27" fmla="*/ 3 h 52"/>
                <a:gd name="T28" fmla="*/ 15 w 45"/>
                <a:gd name="T29" fmla="*/ 6 h 52"/>
                <a:gd name="T30" fmla="*/ 17 w 45"/>
                <a:gd name="T31" fmla="*/ 7 h 52"/>
                <a:gd name="T32" fmla="*/ 20 w 45"/>
                <a:gd name="T33" fmla="*/ 9 h 52"/>
                <a:gd name="T34" fmla="*/ 15 w 45"/>
                <a:gd name="T35" fmla="*/ 8 h 52"/>
                <a:gd name="T36" fmla="*/ 14 w 45"/>
                <a:gd name="T37" fmla="*/ 8 h 52"/>
                <a:gd name="T38" fmla="*/ 13 w 45"/>
                <a:gd name="T39" fmla="*/ 10 h 52"/>
                <a:gd name="T40" fmla="*/ 6 w 45"/>
                <a:gd name="T41" fmla="*/ 10 h 52"/>
                <a:gd name="T42" fmla="*/ 6 w 45"/>
                <a:gd name="T43" fmla="*/ 15 h 52"/>
                <a:gd name="T44" fmla="*/ 6 w 45"/>
                <a:gd name="T45" fmla="*/ 17 h 52"/>
                <a:gd name="T46" fmla="*/ 1 w 45"/>
                <a:gd name="T47" fmla="*/ 22 h 52"/>
                <a:gd name="T48" fmla="*/ 2 w 45"/>
                <a:gd name="T49" fmla="*/ 26 h 52"/>
                <a:gd name="T50" fmla="*/ 2 w 45"/>
                <a:gd name="T51" fmla="*/ 30 h 52"/>
                <a:gd name="T52" fmla="*/ 1 w 45"/>
                <a:gd name="T53" fmla="*/ 33 h 52"/>
                <a:gd name="T54" fmla="*/ 3 w 45"/>
                <a:gd name="T55" fmla="*/ 37 h 52"/>
                <a:gd name="T56" fmla="*/ 11 w 45"/>
                <a:gd name="T57" fmla="*/ 40 h 52"/>
                <a:gd name="T58" fmla="*/ 9 w 45"/>
                <a:gd name="T59" fmla="*/ 49 h 52"/>
                <a:gd name="T60" fmla="*/ 19 w 45"/>
                <a:gd name="T61" fmla="*/ 49 h 52"/>
                <a:gd name="T62" fmla="*/ 23 w 45"/>
                <a:gd name="T63" fmla="*/ 51 h 52"/>
                <a:gd name="T64" fmla="*/ 26 w 45"/>
                <a:gd name="T65" fmla="*/ 50 h 52"/>
                <a:gd name="T66" fmla="*/ 33 w 45"/>
                <a:gd name="T67" fmla="*/ 49 h 52"/>
                <a:gd name="T68" fmla="*/ 36 w 45"/>
                <a:gd name="T69" fmla="*/ 49 h 52"/>
                <a:gd name="T70" fmla="*/ 36 w 45"/>
                <a:gd name="T71" fmla="*/ 45 h 52"/>
                <a:gd name="T72" fmla="*/ 40 w 45"/>
                <a:gd name="T73" fmla="*/ 43 h 52"/>
                <a:gd name="T74" fmla="*/ 35 w 45"/>
                <a:gd name="T75" fmla="*/ 37 h 52"/>
                <a:gd name="T76" fmla="*/ 32 w 45"/>
                <a:gd name="T77" fmla="*/ 31 h 52"/>
                <a:gd name="T78" fmla="*/ 41 w 45"/>
                <a:gd name="T79" fmla="*/ 26 h 52"/>
                <a:gd name="T80" fmla="*/ 44 w 45"/>
                <a:gd name="T81" fmla="*/ 28 h 52"/>
                <a:gd name="T82" fmla="*/ 44 w 45"/>
                <a:gd name="T83" fmla="*/ 24 h 52"/>
                <a:gd name="T84" fmla="*/ 44 w 45"/>
                <a:gd name="T8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2">
                  <a:moveTo>
                    <a:pt x="44" y="24"/>
                  </a:moveTo>
                  <a:cubicBezTo>
                    <a:pt x="43" y="22"/>
                    <a:pt x="43" y="20"/>
                    <a:pt x="43" y="18"/>
                  </a:cubicBezTo>
                  <a:cubicBezTo>
                    <a:pt x="42" y="16"/>
                    <a:pt x="41" y="15"/>
                    <a:pt x="42" y="12"/>
                  </a:cubicBezTo>
                  <a:cubicBezTo>
                    <a:pt x="43" y="10"/>
                    <a:pt x="42" y="8"/>
                    <a:pt x="41" y="7"/>
                  </a:cubicBezTo>
                  <a:cubicBezTo>
                    <a:pt x="40" y="6"/>
                    <a:pt x="38" y="5"/>
                    <a:pt x="38" y="4"/>
                  </a:cubicBezTo>
                  <a:cubicBezTo>
                    <a:pt x="38" y="4"/>
                    <a:pt x="39" y="3"/>
                    <a:pt x="38" y="2"/>
                  </a:cubicBezTo>
                  <a:cubicBezTo>
                    <a:pt x="37" y="2"/>
                    <a:pt x="37" y="5"/>
                    <a:pt x="37" y="5"/>
                  </a:cubicBezTo>
                  <a:cubicBezTo>
                    <a:pt x="35" y="5"/>
                    <a:pt x="35" y="4"/>
                    <a:pt x="33" y="4"/>
                  </a:cubicBezTo>
                  <a:cubicBezTo>
                    <a:pt x="31" y="5"/>
                    <a:pt x="28" y="7"/>
                    <a:pt x="25" y="7"/>
                  </a:cubicBezTo>
                  <a:cubicBezTo>
                    <a:pt x="24" y="6"/>
                    <a:pt x="26" y="5"/>
                    <a:pt x="26" y="4"/>
                  </a:cubicBezTo>
                  <a:cubicBezTo>
                    <a:pt x="24" y="4"/>
                    <a:pt x="23" y="5"/>
                    <a:pt x="21" y="4"/>
                  </a:cubicBezTo>
                  <a:cubicBezTo>
                    <a:pt x="20" y="3"/>
                    <a:pt x="23" y="1"/>
                    <a:pt x="20" y="1"/>
                  </a:cubicBezTo>
                  <a:cubicBezTo>
                    <a:pt x="18" y="1"/>
                    <a:pt x="16" y="1"/>
                    <a:pt x="13" y="0"/>
                  </a:cubicBezTo>
                  <a:cubicBezTo>
                    <a:pt x="14" y="1"/>
                    <a:pt x="15" y="1"/>
                    <a:pt x="15" y="3"/>
                  </a:cubicBezTo>
                  <a:cubicBezTo>
                    <a:pt x="14" y="4"/>
                    <a:pt x="14" y="4"/>
                    <a:pt x="15" y="6"/>
                  </a:cubicBezTo>
                  <a:cubicBezTo>
                    <a:pt x="15" y="8"/>
                    <a:pt x="15" y="7"/>
                    <a:pt x="17" y="7"/>
                  </a:cubicBezTo>
                  <a:cubicBezTo>
                    <a:pt x="18" y="7"/>
                    <a:pt x="19" y="8"/>
                    <a:pt x="20" y="9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3" y="9"/>
                    <a:pt x="14" y="10"/>
                    <a:pt x="13" y="10"/>
                  </a:cubicBezTo>
                  <a:cubicBezTo>
                    <a:pt x="11" y="11"/>
                    <a:pt x="7" y="6"/>
                    <a:pt x="6" y="10"/>
                  </a:cubicBezTo>
                  <a:cubicBezTo>
                    <a:pt x="7" y="12"/>
                    <a:pt x="8" y="14"/>
                    <a:pt x="6" y="15"/>
                  </a:cubicBezTo>
                  <a:cubicBezTo>
                    <a:pt x="5" y="17"/>
                    <a:pt x="5" y="15"/>
                    <a:pt x="6" y="17"/>
                  </a:cubicBezTo>
                  <a:cubicBezTo>
                    <a:pt x="6" y="22"/>
                    <a:pt x="0" y="20"/>
                    <a:pt x="1" y="22"/>
                  </a:cubicBezTo>
                  <a:cubicBezTo>
                    <a:pt x="1" y="23"/>
                    <a:pt x="2" y="24"/>
                    <a:pt x="2" y="26"/>
                  </a:cubicBezTo>
                  <a:cubicBezTo>
                    <a:pt x="2" y="28"/>
                    <a:pt x="1" y="28"/>
                    <a:pt x="2" y="30"/>
                  </a:cubicBezTo>
                  <a:cubicBezTo>
                    <a:pt x="3" y="31"/>
                    <a:pt x="0" y="33"/>
                    <a:pt x="1" y="33"/>
                  </a:cubicBezTo>
                  <a:cubicBezTo>
                    <a:pt x="3" y="34"/>
                    <a:pt x="2" y="36"/>
                    <a:pt x="3" y="37"/>
                  </a:cubicBezTo>
                  <a:cubicBezTo>
                    <a:pt x="4" y="40"/>
                    <a:pt x="8" y="39"/>
                    <a:pt x="11" y="40"/>
                  </a:cubicBezTo>
                  <a:cubicBezTo>
                    <a:pt x="11" y="40"/>
                    <a:pt x="9" y="48"/>
                    <a:pt x="9" y="49"/>
                  </a:cubicBezTo>
                  <a:cubicBezTo>
                    <a:pt x="13" y="49"/>
                    <a:pt x="15" y="48"/>
                    <a:pt x="19" y="49"/>
                  </a:cubicBezTo>
                  <a:cubicBezTo>
                    <a:pt x="19" y="49"/>
                    <a:pt x="23" y="52"/>
                    <a:pt x="23" y="51"/>
                  </a:cubicBezTo>
                  <a:cubicBezTo>
                    <a:pt x="24" y="49"/>
                    <a:pt x="25" y="49"/>
                    <a:pt x="26" y="50"/>
                  </a:cubicBezTo>
                  <a:cubicBezTo>
                    <a:pt x="27" y="51"/>
                    <a:pt x="32" y="48"/>
                    <a:pt x="33" y="49"/>
                  </a:cubicBezTo>
                  <a:cubicBezTo>
                    <a:pt x="33" y="49"/>
                    <a:pt x="37" y="50"/>
                    <a:pt x="36" y="49"/>
                  </a:cubicBezTo>
                  <a:cubicBezTo>
                    <a:pt x="35" y="46"/>
                    <a:pt x="34" y="46"/>
                    <a:pt x="36" y="45"/>
                  </a:cubicBezTo>
                  <a:cubicBezTo>
                    <a:pt x="38" y="43"/>
                    <a:pt x="38" y="43"/>
                    <a:pt x="40" y="43"/>
                  </a:cubicBezTo>
                  <a:cubicBezTo>
                    <a:pt x="41" y="42"/>
                    <a:pt x="36" y="38"/>
                    <a:pt x="35" y="37"/>
                  </a:cubicBezTo>
                  <a:cubicBezTo>
                    <a:pt x="34" y="37"/>
                    <a:pt x="31" y="32"/>
                    <a:pt x="32" y="31"/>
                  </a:cubicBezTo>
                  <a:cubicBezTo>
                    <a:pt x="36" y="30"/>
                    <a:pt x="38" y="29"/>
                    <a:pt x="41" y="26"/>
                  </a:cubicBezTo>
                  <a:cubicBezTo>
                    <a:pt x="42" y="25"/>
                    <a:pt x="43" y="29"/>
                    <a:pt x="44" y="28"/>
                  </a:cubicBezTo>
                  <a:cubicBezTo>
                    <a:pt x="45" y="27"/>
                    <a:pt x="45" y="25"/>
                    <a:pt x="44" y="24"/>
                  </a:cubicBezTo>
                  <a:cubicBezTo>
                    <a:pt x="44" y="23"/>
                    <a:pt x="44" y="24"/>
                    <a:pt x="44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2" name="Freeform 656">
              <a:extLst>
                <a:ext uri="{FF2B5EF4-FFF2-40B4-BE49-F238E27FC236}">
                  <a16:creationId xmlns:a16="http://schemas.microsoft.com/office/drawing/2014/main" id="{34BF7199-AB08-4E05-A81B-CBB1FF44D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8147" y="3017246"/>
              <a:ext cx="415712" cy="246883"/>
            </a:xfrm>
            <a:custGeom>
              <a:avLst/>
              <a:gdLst>
                <a:gd name="T0" fmla="*/ 0 w 89"/>
                <a:gd name="T1" fmla="*/ 27 h 53"/>
                <a:gd name="T2" fmla="*/ 9 w 89"/>
                <a:gd name="T3" fmla="*/ 30 h 53"/>
                <a:gd name="T4" fmla="*/ 16 w 89"/>
                <a:gd name="T5" fmla="*/ 31 h 53"/>
                <a:gd name="T6" fmla="*/ 22 w 89"/>
                <a:gd name="T7" fmla="*/ 28 h 53"/>
                <a:gd name="T8" fmla="*/ 33 w 89"/>
                <a:gd name="T9" fmla="*/ 30 h 53"/>
                <a:gd name="T10" fmla="*/ 40 w 89"/>
                <a:gd name="T11" fmla="*/ 41 h 53"/>
                <a:gd name="T12" fmla="*/ 44 w 89"/>
                <a:gd name="T13" fmla="*/ 38 h 53"/>
                <a:gd name="T14" fmla="*/ 47 w 89"/>
                <a:gd name="T15" fmla="*/ 41 h 53"/>
                <a:gd name="T16" fmla="*/ 57 w 89"/>
                <a:gd name="T17" fmla="*/ 42 h 53"/>
                <a:gd name="T18" fmla="*/ 51 w 89"/>
                <a:gd name="T19" fmla="*/ 46 h 53"/>
                <a:gd name="T20" fmla="*/ 55 w 89"/>
                <a:gd name="T21" fmla="*/ 49 h 53"/>
                <a:gd name="T22" fmla="*/ 59 w 89"/>
                <a:gd name="T23" fmla="*/ 51 h 53"/>
                <a:gd name="T24" fmla="*/ 67 w 89"/>
                <a:gd name="T25" fmla="*/ 48 h 53"/>
                <a:gd name="T26" fmla="*/ 72 w 89"/>
                <a:gd name="T27" fmla="*/ 46 h 53"/>
                <a:gd name="T28" fmla="*/ 68 w 89"/>
                <a:gd name="T29" fmla="*/ 46 h 53"/>
                <a:gd name="T30" fmla="*/ 63 w 89"/>
                <a:gd name="T31" fmla="*/ 44 h 53"/>
                <a:gd name="T32" fmla="*/ 72 w 89"/>
                <a:gd name="T33" fmla="*/ 38 h 53"/>
                <a:gd name="T34" fmla="*/ 78 w 89"/>
                <a:gd name="T35" fmla="*/ 35 h 53"/>
                <a:gd name="T36" fmla="*/ 84 w 89"/>
                <a:gd name="T37" fmla="*/ 31 h 53"/>
                <a:gd name="T38" fmla="*/ 87 w 89"/>
                <a:gd name="T39" fmla="*/ 28 h 53"/>
                <a:gd name="T40" fmla="*/ 86 w 89"/>
                <a:gd name="T41" fmla="*/ 26 h 53"/>
                <a:gd name="T42" fmla="*/ 88 w 89"/>
                <a:gd name="T43" fmla="*/ 25 h 53"/>
                <a:gd name="T44" fmla="*/ 86 w 89"/>
                <a:gd name="T45" fmla="*/ 24 h 53"/>
                <a:gd name="T46" fmla="*/ 88 w 89"/>
                <a:gd name="T47" fmla="*/ 21 h 53"/>
                <a:gd name="T48" fmla="*/ 85 w 89"/>
                <a:gd name="T49" fmla="*/ 19 h 53"/>
                <a:gd name="T50" fmla="*/ 82 w 89"/>
                <a:gd name="T51" fmla="*/ 18 h 53"/>
                <a:gd name="T52" fmla="*/ 78 w 89"/>
                <a:gd name="T53" fmla="*/ 18 h 53"/>
                <a:gd name="T54" fmla="*/ 75 w 89"/>
                <a:gd name="T55" fmla="*/ 15 h 53"/>
                <a:gd name="T56" fmla="*/ 72 w 89"/>
                <a:gd name="T57" fmla="*/ 17 h 53"/>
                <a:gd name="T58" fmla="*/ 69 w 89"/>
                <a:gd name="T59" fmla="*/ 14 h 53"/>
                <a:gd name="T60" fmla="*/ 65 w 89"/>
                <a:gd name="T61" fmla="*/ 14 h 53"/>
                <a:gd name="T62" fmla="*/ 64 w 89"/>
                <a:gd name="T63" fmla="*/ 10 h 53"/>
                <a:gd name="T64" fmla="*/ 60 w 89"/>
                <a:gd name="T65" fmla="*/ 9 h 53"/>
                <a:gd name="T66" fmla="*/ 60 w 89"/>
                <a:gd name="T67" fmla="*/ 5 h 53"/>
                <a:gd name="T68" fmla="*/ 58 w 89"/>
                <a:gd name="T69" fmla="*/ 2 h 53"/>
                <a:gd name="T70" fmla="*/ 53 w 89"/>
                <a:gd name="T71" fmla="*/ 1 h 53"/>
                <a:gd name="T72" fmla="*/ 47 w 89"/>
                <a:gd name="T73" fmla="*/ 2 h 53"/>
                <a:gd name="T74" fmla="*/ 43 w 89"/>
                <a:gd name="T75" fmla="*/ 3 h 53"/>
                <a:gd name="T76" fmla="*/ 41 w 89"/>
                <a:gd name="T77" fmla="*/ 9 h 53"/>
                <a:gd name="T78" fmla="*/ 38 w 89"/>
                <a:gd name="T79" fmla="*/ 7 h 53"/>
                <a:gd name="T80" fmla="*/ 36 w 89"/>
                <a:gd name="T81" fmla="*/ 8 h 53"/>
                <a:gd name="T82" fmla="*/ 34 w 89"/>
                <a:gd name="T83" fmla="*/ 6 h 53"/>
                <a:gd name="T84" fmla="*/ 31 w 89"/>
                <a:gd name="T85" fmla="*/ 7 h 53"/>
                <a:gd name="T86" fmla="*/ 29 w 89"/>
                <a:gd name="T87" fmla="*/ 6 h 53"/>
                <a:gd name="T88" fmla="*/ 28 w 89"/>
                <a:gd name="T89" fmla="*/ 8 h 53"/>
                <a:gd name="T90" fmla="*/ 21 w 89"/>
                <a:gd name="T91" fmla="*/ 5 h 53"/>
                <a:gd name="T92" fmla="*/ 12 w 89"/>
                <a:gd name="T93" fmla="*/ 4 h 53"/>
                <a:gd name="T94" fmla="*/ 6 w 89"/>
                <a:gd name="T95" fmla="*/ 6 h 53"/>
                <a:gd name="T96" fmla="*/ 9 w 89"/>
                <a:gd name="T97" fmla="*/ 11 h 53"/>
                <a:gd name="T98" fmla="*/ 10 w 89"/>
                <a:gd name="T99" fmla="*/ 14 h 53"/>
                <a:gd name="T100" fmla="*/ 5 w 89"/>
                <a:gd name="T101" fmla="*/ 16 h 53"/>
                <a:gd name="T102" fmla="*/ 2 w 89"/>
                <a:gd name="T103" fmla="*/ 23 h 53"/>
                <a:gd name="T104" fmla="*/ 0 w 89"/>
                <a:gd name="T10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53">
                  <a:moveTo>
                    <a:pt x="0" y="27"/>
                  </a:moveTo>
                  <a:cubicBezTo>
                    <a:pt x="0" y="30"/>
                    <a:pt x="7" y="30"/>
                    <a:pt x="9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7" y="29"/>
                    <a:pt x="20" y="28"/>
                    <a:pt x="22" y="28"/>
                  </a:cubicBezTo>
                  <a:cubicBezTo>
                    <a:pt x="25" y="26"/>
                    <a:pt x="31" y="28"/>
                    <a:pt x="33" y="30"/>
                  </a:cubicBezTo>
                  <a:cubicBezTo>
                    <a:pt x="36" y="34"/>
                    <a:pt x="37" y="38"/>
                    <a:pt x="40" y="41"/>
                  </a:cubicBezTo>
                  <a:cubicBezTo>
                    <a:pt x="42" y="40"/>
                    <a:pt x="42" y="39"/>
                    <a:pt x="44" y="38"/>
                  </a:cubicBezTo>
                  <a:cubicBezTo>
                    <a:pt x="46" y="38"/>
                    <a:pt x="46" y="40"/>
                    <a:pt x="47" y="41"/>
                  </a:cubicBezTo>
                  <a:cubicBezTo>
                    <a:pt x="48" y="42"/>
                    <a:pt x="57" y="43"/>
                    <a:pt x="57" y="42"/>
                  </a:cubicBezTo>
                  <a:cubicBezTo>
                    <a:pt x="57" y="43"/>
                    <a:pt x="51" y="45"/>
                    <a:pt x="51" y="46"/>
                  </a:cubicBezTo>
                  <a:cubicBezTo>
                    <a:pt x="52" y="47"/>
                    <a:pt x="56" y="46"/>
                    <a:pt x="55" y="49"/>
                  </a:cubicBezTo>
                  <a:cubicBezTo>
                    <a:pt x="54" y="51"/>
                    <a:pt x="57" y="53"/>
                    <a:pt x="59" y="51"/>
                  </a:cubicBezTo>
                  <a:cubicBezTo>
                    <a:pt x="61" y="50"/>
                    <a:pt x="64" y="48"/>
                    <a:pt x="67" y="48"/>
                  </a:cubicBezTo>
                  <a:cubicBezTo>
                    <a:pt x="70" y="48"/>
                    <a:pt x="71" y="48"/>
                    <a:pt x="72" y="46"/>
                  </a:cubicBezTo>
                  <a:cubicBezTo>
                    <a:pt x="72" y="46"/>
                    <a:pt x="69" y="46"/>
                    <a:pt x="68" y="46"/>
                  </a:cubicBezTo>
                  <a:cubicBezTo>
                    <a:pt x="66" y="46"/>
                    <a:pt x="64" y="47"/>
                    <a:pt x="63" y="44"/>
                  </a:cubicBezTo>
                  <a:cubicBezTo>
                    <a:pt x="60" y="40"/>
                    <a:pt x="70" y="38"/>
                    <a:pt x="72" y="38"/>
                  </a:cubicBezTo>
                  <a:cubicBezTo>
                    <a:pt x="74" y="37"/>
                    <a:pt x="76" y="36"/>
                    <a:pt x="78" y="35"/>
                  </a:cubicBezTo>
                  <a:cubicBezTo>
                    <a:pt x="79" y="33"/>
                    <a:pt x="81" y="31"/>
                    <a:pt x="84" y="31"/>
                  </a:cubicBezTo>
                  <a:cubicBezTo>
                    <a:pt x="85" y="31"/>
                    <a:pt x="87" y="31"/>
                    <a:pt x="87" y="28"/>
                  </a:cubicBezTo>
                  <a:cubicBezTo>
                    <a:pt x="87" y="27"/>
                    <a:pt x="86" y="27"/>
                    <a:pt x="86" y="26"/>
                  </a:cubicBezTo>
                  <a:cubicBezTo>
                    <a:pt x="86" y="25"/>
                    <a:pt x="88" y="25"/>
                    <a:pt x="88" y="25"/>
                  </a:cubicBezTo>
                  <a:cubicBezTo>
                    <a:pt x="88" y="25"/>
                    <a:pt x="86" y="24"/>
                    <a:pt x="86" y="24"/>
                  </a:cubicBezTo>
                  <a:cubicBezTo>
                    <a:pt x="86" y="23"/>
                    <a:pt x="89" y="23"/>
                    <a:pt x="88" y="21"/>
                  </a:cubicBezTo>
                  <a:cubicBezTo>
                    <a:pt x="88" y="21"/>
                    <a:pt x="86" y="20"/>
                    <a:pt x="85" y="19"/>
                  </a:cubicBezTo>
                  <a:cubicBezTo>
                    <a:pt x="84" y="18"/>
                    <a:pt x="83" y="20"/>
                    <a:pt x="82" y="18"/>
                  </a:cubicBezTo>
                  <a:cubicBezTo>
                    <a:pt x="81" y="17"/>
                    <a:pt x="80" y="17"/>
                    <a:pt x="78" y="18"/>
                  </a:cubicBezTo>
                  <a:cubicBezTo>
                    <a:pt x="77" y="18"/>
                    <a:pt x="76" y="15"/>
                    <a:pt x="75" y="15"/>
                  </a:cubicBezTo>
                  <a:cubicBezTo>
                    <a:pt x="74" y="14"/>
                    <a:pt x="73" y="16"/>
                    <a:pt x="72" y="17"/>
                  </a:cubicBezTo>
                  <a:cubicBezTo>
                    <a:pt x="71" y="17"/>
                    <a:pt x="70" y="14"/>
                    <a:pt x="69" y="14"/>
                  </a:cubicBezTo>
                  <a:cubicBezTo>
                    <a:pt x="68" y="14"/>
                    <a:pt x="65" y="15"/>
                    <a:pt x="65" y="14"/>
                  </a:cubicBezTo>
                  <a:cubicBezTo>
                    <a:pt x="65" y="13"/>
                    <a:pt x="65" y="11"/>
                    <a:pt x="64" y="10"/>
                  </a:cubicBezTo>
                  <a:cubicBezTo>
                    <a:pt x="63" y="9"/>
                    <a:pt x="61" y="10"/>
                    <a:pt x="60" y="9"/>
                  </a:cubicBezTo>
                  <a:cubicBezTo>
                    <a:pt x="59" y="8"/>
                    <a:pt x="58" y="6"/>
                    <a:pt x="60" y="5"/>
                  </a:cubicBezTo>
                  <a:cubicBezTo>
                    <a:pt x="61" y="5"/>
                    <a:pt x="59" y="2"/>
                    <a:pt x="58" y="2"/>
                  </a:cubicBezTo>
                  <a:cubicBezTo>
                    <a:pt x="57" y="1"/>
                    <a:pt x="54" y="2"/>
                    <a:pt x="53" y="1"/>
                  </a:cubicBezTo>
                  <a:cubicBezTo>
                    <a:pt x="50" y="0"/>
                    <a:pt x="50" y="6"/>
                    <a:pt x="47" y="2"/>
                  </a:cubicBezTo>
                  <a:cubicBezTo>
                    <a:pt x="46" y="2"/>
                    <a:pt x="44" y="3"/>
                    <a:pt x="43" y="3"/>
                  </a:cubicBezTo>
                  <a:cubicBezTo>
                    <a:pt x="41" y="4"/>
                    <a:pt x="42" y="9"/>
                    <a:pt x="41" y="9"/>
                  </a:cubicBezTo>
                  <a:cubicBezTo>
                    <a:pt x="40" y="9"/>
                    <a:pt x="39" y="7"/>
                    <a:pt x="38" y="7"/>
                  </a:cubicBezTo>
                  <a:cubicBezTo>
                    <a:pt x="38" y="7"/>
                    <a:pt x="37" y="8"/>
                    <a:pt x="36" y="8"/>
                  </a:cubicBezTo>
                  <a:cubicBezTo>
                    <a:pt x="35" y="8"/>
                    <a:pt x="34" y="7"/>
                    <a:pt x="34" y="6"/>
                  </a:cubicBezTo>
                  <a:cubicBezTo>
                    <a:pt x="34" y="5"/>
                    <a:pt x="32" y="7"/>
                    <a:pt x="31" y="7"/>
                  </a:cubicBezTo>
                  <a:cubicBezTo>
                    <a:pt x="30" y="7"/>
                    <a:pt x="30" y="6"/>
                    <a:pt x="29" y="6"/>
                  </a:cubicBezTo>
                  <a:cubicBezTo>
                    <a:pt x="28" y="6"/>
                    <a:pt x="28" y="7"/>
                    <a:pt x="28" y="8"/>
                  </a:cubicBezTo>
                  <a:cubicBezTo>
                    <a:pt x="28" y="8"/>
                    <a:pt x="21" y="5"/>
                    <a:pt x="21" y="5"/>
                  </a:cubicBezTo>
                  <a:cubicBezTo>
                    <a:pt x="18" y="4"/>
                    <a:pt x="15" y="4"/>
                    <a:pt x="12" y="4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6" y="9"/>
                    <a:pt x="9" y="9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9" y="15"/>
                    <a:pt x="6" y="15"/>
                    <a:pt x="5" y="16"/>
                  </a:cubicBezTo>
                  <a:cubicBezTo>
                    <a:pt x="2" y="18"/>
                    <a:pt x="3" y="20"/>
                    <a:pt x="2" y="23"/>
                  </a:cubicBezTo>
                  <a:cubicBezTo>
                    <a:pt x="2" y="25"/>
                    <a:pt x="1" y="26"/>
                    <a:pt x="0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3" name="Freeform 657">
              <a:extLst>
                <a:ext uri="{FF2B5EF4-FFF2-40B4-BE49-F238E27FC236}">
                  <a16:creationId xmlns:a16="http://schemas.microsoft.com/office/drawing/2014/main" id="{3E68A612-F96E-42C4-9C4E-1F2B65994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7541" y="3109628"/>
              <a:ext cx="140164" cy="57341"/>
            </a:xfrm>
            <a:custGeom>
              <a:avLst/>
              <a:gdLst>
                <a:gd name="T0" fmla="*/ 30 w 30"/>
                <a:gd name="T1" fmla="*/ 4 h 12"/>
                <a:gd name="T2" fmla="*/ 22 w 30"/>
                <a:gd name="T3" fmla="*/ 0 h 12"/>
                <a:gd name="T4" fmla="*/ 17 w 30"/>
                <a:gd name="T5" fmla="*/ 0 h 12"/>
                <a:gd name="T6" fmla="*/ 14 w 30"/>
                <a:gd name="T7" fmla="*/ 1 h 12"/>
                <a:gd name="T8" fmla="*/ 11 w 30"/>
                <a:gd name="T9" fmla="*/ 0 h 12"/>
                <a:gd name="T10" fmla="*/ 8 w 30"/>
                <a:gd name="T11" fmla="*/ 3 h 12"/>
                <a:gd name="T12" fmla="*/ 3 w 30"/>
                <a:gd name="T13" fmla="*/ 9 h 12"/>
                <a:gd name="T14" fmla="*/ 11 w 30"/>
                <a:gd name="T15" fmla="*/ 11 h 12"/>
                <a:gd name="T16" fmla="*/ 13 w 30"/>
                <a:gd name="T17" fmla="*/ 9 h 12"/>
                <a:gd name="T18" fmla="*/ 18 w 30"/>
                <a:gd name="T19" fmla="*/ 9 h 12"/>
                <a:gd name="T20" fmla="*/ 19 w 30"/>
                <a:gd name="T21" fmla="*/ 6 h 12"/>
                <a:gd name="T22" fmla="*/ 24 w 30"/>
                <a:gd name="T23" fmla="*/ 7 h 12"/>
                <a:gd name="T24" fmla="*/ 28 w 30"/>
                <a:gd name="T25" fmla="*/ 7 h 12"/>
                <a:gd name="T26" fmla="*/ 30 w 3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cubicBezTo>
                    <a:pt x="27" y="2"/>
                    <a:pt x="26" y="0"/>
                    <a:pt x="22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5" y="0"/>
                    <a:pt x="15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6" y="5"/>
                    <a:pt x="0" y="4"/>
                    <a:pt x="3" y="9"/>
                  </a:cubicBezTo>
                  <a:cubicBezTo>
                    <a:pt x="4" y="11"/>
                    <a:pt x="8" y="12"/>
                    <a:pt x="11" y="11"/>
                  </a:cubicBezTo>
                  <a:cubicBezTo>
                    <a:pt x="12" y="11"/>
                    <a:pt x="12" y="9"/>
                    <a:pt x="13" y="9"/>
                  </a:cubicBezTo>
                  <a:cubicBezTo>
                    <a:pt x="15" y="9"/>
                    <a:pt x="17" y="9"/>
                    <a:pt x="18" y="9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20" y="5"/>
                    <a:pt x="23" y="7"/>
                    <a:pt x="24" y="7"/>
                  </a:cubicBezTo>
                  <a:cubicBezTo>
                    <a:pt x="25" y="7"/>
                    <a:pt x="27" y="7"/>
                    <a:pt x="28" y="7"/>
                  </a:cubicBezTo>
                  <a:cubicBezTo>
                    <a:pt x="29" y="7"/>
                    <a:pt x="29" y="5"/>
                    <a:pt x="3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4" name="Freeform 658">
              <a:extLst>
                <a:ext uri="{FF2B5EF4-FFF2-40B4-BE49-F238E27FC236}">
                  <a16:creationId xmlns:a16="http://schemas.microsoft.com/office/drawing/2014/main" id="{E7A7F17A-418A-4E27-83B7-EB7C6DE3F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7" y="2899380"/>
              <a:ext cx="219802" cy="164058"/>
            </a:xfrm>
            <a:custGeom>
              <a:avLst/>
              <a:gdLst>
                <a:gd name="T0" fmla="*/ 11 w 47"/>
                <a:gd name="T1" fmla="*/ 29 h 35"/>
                <a:gd name="T2" fmla="*/ 18 w 47"/>
                <a:gd name="T3" fmla="*/ 30 h 35"/>
                <a:gd name="T4" fmla="*/ 23 w 47"/>
                <a:gd name="T5" fmla="*/ 33 h 35"/>
                <a:gd name="T6" fmla="*/ 25 w 47"/>
                <a:gd name="T7" fmla="*/ 31 h 35"/>
                <a:gd name="T8" fmla="*/ 29 w 47"/>
                <a:gd name="T9" fmla="*/ 32 h 35"/>
                <a:gd name="T10" fmla="*/ 33 w 47"/>
                <a:gd name="T11" fmla="*/ 32 h 35"/>
                <a:gd name="T12" fmla="*/ 36 w 47"/>
                <a:gd name="T13" fmla="*/ 33 h 35"/>
                <a:gd name="T14" fmla="*/ 38 w 47"/>
                <a:gd name="T15" fmla="*/ 28 h 35"/>
                <a:gd name="T16" fmla="*/ 42 w 47"/>
                <a:gd name="T17" fmla="*/ 27 h 35"/>
                <a:gd name="T18" fmla="*/ 40 w 47"/>
                <a:gd name="T19" fmla="*/ 22 h 35"/>
                <a:gd name="T20" fmla="*/ 44 w 47"/>
                <a:gd name="T21" fmla="*/ 21 h 35"/>
                <a:gd name="T22" fmla="*/ 45 w 47"/>
                <a:gd name="T23" fmla="*/ 17 h 35"/>
                <a:gd name="T24" fmla="*/ 42 w 47"/>
                <a:gd name="T25" fmla="*/ 15 h 35"/>
                <a:gd name="T26" fmla="*/ 39 w 47"/>
                <a:gd name="T27" fmla="*/ 11 h 35"/>
                <a:gd name="T28" fmla="*/ 38 w 47"/>
                <a:gd name="T29" fmla="*/ 6 h 35"/>
                <a:gd name="T30" fmla="*/ 35 w 47"/>
                <a:gd name="T31" fmla="*/ 2 h 35"/>
                <a:gd name="T32" fmla="*/ 33 w 47"/>
                <a:gd name="T33" fmla="*/ 2 h 35"/>
                <a:gd name="T34" fmla="*/ 30 w 47"/>
                <a:gd name="T35" fmla="*/ 1 h 35"/>
                <a:gd name="T36" fmla="*/ 28 w 47"/>
                <a:gd name="T37" fmla="*/ 2 h 35"/>
                <a:gd name="T38" fmla="*/ 25 w 47"/>
                <a:gd name="T39" fmla="*/ 0 h 35"/>
                <a:gd name="T40" fmla="*/ 22 w 47"/>
                <a:gd name="T41" fmla="*/ 2 h 35"/>
                <a:gd name="T42" fmla="*/ 17 w 47"/>
                <a:gd name="T43" fmla="*/ 3 h 35"/>
                <a:gd name="T44" fmla="*/ 17 w 47"/>
                <a:gd name="T45" fmla="*/ 6 h 35"/>
                <a:gd name="T46" fmla="*/ 13 w 47"/>
                <a:gd name="T47" fmla="*/ 9 h 35"/>
                <a:gd name="T48" fmla="*/ 12 w 47"/>
                <a:gd name="T49" fmla="*/ 13 h 35"/>
                <a:gd name="T50" fmla="*/ 8 w 47"/>
                <a:gd name="T51" fmla="*/ 14 h 35"/>
                <a:gd name="T52" fmla="*/ 1 w 47"/>
                <a:gd name="T53" fmla="*/ 16 h 35"/>
                <a:gd name="T54" fmla="*/ 2 w 47"/>
                <a:gd name="T55" fmla="*/ 24 h 35"/>
                <a:gd name="T56" fmla="*/ 1 w 47"/>
                <a:gd name="T57" fmla="*/ 27 h 35"/>
                <a:gd name="T58" fmla="*/ 1 w 47"/>
                <a:gd name="T59" fmla="*/ 31 h 35"/>
                <a:gd name="T60" fmla="*/ 5 w 47"/>
                <a:gd name="T61" fmla="*/ 30 h 35"/>
                <a:gd name="T62" fmla="*/ 11 w 47"/>
                <a:gd name="T6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" h="35">
                  <a:moveTo>
                    <a:pt x="11" y="29"/>
                  </a:moveTo>
                  <a:cubicBezTo>
                    <a:pt x="14" y="29"/>
                    <a:pt x="16" y="30"/>
                    <a:pt x="18" y="30"/>
                  </a:cubicBezTo>
                  <a:cubicBezTo>
                    <a:pt x="18" y="30"/>
                    <a:pt x="23" y="33"/>
                    <a:pt x="23" y="33"/>
                  </a:cubicBezTo>
                  <a:cubicBezTo>
                    <a:pt x="23" y="32"/>
                    <a:pt x="24" y="29"/>
                    <a:pt x="25" y="31"/>
                  </a:cubicBezTo>
                  <a:cubicBezTo>
                    <a:pt x="27" y="34"/>
                    <a:pt x="28" y="29"/>
                    <a:pt x="29" y="32"/>
                  </a:cubicBezTo>
                  <a:cubicBezTo>
                    <a:pt x="30" y="34"/>
                    <a:pt x="32" y="32"/>
                    <a:pt x="33" y="32"/>
                  </a:cubicBezTo>
                  <a:cubicBezTo>
                    <a:pt x="34" y="31"/>
                    <a:pt x="36" y="35"/>
                    <a:pt x="36" y="33"/>
                  </a:cubicBezTo>
                  <a:cubicBezTo>
                    <a:pt x="37" y="31"/>
                    <a:pt x="36" y="29"/>
                    <a:pt x="38" y="28"/>
                  </a:cubicBezTo>
                  <a:cubicBezTo>
                    <a:pt x="39" y="28"/>
                    <a:pt x="41" y="27"/>
                    <a:pt x="42" y="27"/>
                  </a:cubicBezTo>
                  <a:cubicBezTo>
                    <a:pt x="41" y="26"/>
                    <a:pt x="40" y="24"/>
                    <a:pt x="40" y="22"/>
                  </a:cubicBezTo>
                  <a:cubicBezTo>
                    <a:pt x="40" y="20"/>
                    <a:pt x="42" y="22"/>
                    <a:pt x="44" y="21"/>
                  </a:cubicBezTo>
                  <a:cubicBezTo>
                    <a:pt x="46" y="21"/>
                    <a:pt x="47" y="19"/>
                    <a:pt x="45" y="17"/>
                  </a:cubicBezTo>
                  <a:cubicBezTo>
                    <a:pt x="44" y="16"/>
                    <a:pt x="43" y="17"/>
                    <a:pt x="42" y="15"/>
                  </a:cubicBezTo>
                  <a:cubicBezTo>
                    <a:pt x="41" y="14"/>
                    <a:pt x="40" y="13"/>
                    <a:pt x="39" y="11"/>
                  </a:cubicBezTo>
                  <a:cubicBezTo>
                    <a:pt x="38" y="10"/>
                    <a:pt x="38" y="8"/>
                    <a:pt x="38" y="6"/>
                  </a:cubicBezTo>
                  <a:cubicBezTo>
                    <a:pt x="39" y="4"/>
                    <a:pt x="36" y="2"/>
                    <a:pt x="35" y="2"/>
                  </a:cubicBezTo>
                  <a:cubicBezTo>
                    <a:pt x="34" y="1"/>
                    <a:pt x="34" y="2"/>
                    <a:pt x="33" y="2"/>
                  </a:cubicBezTo>
                  <a:cubicBezTo>
                    <a:pt x="31" y="3"/>
                    <a:pt x="31" y="2"/>
                    <a:pt x="30" y="1"/>
                  </a:cubicBezTo>
                  <a:cubicBezTo>
                    <a:pt x="29" y="0"/>
                    <a:pt x="29" y="2"/>
                    <a:pt x="28" y="2"/>
                  </a:cubicBezTo>
                  <a:cubicBezTo>
                    <a:pt x="27" y="2"/>
                    <a:pt x="25" y="0"/>
                    <a:pt x="25" y="0"/>
                  </a:cubicBezTo>
                  <a:cubicBezTo>
                    <a:pt x="23" y="0"/>
                    <a:pt x="23" y="2"/>
                    <a:pt x="22" y="2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6" y="4"/>
                    <a:pt x="17" y="6"/>
                    <a:pt x="17" y="6"/>
                  </a:cubicBezTo>
                  <a:cubicBezTo>
                    <a:pt x="16" y="8"/>
                    <a:pt x="13" y="7"/>
                    <a:pt x="13" y="9"/>
                  </a:cubicBezTo>
                  <a:cubicBezTo>
                    <a:pt x="12" y="10"/>
                    <a:pt x="12" y="11"/>
                    <a:pt x="12" y="13"/>
                  </a:cubicBezTo>
                  <a:cubicBezTo>
                    <a:pt x="12" y="14"/>
                    <a:pt x="9" y="14"/>
                    <a:pt x="8" y="14"/>
                  </a:cubicBezTo>
                  <a:cubicBezTo>
                    <a:pt x="5" y="15"/>
                    <a:pt x="4" y="16"/>
                    <a:pt x="1" y="16"/>
                  </a:cubicBezTo>
                  <a:cubicBezTo>
                    <a:pt x="2" y="19"/>
                    <a:pt x="5" y="21"/>
                    <a:pt x="2" y="24"/>
                  </a:cubicBezTo>
                  <a:cubicBezTo>
                    <a:pt x="0" y="25"/>
                    <a:pt x="0" y="26"/>
                    <a:pt x="1" y="27"/>
                  </a:cubicBezTo>
                  <a:cubicBezTo>
                    <a:pt x="3" y="28"/>
                    <a:pt x="1" y="30"/>
                    <a:pt x="1" y="31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7" y="29"/>
                    <a:pt x="10" y="29"/>
                    <a:pt x="11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5" name="Freeform 659">
              <a:extLst>
                <a:ext uri="{FF2B5EF4-FFF2-40B4-BE49-F238E27FC236}">
                  <a16:creationId xmlns:a16="http://schemas.microsoft.com/office/drawing/2014/main" id="{EBD345A9-F48D-411F-A833-B0FA12A15D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069" y="2889823"/>
              <a:ext cx="135385" cy="89196"/>
            </a:xfrm>
            <a:custGeom>
              <a:avLst/>
              <a:gdLst>
                <a:gd name="T0" fmla="*/ 16 w 29"/>
                <a:gd name="T1" fmla="*/ 18 h 19"/>
                <a:gd name="T2" fmla="*/ 23 w 29"/>
                <a:gd name="T3" fmla="*/ 15 h 19"/>
                <a:gd name="T4" fmla="*/ 23 w 29"/>
                <a:gd name="T5" fmla="*/ 12 h 19"/>
                <a:gd name="T6" fmla="*/ 27 w 29"/>
                <a:gd name="T7" fmla="*/ 9 h 19"/>
                <a:gd name="T8" fmla="*/ 26 w 29"/>
                <a:gd name="T9" fmla="*/ 4 h 19"/>
                <a:gd name="T10" fmla="*/ 19 w 29"/>
                <a:gd name="T11" fmla="*/ 1 h 19"/>
                <a:gd name="T12" fmla="*/ 10 w 29"/>
                <a:gd name="T13" fmla="*/ 1 h 19"/>
                <a:gd name="T14" fmla="*/ 0 w 29"/>
                <a:gd name="T15" fmla="*/ 4 h 19"/>
                <a:gd name="T16" fmla="*/ 1 w 29"/>
                <a:gd name="T17" fmla="*/ 6 h 19"/>
                <a:gd name="T18" fmla="*/ 2 w 29"/>
                <a:gd name="T19" fmla="*/ 9 h 19"/>
                <a:gd name="T20" fmla="*/ 5 w 29"/>
                <a:gd name="T21" fmla="*/ 10 h 19"/>
                <a:gd name="T22" fmla="*/ 9 w 29"/>
                <a:gd name="T23" fmla="*/ 11 h 19"/>
                <a:gd name="T24" fmla="*/ 8 w 29"/>
                <a:gd name="T25" fmla="*/ 15 h 19"/>
                <a:gd name="T26" fmla="*/ 12 w 29"/>
                <a:gd name="T27" fmla="*/ 18 h 19"/>
                <a:gd name="T28" fmla="*/ 16 w 29"/>
                <a:gd name="T29" fmla="*/ 18 h 19"/>
                <a:gd name="T30" fmla="*/ 16 w 29"/>
                <a:gd name="T3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9">
                  <a:moveTo>
                    <a:pt x="16" y="18"/>
                  </a:moveTo>
                  <a:cubicBezTo>
                    <a:pt x="18" y="16"/>
                    <a:pt x="21" y="16"/>
                    <a:pt x="23" y="15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4" y="10"/>
                    <a:pt x="25" y="10"/>
                    <a:pt x="27" y="9"/>
                  </a:cubicBezTo>
                  <a:cubicBezTo>
                    <a:pt x="29" y="8"/>
                    <a:pt x="28" y="5"/>
                    <a:pt x="26" y="4"/>
                  </a:cubicBezTo>
                  <a:cubicBezTo>
                    <a:pt x="24" y="3"/>
                    <a:pt x="22" y="2"/>
                    <a:pt x="19" y="1"/>
                  </a:cubicBezTo>
                  <a:cubicBezTo>
                    <a:pt x="17" y="0"/>
                    <a:pt x="13" y="1"/>
                    <a:pt x="10" y="1"/>
                  </a:cubicBezTo>
                  <a:cubicBezTo>
                    <a:pt x="8" y="1"/>
                    <a:pt x="0" y="0"/>
                    <a:pt x="0" y="4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1" y="8"/>
                    <a:pt x="2" y="9"/>
                  </a:cubicBezTo>
                  <a:cubicBezTo>
                    <a:pt x="3" y="9"/>
                    <a:pt x="4" y="11"/>
                    <a:pt x="5" y="10"/>
                  </a:cubicBezTo>
                  <a:cubicBezTo>
                    <a:pt x="7" y="10"/>
                    <a:pt x="9" y="9"/>
                    <a:pt x="9" y="11"/>
                  </a:cubicBezTo>
                  <a:cubicBezTo>
                    <a:pt x="9" y="12"/>
                    <a:pt x="9" y="14"/>
                    <a:pt x="8" y="15"/>
                  </a:cubicBezTo>
                  <a:cubicBezTo>
                    <a:pt x="11" y="15"/>
                    <a:pt x="11" y="15"/>
                    <a:pt x="12" y="18"/>
                  </a:cubicBezTo>
                  <a:cubicBezTo>
                    <a:pt x="13" y="18"/>
                    <a:pt x="16" y="18"/>
                    <a:pt x="16" y="18"/>
                  </a:cubicBezTo>
                  <a:cubicBezTo>
                    <a:pt x="17" y="17"/>
                    <a:pt x="15" y="19"/>
                    <a:pt x="16" y="1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6" name="Freeform 660">
              <a:extLst>
                <a:ext uri="{FF2B5EF4-FFF2-40B4-BE49-F238E27FC236}">
                  <a16:creationId xmlns:a16="http://schemas.microsoft.com/office/drawing/2014/main" id="{EE7BA4B8-20E6-4F3A-B66E-73493B02D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069" y="2834075"/>
              <a:ext cx="167241" cy="84419"/>
            </a:xfrm>
            <a:custGeom>
              <a:avLst/>
              <a:gdLst>
                <a:gd name="T0" fmla="*/ 11 w 36"/>
                <a:gd name="T1" fmla="*/ 13 h 18"/>
                <a:gd name="T2" fmla="*/ 19 w 36"/>
                <a:gd name="T3" fmla="*/ 12 h 18"/>
                <a:gd name="T4" fmla="*/ 25 w 36"/>
                <a:gd name="T5" fmla="*/ 15 h 18"/>
                <a:gd name="T6" fmla="*/ 29 w 36"/>
                <a:gd name="T7" fmla="*/ 17 h 18"/>
                <a:gd name="T8" fmla="*/ 33 w 36"/>
                <a:gd name="T9" fmla="*/ 16 h 18"/>
                <a:gd name="T10" fmla="*/ 36 w 36"/>
                <a:gd name="T11" fmla="*/ 14 h 18"/>
                <a:gd name="T12" fmla="*/ 34 w 36"/>
                <a:gd name="T13" fmla="*/ 8 h 18"/>
                <a:gd name="T14" fmla="*/ 31 w 36"/>
                <a:gd name="T15" fmla="*/ 4 h 18"/>
                <a:gd name="T16" fmla="*/ 25 w 36"/>
                <a:gd name="T17" fmla="*/ 3 h 18"/>
                <a:gd name="T18" fmla="*/ 18 w 36"/>
                <a:gd name="T19" fmla="*/ 1 h 18"/>
                <a:gd name="T20" fmla="*/ 17 w 36"/>
                <a:gd name="T21" fmla="*/ 5 h 18"/>
                <a:gd name="T22" fmla="*/ 15 w 36"/>
                <a:gd name="T23" fmla="*/ 7 h 18"/>
                <a:gd name="T24" fmla="*/ 8 w 36"/>
                <a:gd name="T25" fmla="*/ 4 h 18"/>
                <a:gd name="T26" fmla="*/ 0 w 36"/>
                <a:gd name="T27" fmla="*/ 15 h 18"/>
                <a:gd name="T28" fmla="*/ 11 w 36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8">
                  <a:moveTo>
                    <a:pt x="11" y="13"/>
                  </a:moveTo>
                  <a:cubicBezTo>
                    <a:pt x="14" y="13"/>
                    <a:pt x="16" y="12"/>
                    <a:pt x="19" y="12"/>
                  </a:cubicBezTo>
                  <a:cubicBezTo>
                    <a:pt x="20" y="12"/>
                    <a:pt x="24" y="14"/>
                    <a:pt x="25" y="15"/>
                  </a:cubicBezTo>
                  <a:cubicBezTo>
                    <a:pt x="26" y="16"/>
                    <a:pt x="27" y="18"/>
                    <a:pt x="29" y="17"/>
                  </a:cubicBezTo>
                  <a:cubicBezTo>
                    <a:pt x="30" y="17"/>
                    <a:pt x="31" y="16"/>
                    <a:pt x="33" y="16"/>
                  </a:cubicBezTo>
                  <a:cubicBezTo>
                    <a:pt x="34" y="16"/>
                    <a:pt x="34" y="14"/>
                    <a:pt x="36" y="14"/>
                  </a:cubicBezTo>
                  <a:cubicBezTo>
                    <a:pt x="35" y="12"/>
                    <a:pt x="33" y="9"/>
                    <a:pt x="34" y="8"/>
                  </a:cubicBezTo>
                  <a:cubicBezTo>
                    <a:pt x="35" y="6"/>
                    <a:pt x="32" y="4"/>
                    <a:pt x="31" y="4"/>
                  </a:cubicBezTo>
                  <a:cubicBezTo>
                    <a:pt x="29" y="3"/>
                    <a:pt x="27" y="5"/>
                    <a:pt x="25" y="3"/>
                  </a:cubicBezTo>
                  <a:cubicBezTo>
                    <a:pt x="22" y="1"/>
                    <a:pt x="21" y="0"/>
                    <a:pt x="18" y="1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6" y="6"/>
                    <a:pt x="16" y="7"/>
                    <a:pt x="15" y="7"/>
                  </a:cubicBezTo>
                  <a:cubicBezTo>
                    <a:pt x="12" y="9"/>
                    <a:pt x="10" y="5"/>
                    <a:pt x="8" y="4"/>
                  </a:cubicBezTo>
                  <a:cubicBezTo>
                    <a:pt x="3" y="0"/>
                    <a:pt x="0" y="11"/>
                    <a:pt x="0" y="15"/>
                  </a:cubicBezTo>
                  <a:cubicBezTo>
                    <a:pt x="4" y="13"/>
                    <a:pt x="7" y="13"/>
                    <a:pt x="11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7" name="Freeform 661">
              <a:extLst>
                <a:ext uri="{FF2B5EF4-FFF2-40B4-BE49-F238E27FC236}">
                  <a16:creationId xmlns:a16="http://schemas.microsoft.com/office/drawing/2014/main" id="{D628FF62-DD3E-47A3-BCC7-48E2DCC86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7" y="2783107"/>
              <a:ext cx="111495" cy="70082"/>
            </a:xfrm>
            <a:custGeom>
              <a:avLst/>
              <a:gdLst>
                <a:gd name="T0" fmla="*/ 16 w 24"/>
                <a:gd name="T1" fmla="*/ 15 h 15"/>
                <a:gd name="T2" fmla="*/ 20 w 24"/>
                <a:gd name="T3" fmla="*/ 15 h 15"/>
                <a:gd name="T4" fmla="*/ 22 w 24"/>
                <a:gd name="T5" fmla="*/ 13 h 15"/>
                <a:gd name="T6" fmla="*/ 22 w 24"/>
                <a:gd name="T7" fmla="*/ 10 h 15"/>
                <a:gd name="T8" fmla="*/ 21 w 24"/>
                <a:gd name="T9" fmla="*/ 5 h 15"/>
                <a:gd name="T10" fmla="*/ 24 w 24"/>
                <a:gd name="T11" fmla="*/ 0 h 15"/>
                <a:gd name="T12" fmla="*/ 12 w 24"/>
                <a:gd name="T13" fmla="*/ 0 h 15"/>
                <a:gd name="T14" fmla="*/ 6 w 24"/>
                <a:gd name="T15" fmla="*/ 1 h 15"/>
                <a:gd name="T16" fmla="*/ 0 w 24"/>
                <a:gd name="T17" fmla="*/ 5 h 15"/>
                <a:gd name="T18" fmla="*/ 2 w 24"/>
                <a:gd name="T19" fmla="*/ 6 h 15"/>
                <a:gd name="T20" fmla="*/ 2 w 24"/>
                <a:gd name="T21" fmla="*/ 8 h 15"/>
                <a:gd name="T22" fmla="*/ 7 w 24"/>
                <a:gd name="T23" fmla="*/ 9 h 15"/>
                <a:gd name="T24" fmla="*/ 6 w 24"/>
                <a:gd name="T25" fmla="*/ 13 h 15"/>
                <a:gd name="T26" fmla="*/ 11 w 24"/>
                <a:gd name="T27" fmla="*/ 12 h 15"/>
                <a:gd name="T28" fmla="*/ 16 w 24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16" y="15"/>
                  </a:moveTo>
                  <a:cubicBezTo>
                    <a:pt x="17" y="15"/>
                    <a:pt x="19" y="15"/>
                    <a:pt x="20" y="15"/>
                  </a:cubicBezTo>
                  <a:cubicBezTo>
                    <a:pt x="20" y="14"/>
                    <a:pt x="22" y="14"/>
                    <a:pt x="22" y="13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1" y="8"/>
                    <a:pt x="20" y="7"/>
                    <a:pt x="21" y="5"/>
                  </a:cubicBezTo>
                  <a:cubicBezTo>
                    <a:pt x="23" y="4"/>
                    <a:pt x="24" y="2"/>
                    <a:pt x="24" y="0"/>
                  </a:cubicBezTo>
                  <a:cubicBezTo>
                    <a:pt x="22" y="3"/>
                    <a:pt x="15" y="0"/>
                    <a:pt x="12" y="0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0" y="5"/>
                    <a:pt x="0" y="5"/>
                  </a:cubicBezTo>
                  <a:cubicBezTo>
                    <a:pt x="0" y="6"/>
                    <a:pt x="3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10"/>
                    <a:pt x="7" y="9"/>
                    <a:pt x="7" y="9"/>
                  </a:cubicBezTo>
                  <a:cubicBezTo>
                    <a:pt x="7" y="10"/>
                    <a:pt x="6" y="12"/>
                    <a:pt x="6" y="13"/>
                  </a:cubicBezTo>
                  <a:cubicBezTo>
                    <a:pt x="7" y="12"/>
                    <a:pt x="9" y="11"/>
                    <a:pt x="11" y="12"/>
                  </a:cubicBezTo>
                  <a:cubicBezTo>
                    <a:pt x="13" y="13"/>
                    <a:pt x="14" y="15"/>
                    <a:pt x="16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8" name="Freeform 662">
              <a:extLst>
                <a:ext uri="{FF2B5EF4-FFF2-40B4-BE49-F238E27FC236}">
                  <a16:creationId xmlns:a16="http://schemas.microsoft.com/office/drawing/2014/main" id="{4A97B3EE-F1E3-49B1-8A8D-0F294454D9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2" y="2928050"/>
              <a:ext cx="74860" cy="36636"/>
            </a:xfrm>
            <a:custGeom>
              <a:avLst/>
              <a:gdLst>
                <a:gd name="T0" fmla="*/ 16 w 16"/>
                <a:gd name="T1" fmla="*/ 4 h 8"/>
                <a:gd name="T2" fmla="*/ 12 w 16"/>
                <a:gd name="T3" fmla="*/ 2 h 8"/>
                <a:gd name="T4" fmla="*/ 8 w 16"/>
                <a:gd name="T5" fmla="*/ 0 h 8"/>
                <a:gd name="T6" fmla="*/ 7 w 16"/>
                <a:gd name="T7" fmla="*/ 3 h 8"/>
                <a:gd name="T8" fmla="*/ 5 w 16"/>
                <a:gd name="T9" fmla="*/ 2 h 8"/>
                <a:gd name="T10" fmla="*/ 2 w 16"/>
                <a:gd name="T11" fmla="*/ 3 h 8"/>
                <a:gd name="T12" fmla="*/ 0 w 16"/>
                <a:gd name="T13" fmla="*/ 5 h 8"/>
                <a:gd name="T14" fmla="*/ 0 w 16"/>
                <a:gd name="T15" fmla="*/ 6 h 8"/>
                <a:gd name="T16" fmla="*/ 2 w 16"/>
                <a:gd name="T17" fmla="*/ 6 h 8"/>
                <a:gd name="T18" fmla="*/ 8 w 16"/>
                <a:gd name="T19" fmla="*/ 7 h 8"/>
                <a:gd name="T20" fmla="*/ 16 w 16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6" y="1"/>
                    <a:pt x="14" y="2"/>
                    <a:pt x="12" y="2"/>
                  </a:cubicBezTo>
                  <a:cubicBezTo>
                    <a:pt x="11" y="3"/>
                    <a:pt x="10" y="1"/>
                    <a:pt x="8" y="0"/>
                  </a:cubicBezTo>
                  <a:cubicBezTo>
                    <a:pt x="8" y="1"/>
                    <a:pt x="8" y="2"/>
                    <a:pt x="7" y="3"/>
                  </a:cubicBezTo>
                  <a:cubicBezTo>
                    <a:pt x="6" y="3"/>
                    <a:pt x="7" y="1"/>
                    <a:pt x="5" y="2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1" y="5"/>
                    <a:pt x="2" y="6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4" y="7"/>
                    <a:pt x="6" y="7"/>
                    <a:pt x="8" y="7"/>
                  </a:cubicBezTo>
                  <a:cubicBezTo>
                    <a:pt x="10" y="7"/>
                    <a:pt x="16" y="8"/>
                    <a:pt x="1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9" name="Freeform 663">
              <a:extLst>
                <a:ext uri="{FF2B5EF4-FFF2-40B4-BE49-F238E27FC236}">
                  <a16:creationId xmlns:a16="http://schemas.microsoft.com/office/drawing/2014/main" id="{155B7226-E325-43BF-BF87-53837B3670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348" y="2937606"/>
              <a:ext cx="222987" cy="195912"/>
            </a:xfrm>
            <a:custGeom>
              <a:avLst/>
              <a:gdLst>
                <a:gd name="T0" fmla="*/ 1 w 48"/>
                <a:gd name="T1" fmla="*/ 12 h 42"/>
                <a:gd name="T2" fmla="*/ 0 w 48"/>
                <a:gd name="T3" fmla="*/ 16 h 42"/>
                <a:gd name="T4" fmla="*/ 2 w 48"/>
                <a:gd name="T5" fmla="*/ 20 h 42"/>
                <a:gd name="T6" fmla="*/ 4 w 48"/>
                <a:gd name="T7" fmla="*/ 27 h 42"/>
                <a:gd name="T8" fmla="*/ 9 w 48"/>
                <a:gd name="T9" fmla="*/ 31 h 42"/>
                <a:gd name="T10" fmla="*/ 10 w 48"/>
                <a:gd name="T11" fmla="*/ 33 h 42"/>
                <a:gd name="T12" fmla="*/ 13 w 48"/>
                <a:gd name="T13" fmla="*/ 32 h 42"/>
                <a:gd name="T14" fmla="*/ 21 w 48"/>
                <a:gd name="T15" fmla="*/ 36 h 42"/>
                <a:gd name="T16" fmla="*/ 25 w 48"/>
                <a:gd name="T17" fmla="*/ 37 h 42"/>
                <a:gd name="T18" fmla="*/ 33 w 48"/>
                <a:gd name="T19" fmla="*/ 37 h 42"/>
                <a:gd name="T20" fmla="*/ 39 w 48"/>
                <a:gd name="T21" fmla="*/ 41 h 42"/>
                <a:gd name="T22" fmla="*/ 41 w 48"/>
                <a:gd name="T23" fmla="*/ 35 h 42"/>
                <a:gd name="T24" fmla="*/ 44 w 48"/>
                <a:gd name="T25" fmla="*/ 32 h 42"/>
                <a:gd name="T26" fmla="*/ 48 w 48"/>
                <a:gd name="T27" fmla="*/ 31 h 42"/>
                <a:gd name="T28" fmla="*/ 45 w 48"/>
                <a:gd name="T29" fmla="*/ 26 h 42"/>
                <a:gd name="T30" fmla="*/ 44 w 48"/>
                <a:gd name="T31" fmla="*/ 19 h 42"/>
                <a:gd name="T32" fmla="*/ 46 w 48"/>
                <a:gd name="T33" fmla="*/ 12 h 42"/>
                <a:gd name="T34" fmla="*/ 44 w 48"/>
                <a:gd name="T35" fmla="*/ 7 h 42"/>
                <a:gd name="T36" fmla="*/ 42 w 48"/>
                <a:gd name="T37" fmla="*/ 5 h 42"/>
                <a:gd name="T38" fmla="*/ 25 w 48"/>
                <a:gd name="T39" fmla="*/ 4 h 42"/>
                <a:gd name="T40" fmla="*/ 20 w 48"/>
                <a:gd name="T41" fmla="*/ 2 h 42"/>
                <a:gd name="T42" fmla="*/ 13 w 48"/>
                <a:gd name="T43" fmla="*/ 4 h 42"/>
                <a:gd name="T44" fmla="*/ 6 w 48"/>
                <a:gd name="T45" fmla="*/ 6 h 42"/>
                <a:gd name="T46" fmla="*/ 2 w 48"/>
                <a:gd name="T47" fmla="*/ 7 h 42"/>
                <a:gd name="T48" fmla="*/ 1 w 48"/>
                <a:gd name="T49" fmla="*/ 9 h 42"/>
                <a:gd name="T50" fmla="*/ 1 w 48"/>
                <a:gd name="T51" fmla="*/ 12 h 42"/>
                <a:gd name="T52" fmla="*/ 1 w 48"/>
                <a:gd name="T5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42">
                  <a:moveTo>
                    <a:pt x="1" y="12"/>
                  </a:moveTo>
                  <a:cubicBezTo>
                    <a:pt x="1" y="13"/>
                    <a:pt x="0" y="15"/>
                    <a:pt x="0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2" y="22"/>
                    <a:pt x="3" y="25"/>
                    <a:pt x="4" y="27"/>
                  </a:cubicBezTo>
                  <a:cubicBezTo>
                    <a:pt x="5" y="30"/>
                    <a:pt x="8" y="29"/>
                    <a:pt x="9" y="31"/>
                  </a:cubicBezTo>
                  <a:cubicBezTo>
                    <a:pt x="9" y="31"/>
                    <a:pt x="9" y="33"/>
                    <a:pt x="10" y="33"/>
                  </a:cubicBezTo>
                  <a:cubicBezTo>
                    <a:pt x="11" y="34"/>
                    <a:pt x="12" y="32"/>
                    <a:pt x="13" y="32"/>
                  </a:cubicBezTo>
                  <a:cubicBezTo>
                    <a:pt x="15" y="31"/>
                    <a:pt x="19" y="35"/>
                    <a:pt x="21" y="36"/>
                  </a:cubicBezTo>
                  <a:cubicBezTo>
                    <a:pt x="22" y="37"/>
                    <a:pt x="23" y="39"/>
                    <a:pt x="25" y="37"/>
                  </a:cubicBezTo>
                  <a:cubicBezTo>
                    <a:pt x="26" y="36"/>
                    <a:pt x="31" y="37"/>
                    <a:pt x="33" y="37"/>
                  </a:cubicBezTo>
                  <a:cubicBezTo>
                    <a:pt x="36" y="37"/>
                    <a:pt x="37" y="39"/>
                    <a:pt x="39" y="41"/>
                  </a:cubicBezTo>
                  <a:cubicBezTo>
                    <a:pt x="40" y="42"/>
                    <a:pt x="40" y="36"/>
                    <a:pt x="41" y="35"/>
                  </a:cubicBezTo>
                  <a:cubicBezTo>
                    <a:pt x="42" y="34"/>
                    <a:pt x="43" y="33"/>
                    <a:pt x="44" y="32"/>
                  </a:cubicBezTo>
                  <a:cubicBezTo>
                    <a:pt x="45" y="32"/>
                    <a:pt x="48" y="32"/>
                    <a:pt x="48" y="31"/>
                  </a:cubicBezTo>
                  <a:cubicBezTo>
                    <a:pt x="47" y="28"/>
                    <a:pt x="47" y="27"/>
                    <a:pt x="45" y="26"/>
                  </a:cubicBezTo>
                  <a:cubicBezTo>
                    <a:pt x="43" y="24"/>
                    <a:pt x="46" y="21"/>
                    <a:pt x="44" y="19"/>
                  </a:cubicBezTo>
                  <a:cubicBezTo>
                    <a:pt x="42" y="18"/>
                    <a:pt x="47" y="14"/>
                    <a:pt x="46" y="12"/>
                  </a:cubicBezTo>
                  <a:cubicBezTo>
                    <a:pt x="45" y="10"/>
                    <a:pt x="44" y="9"/>
                    <a:pt x="44" y="7"/>
                  </a:cubicBezTo>
                  <a:cubicBezTo>
                    <a:pt x="44" y="6"/>
                    <a:pt x="44" y="5"/>
                    <a:pt x="42" y="5"/>
                  </a:cubicBezTo>
                  <a:cubicBezTo>
                    <a:pt x="37" y="3"/>
                    <a:pt x="30" y="6"/>
                    <a:pt x="25" y="4"/>
                  </a:cubicBezTo>
                  <a:cubicBezTo>
                    <a:pt x="25" y="7"/>
                    <a:pt x="21" y="2"/>
                    <a:pt x="20" y="2"/>
                  </a:cubicBezTo>
                  <a:cubicBezTo>
                    <a:pt x="17" y="0"/>
                    <a:pt x="15" y="2"/>
                    <a:pt x="13" y="4"/>
                  </a:cubicBezTo>
                  <a:cubicBezTo>
                    <a:pt x="10" y="5"/>
                    <a:pt x="8" y="6"/>
                    <a:pt x="6" y="6"/>
                  </a:cubicBezTo>
                  <a:cubicBezTo>
                    <a:pt x="5" y="7"/>
                    <a:pt x="3" y="7"/>
                    <a:pt x="2" y="7"/>
                  </a:cubicBezTo>
                  <a:cubicBezTo>
                    <a:pt x="1" y="8"/>
                    <a:pt x="3" y="9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4"/>
                    <a:pt x="1" y="12"/>
                    <a:pt x="1" y="1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0" name="Freeform 664">
              <a:extLst>
                <a:ext uri="{FF2B5EF4-FFF2-40B4-BE49-F238E27FC236}">
                  <a16:creationId xmlns:a16="http://schemas.microsoft.com/office/drawing/2014/main" id="{7C4918CB-C56B-4942-9B63-27EC40864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734" y="3143077"/>
              <a:ext cx="215024" cy="140165"/>
            </a:xfrm>
            <a:custGeom>
              <a:avLst/>
              <a:gdLst>
                <a:gd name="T0" fmla="*/ 38 w 46"/>
                <a:gd name="T1" fmla="*/ 13 h 30"/>
                <a:gd name="T2" fmla="*/ 35 w 46"/>
                <a:gd name="T3" fmla="*/ 6 h 30"/>
                <a:gd name="T4" fmla="*/ 32 w 46"/>
                <a:gd name="T5" fmla="*/ 0 h 30"/>
                <a:gd name="T6" fmla="*/ 22 w 46"/>
                <a:gd name="T7" fmla="*/ 4 h 30"/>
                <a:gd name="T8" fmla="*/ 18 w 46"/>
                <a:gd name="T9" fmla="*/ 3 h 30"/>
                <a:gd name="T10" fmla="*/ 12 w 46"/>
                <a:gd name="T11" fmla="*/ 3 h 30"/>
                <a:gd name="T12" fmla="*/ 8 w 46"/>
                <a:gd name="T13" fmla="*/ 6 h 30"/>
                <a:gd name="T14" fmla="*/ 4 w 46"/>
                <a:gd name="T15" fmla="*/ 14 h 30"/>
                <a:gd name="T16" fmla="*/ 0 w 46"/>
                <a:gd name="T17" fmla="*/ 15 h 30"/>
                <a:gd name="T18" fmla="*/ 3 w 46"/>
                <a:gd name="T19" fmla="*/ 18 h 30"/>
                <a:gd name="T20" fmla="*/ 5 w 46"/>
                <a:gd name="T21" fmla="*/ 22 h 30"/>
                <a:gd name="T22" fmla="*/ 8 w 46"/>
                <a:gd name="T23" fmla="*/ 24 h 30"/>
                <a:gd name="T24" fmla="*/ 11 w 46"/>
                <a:gd name="T25" fmla="*/ 25 h 30"/>
                <a:gd name="T26" fmla="*/ 11 w 46"/>
                <a:gd name="T27" fmla="*/ 28 h 30"/>
                <a:gd name="T28" fmla="*/ 21 w 46"/>
                <a:gd name="T29" fmla="*/ 30 h 30"/>
                <a:gd name="T30" fmla="*/ 28 w 46"/>
                <a:gd name="T31" fmla="*/ 28 h 30"/>
                <a:gd name="T32" fmla="*/ 40 w 46"/>
                <a:gd name="T33" fmla="*/ 30 h 30"/>
                <a:gd name="T34" fmla="*/ 41 w 46"/>
                <a:gd name="T35" fmla="*/ 23 h 30"/>
                <a:gd name="T36" fmla="*/ 46 w 46"/>
                <a:gd name="T37" fmla="*/ 20 h 30"/>
                <a:gd name="T38" fmla="*/ 39 w 46"/>
                <a:gd name="T39" fmla="*/ 20 h 30"/>
                <a:gd name="T40" fmla="*/ 38 w 46"/>
                <a:gd name="T41" fmla="*/ 13 h 30"/>
                <a:gd name="T42" fmla="*/ 38 w 46"/>
                <a:gd name="T4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38" y="13"/>
                  </a:moveTo>
                  <a:cubicBezTo>
                    <a:pt x="39" y="10"/>
                    <a:pt x="36" y="8"/>
                    <a:pt x="35" y="6"/>
                  </a:cubicBezTo>
                  <a:cubicBezTo>
                    <a:pt x="33" y="5"/>
                    <a:pt x="32" y="2"/>
                    <a:pt x="32" y="0"/>
                  </a:cubicBezTo>
                  <a:cubicBezTo>
                    <a:pt x="29" y="1"/>
                    <a:pt x="26" y="4"/>
                    <a:pt x="22" y="4"/>
                  </a:cubicBezTo>
                  <a:cubicBezTo>
                    <a:pt x="21" y="4"/>
                    <a:pt x="19" y="3"/>
                    <a:pt x="18" y="3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2" y="3"/>
                    <a:pt x="9" y="6"/>
                    <a:pt x="8" y="6"/>
                  </a:cubicBezTo>
                  <a:cubicBezTo>
                    <a:pt x="7" y="9"/>
                    <a:pt x="5" y="11"/>
                    <a:pt x="4" y="14"/>
                  </a:cubicBezTo>
                  <a:cubicBezTo>
                    <a:pt x="3" y="14"/>
                    <a:pt x="1" y="14"/>
                    <a:pt x="0" y="15"/>
                  </a:cubicBezTo>
                  <a:cubicBezTo>
                    <a:pt x="0" y="16"/>
                    <a:pt x="3" y="17"/>
                    <a:pt x="3" y="18"/>
                  </a:cubicBezTo>
                  <a:cubicBezTo>
                    <a:pt x="3" y="20"/>
                    <a:pt x="4" y="20"/>
                    <a:pt x="5" y="22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9" y="24"/>
                    <a:pt x="11" y="24"/>
                    <a:pt x="11" y="25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3" y="30"/>
                    <a:pt x="18" y="30"/>
                    <a:pt x="21" y="30"/>
                  </a:cubicBezTo>
                  <a:cubicBezTo>
                    <a:pt x="24" y="30"/>
                    <a:pt x="26" y="30"/>
                    <a:pt x="28" y="28"/>
                  </a:cubicBezTo>
                  <a:cubicBezTo>
                    <a:pt x="32" y="26"/>
                    <a:pt x="36" y="28"/>
                    <a:pt x="40" y="30"/>
                  </a:cubicBezTo>
                  <a:cubicBezTo>
                    <a:pt x="40" y="28"/>
                    <a:pt x="40" y="25"/>
                    <a:pt x="41" y="23"/>
                  </a:cubicBezTo>
                  <a:cubicBezTo>
                    <a:pt x="42" y="22"/>
                    <a:pt x="45" y="24"/>
                    <a:pt x="46" y="20"/>
                  </a:cubicBezTo>
                  <a:cubicBezTo>
                    <a:pt x="43" y="18"/>
                    <a:pt x="42" y="20"/>
                    <a:pt x="39" y="20"/>
                  </a:cubicBezTo>
                  <a:cubicBezTo>
                    <a:pt x="37" y="19"/>
                    <a:pt x="37" y="14"/>
                    <a:pt x="38" y="13"/>
                  </a:cubicBezTo>
                  <a:cubicBezTo>
                    <a:pt x="39" y="11"/>
                    <a:pt x="37" y="15"/>
                    <a:pt x="38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1" name="Freeform 665">
              <a:extLst>
                <a:ext uri="{FF2B5EF4-FFF2-40B4-BE49-F238E27FC236}">
                  <a16:creationId xmlns:a16="http://schemas.microsoft.com/office/drawing/2014/main" id="{BBB05CC3-B24C-450B-BD0E-93BC256609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6455" y="3138298"/>
              <a:ext cx="78046" cy="93975"/>
            </a:xfrm>
            <a:custGeom>
              <a:avLst/>
              <a:gdLst>
                <a:gd name="T0" fmla="*/ 14 w 17"/>
                <a:gd name="T1" fmla="*/ 10 h 20"/>
                <a:gd name="T2" fmla="*/ 9 w 17"/>
                <a:gd name="T3" fmla="*/ 3 h 20"/>
                <a:gd name="T4" fmla="*/ 0 w 17"/>
                <a:gd name="T5" fmla="*/ 1 h 20"/>
                <a:gd name="T6" fmla="*/ 5 w 17"/>
                <a:gd name="T7" fmla="*/ 10 h 20"/>
                <a:gd name="T8" fmla="*/ 7 w 17"/>
                <a:gd name="T9" fmla="*/ 20 h 20"/>
                <a:gd name="T10" fmla="*/ 10 w 17"/>
                <a:gd name="T11" fmla="*/ 14 h 20"/>
                <a:gd name="T12" fmla="*/ 14 w 17"/>
                <a:gd name="T13" fmla="*/ 14 h 20"/>
                <a:gd name="T14" fmla="*/ 14 w 17"/>
                <a:gd name="T15" fmla="*/ 10 h 20"/>
                <a:gd name="T16" fmla="*/ 14 w 17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4" y="10"/>
                  </a:moveTo>
                  <a:cubicBezTo>
                    <a:pt x="12" y="8"/>
                    <a:pt x="11" y="4"/>
                    <a:pt x="9" y="3"/>
                  </a:cubicBezTo>
                  <a:cubicBezTo>
                    <a:pt x="8" y="3"/>
                    <a:pt x="0" y="0"/>
                    <a:pt x="0" y="1"/>
                  </a:cubicBezTo>
                  <a:cubicBezTo>
                    <a:pt x="1" y="5"/>
                    <a:pt x="3" y="7"/>
                    <a:pt x="5" y="10"/>
                  </a:cubicBezTo>
                  <a:cubicBezTo>
                    <a:pt x="7" y="13"/>
                    <a:pt x="4" y="17"/>
                    <a:pt x="7" y="20"/>
                  </a:cubicBezTo>
                  <a:cubicBezTo>
                    <a:pt x="8" y="19"/>
                    <a:pt x="9" y="16"/>
                    <a:pt x="10" y="14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7" y="14"/>
                    <a:pt x="14" y="10"/>
                    <a:pt x="14" y="10"/>
                  </a:cubicBezTo>
                  <a:cubicBezTo>
                    <a:pt x="13" y="9"/>
                    <a:pt x="14" y="10"/>
                    <a:pt x="14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2" name="Freeform 666">
              <a:extLst>
                <a:ext uri="{FF2B5EF4-FFF2-40B4-BE49-F238E27FC236}">
                  <a16:creationId xmlns:a16="http://schemas.microsoft.com/office/drawing/2014/main" id="{AD11EE48-1666-434C-9D11-AA95F4C84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309" y="3189266"/>
              <a:ext cx="46189" cy="47784"/>
            </a:xfrm>
            <a:custGeom>
              <a:avLst/>
              <a:gdLst>
                <a:gd name="T0" fmla="*/ 7 w 10"/>
                <a:gd name="T1" fmla="*/ 9 h 10"/>
                <a:gd name="T2" fmla="*/ 7 w 10"/>
                <a:gd name="T3" fmla="*/ 7 h 10"/>
                <a:gd name="T4" fmla="*/ 10 w 10"/>
                <a:gd name="T5" fmla="*/ 4 h 10"/>
                <a:gd name="T6" fmla="*/ 8 w 10"/>
                <a:gd name="T7" fmla="*/ 1 h 10"/>
                <a:gd name="T8" fmla="*/ 3 w 10"/>
                <a:gd name="T9" fmla="*/ 4 h 10"/>
                <a:gd name="T10" fmla="*/ 0 w 10"/>
                <a:gd name="T11" fmla="*/ 9 h 10"/>
                <a:gd name="T12" fmla="*/ 3 w 10"/>
                <a:gd name="T13" fmla="*/ 9 h 10"/>
                <a:gd name="T14" fmla="*/ 7 w 10"/>
                <a:gd name="T15" fmla="*/ 10 h 10"/>
                <a:gd name="T16" fmla="*/ 7 w 10"/>
                <a:gd name="T17" fmla="*/ 9 h 10"/>
                <a:gd name="T18" fmla="*/ 7 w 10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9" y="5"/>
                    <a:pt x="10" y="4"/>
                  </a:cubicBezTo>
                  <a:cubicBezTo>
                    <a:pt x="10" y="4"/>
                    <a:pt x="8" y="2"/>
                    <a:pt x="8" y="1"/>
                  </a:cubicBezTo>
                  <a:cubicBezTo>
                    <a:pt x="8" y="5"/>
                    <a:pt x="3" y="0"/>
                    <a:pt x="3" y="4"/>
                  </a:cubicBezTo>
                  <a:cubicBezTo>
                    <a:pt x="3" y="6"/>
                    <a:pt x="1" y="8"/>
                    <a:pt x="0" y="9"/>
                  </a:cubicBezTo>
                  <a:cubicBezTo>
                    <a:pt x="0" y="10"/>
                    <a:pt x="2" y="9"/>
                    <a:pt x="3" y="9"/>
                  </a:cubicBezTo>
                  <a:cubicBezTo>
                    <a:pt x="5" y="9"/>
                    <a:pt x="6" y="9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6" y="8"/>
                    <a:pt x="7" y="9"/>
                    <a:pt x="7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3" name="Freeform 667">
              <a:extLst>
                <a:ext uri="{FF2B5EF4-FFF2-40B4-BE49-F238E27FC236}">
                  <a16:creationId xmlns:a16="http://schemas.microsoft.com/office/drawing/2014/main" id="{4CE66E68-6635-4420-BA74-5A81750BA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8147" y="3264127"/>
              <a:ext cx="149721" cy="89196"/>
            </a:xfrm>
            <a:custGeom>
              <a:avLst/>
              <a:gdLst>
                <a:gd name="T0" fmla="*/ 17 w 32"/>
                <a:gd name="T1" fmla="*/ 4 h 19"/>
                <a:gd name="T2" fmla="*/ 2 w 32"/>
                <a:gd name="T3" fmla="*/ 0 h 19"/>
                <a:gd name="T4" fmla="*/ 2 w 32"/>
                <a:gd name="T5" fmla="*/ 5 h 19"/>
                <a:gd name="T6" fmla="*/ 3 w 32"/>
                <a:gd name="T7" fmla="*/ 8 h 19"/>
                <a:gd name="T8" fmla="*/ 1 w 32"/>
                <a:gd name="T9" fmla="*/ 11 h 19"/>
                <a:gd name="T10" fmla="*/ 3 w 32"/>
                <a:gd name="T11" fmla="*/ 17 h 19"/>
                <a:gd name="T12" fmla="*/ 9 w 32"/>
                <a:gd name="T13" fmla="*/ 17 h 19"/>
                <a:gd name="T14" fmla="*/ 16 w 32"/>
                <a:gd name="T15" fmla="*/ 18 h 19"/>
                <a:gd name="T16" fmla="*/ 21 w 32"/>
                <a:gd name="T17" fmla="*/ 15 h 19"/>
                <a:gd name="T18" fmla="*/ 28 w 32"/>
                <a:gd name="T19" fmla="*/ 14 h 19"/>
                <a:gd name="T20" fmla="*/ 28 w 32"/>
                <a:gd name="T21" fmla="*/ 8 h 19"/>
                <a:gd name="T22" fmla="*/ 29 w 32"/>
                <a:gd name="T23" fmla="*/ 3 h 19"/>
                <a:gd name="T24" fmla="*/ 21 w 32"/>
                <a:gd name="T25" fmla="*/ 2 h 19"/>
                <a:gd name="T26" fmla="*/ 17 w 32"/>
                <a:gd name="T2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9">
                  <a:moveTo>
                    <a:pt x="17" y="4"/>
                  </a:moveTo>
                  <a:cubicBezTo>
                    <a:pt x="13" y="4"/>
                    <a:pt x="3" y="6"/>
                    <a:pt x="2" y="0"/>
                  </a:cubicBezTo>
                  <a:cubicBezTo>
                    <a:pt x="1" y="2"/>
                    <a:pt x="0" y="4"/>
                    <a:pt x="2" y="5"/>
                  </a:cubicBezTo>
                  <a:cubicBezTo>
                    <a:pt x="3" y="6"/>
                    <a:pt x="4" y="7"/>
                    <a:pt x="3" y="8"/>
                  </a:cubicBezTo>
                  <a:cubicBezTo>
                    <a:pt x="2" y="9"/>
                    <a:pt x="1" y="9"/>
                    <a:pt x="1" y="11"/>
                  </a:cubicBezTo>
                  <a:cubicBezTo>
                    <a:pt x="2" y="13"/>
                    <a:pt x="3" y="14"/>
                    <a:pt x="3" y="17"/>
                  </a:cubicBezTo>
                  <a:cubicBezTo>
                    <a:pt x="5" y="17"/>
                    <a:pt x="7" y="17"/>
                    <a:pt x="9" y="17"/>
                  </a:cubicBezTo>
                  <a:cubicBezTo>
                    <a:pt x="11" y="17"/>
                    <a:pt x="14" y="19"/>
                    <a:pt x="16" y="18"/>
                  </a:cubicBezTo>
                  <a:cubicBezTo>
                    <a:pt x="18" y="18"/>
                    <a:pt x="20" y="16"/>
                    <a:pt x="21" y="15"/>
                  </a:cubicBezTo>
                  <a:cubicBezTo>
                    <a:pt x="23" y="13"/>
                    <a:pt x="25" y="14"/>
                    <a:pt x="28" y="14"/>
                  </a:cubicBezTo>
                  <a:cubicBezTo>
                    <a:pt x="27" y="12"/>
                    <a:pt x="27" y="11"/>
                    <a:pt x="28" y="8"/>
                  </a:cubicBezTo>
                  <a:cubicBezTo>
                    <a:pt x="29" y="6"/>
                    <a:pt x="32" y="4"/>
                    <a:pt x="29" y="3"/>
                  </a:cubicBezTo>
                  <a:cubicBezTo>
                    <a:pt x="27" y="2"/>
                    <a:pt x="24" y="1"/>
                    <a:pt x="21" y="2"/>
                  </a:cubicBezTo>
                  <a:cubicBezTo>
                    <a:pt x="19" y="2"/>
                    <a:pt x="18" y="4"/>
                    <a:pt x="17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4" name="Freeform 668">
              <a:extLst>
                <a:ext uri="{FF2B5EF4-FFF2-40B4-BE49-F238E27FC236}">
                  <a16:creationId xmlns:a16="http://schemas.microsoft.com/office/drawing/2014/main" id="{73110165-75C4-4406-9A10-526740C8B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205" y="3241828"/>
              <a:ext cx="84416" cy="70082"/>
            </a:xfrm>
            <a:custGeom>
              <a:avLst/>
              <a:gdLst>
                <a:gd name="T0" fmla="*/ 10 w 18"/>
                <a:gd name="T1" fmla="*/ 0 h 15"/>
                <a:gd name="T2" fmla="*/ 1 w 18"/>
                <a:gd name="T3" fmla="*/ 2 h 15"/>
                <a:gd name="T4" fmla="*/ 4 w 18"/>
                <a:gd name="T5" fmla="*/ 8 h 15"/>
                <a:gd name="T6" fmla="*/ 13 w 18"/>
                <a:gd name="T7" fmla="*/ 15 h 15"/>
                <a:gd name="T8" fmla="*/ 15 w 18"/>
                <a:gd name="T9" fmla="*/ 10 h 15"/>
                <a:gd name="T10" fmla="*/ 17 w 18"/>
                <a:gd name="T11" fmla="*/ 6 h 15"/>
                <a:gd name="T12" fmla="*/ 16 w 18"/>
                <a:gd name="T13" fmla="*/ 2 h 15"/>
                <a:gd name="T14" fmla="*/ 10 w 18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0" y="0"/>
                  </a:moveTo>
                  <a:cubicBezTo>
                    <a:pt x="8" y="0"/>
                    <a:pt x="0" y="0"/>
                    <a:pt x="1" y="2"/>
                  </a:cubicBezTo>
                  <a:cubicBezTo>
                    <a:pt x="1" y="3"/>
                    <a:pt x="3" y="7"/>
                    <a:pt x="4" y="8"/>
                  </a:cubicBezTo>
                  <a:cubicBezTo>
                    <a:pt x="6" y="11"/>
                    <a:pt x="10" y="13"/>
                    <a:pt x="13" y="15"/>
                  </a:cubicBezTo>
                  <a:cubicBezTo>
                    <a:pt x="13" y="13"/>
                    <a:pt x="13" y="11"/>
                    <a:pt x="15" y="10"/>
                  </a:cubicBezTo>
                  <a:cubicBezTo>
                    <a:pt x="17" y="9"/>
                    <a:pt x="18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5" name="Freeform 669">
              <a:extLst>
                <a:ext uri="{FF2B5EF4-FFF2-40B4-BE49-F238E27FC236}">
                  <a16:creationId xmlns:a16="http://schemas.microsoft.com/office/drawing/2014/main" id="{A06283BA-61E9-4BA5-8962-9A247DAFD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729" y="3208380"/>
              <a:ext cx="103529" cy="125830"/>
            </a:xfrm>
            <a:custGeom>
              <a:avLst/>
              <a:gdLst>
                <a:gd name="T0" fmla="*/ 21 w 22"/>
                <a:gd name="T1" fmla="*/ 19 h 27"/>
                <a:gd name="T2" fmla="*/ 20 w 22"/>
                <a:gd name="T3" fmla="*/ 17 h 27"/>
                <a:gd name="T4" fmla="*/ 19 w 22"/>
                <a:gd name="T5" fmla="*/ 13 h 27"/>
                <a:gd name="T6" fmla="*/ 15 w 22"/>
                <a:gd name="T7" fmla="*/ 10 h 27"/>
                <a:gd name="T8" fmla="*/ 14 w 22"/>
                <a:gd name="T9" fmla="*/ 8 h 27"/>
                <a:gd name="T10" fmla="*/ 12 w 22"/>
                <a:gd name="T11" fmla="*/ 5 h 27"/>
                <a:gd name="T12" fmla="*/ 5 w 22"/>
                <a:gd name="T13" fmla="*/ 1 h 27"/>
                <a:gd name="T14" fmla="*/ 2 w 22"/>
                <a:gd name="T15" fmla="*/ 4 h 27"/>
                <a:gd name="T16" fmla="*/ 4 w 22"/>
                <a:gd name="T17" fmla="*/ 14 h 27"/>
                <a:gd name="T18" fmla="*/ 1 w 22"/>
                <a:gd name="T19" fmla="*/ 19 h 27"/>
                <a:gd name="T20" fmla="*/ 0 w 22"/>
                <a:gd name="T21" fmla="*/ 23 h 27"/>
                <a:gd name="T22" fmla="*/ 4 w 22"/>
                <a:gd name="T23" fmla="*/ 27 h 27"/>
                <a:gd name="T24" fmla="*/ 6 w 22"/>
                <a:gd name="T25" fmla="*/ 23 h 27"/>
                <a:gd name="T26" fmla="*/ 10 w 22"/>
                <a:gd name="T27" fmla="*/ 26 h 27"/>
                <a:gd name="T28" fmla="*/ 20 w 22"/>
                <a:gd name="T29" fmla="*/ 24 h 27"/>
                <a:gd name="T30" fmla="*/ 21 w 22"/>
                <a:gd name="T31" fmla="*/ 19 h 27"/>
                <a:gd name="T32" fmla="*/ 21 w 22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7">
                  <a:moveTo>
                    <a:pt x="21" y="19"/>
                  </a:moveTo>
                  <a:cubicBezTo>
                    <a:pt x="22" y="18"/>
                    <a:pt x="21" y="18"/>
                    <a:pt x="20" y="17"/>
                  </a:cubicBezTo>
                  <a:cubicBezTo>
                    <a:pt x="19" y="16"/>
                    <a:pt x="19" y="15"/>
                    <a:pt x="19" y="13"/>
                  </a:cubicBezTo>
                  <a:cubicBezTo>
                    <a:pt x="21" y="10"/>
                    <a:pt x="18" y="10"/>
                    <a:pt x="15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6"/>
                    <a:pt x="12" y="7"/>
                    <a:pt x="12" y="5"/>
                  </a:cubicBezTo>
                  <a:cubicBezTo>
                    <a:pt x="11" y="2"/>
                    <a:pt x="9" y="0"/>
                    <a:pt x="5" y="1"/>
                  </a:cubicBezTo>
                  <a:cubicBezTo>
                    <a:pt x="2" y="2"/>
                    <a:pt x="2" y="2"/>
                    <a:pt x="2" y="4"/>
                  </a:cubicBezTo>
                  <a:cubicBezTo>
                    <a:pt x="3" y="7"/>
                    <a:pt x="4" y="10"/>
                    <a:pt x="4" y="14"/>
                  </a:cubicBezTo>
                  <a:cubicBezTo>
                    <a:pt x="5" y="17"/>
                    <a:pt x="2" y="16"/>
                    <a:pt x="1" y="19"/>
                  </a:cubicBezTo>
                  <a:cubicBezTo>
                    <a:pt x="0" y="20"/>
                    <a:pt x="0" y="22"/>
                    <a:pt x="0" y="23"/>
                  </a:cubicBezTo>
                  <a:cubicBezTo>
                    <a:pt x="0" y="25"/>
                    <a:pt x="3" y="26"/>
                    <a:pt x="4" y="27"/>
                  </a:cubicBezTo>
                  <a:cubicBezTo>
                    <a:pt x="4" y="26"/>
                    <a:pt x="4" y="23"/>
                    <a:pt x="6" y="23"/>
                  </a:cubicBezTo>
                  <a:cubicBezTo>
                    <a:pt x="8" y="23"/>
                    <a:pt x="9" y="24"/>
                    <a:pt x="10" y="26"/>
                  </a:cubicBezTo>
                  <a:cubicBezTo>
                    <a:pt x="11" y="26"/>
                    <a:pt x="18" y="24"/>
                    <a:pt x="20" y="24"/>
                  </a:cubicBezTo>
                  <a:cubicBezTo>
                    <a:pt x="18" y="22"/>
                    <a:pt x="20" y="21"/>
                    <a:pt x="21" y="19"/>
                  </a:cubicBezTo>
                  <a:cubicBezTo>
                    <a:pt x="22" y="18"/>
                    <a:pt x="20" y="20"/>
                    <a:pt x="21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6" name="Freeform 670">
              <a:extLst>
                <a:ext uri="{FF2B5EF4-FFF2-40B4-BE49-F238E27FC236}">
                  <a16:creationId xmlns:a16="http://schemas.microsoft.com/office/drawing/2014/main" id="{7FD28926-5011-4CB1-AD10-5C2EAC863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7984" y="3133520"/>
              <a:ext cx="164057" cy="89196"/>
            </a:xfrm>
            <a:custGeom>
              <a:avLst/>
              <a:gdLst>
                <a:gd name="T0" fmla="*/ 30 w 35"/>
                <a:gd name="T1" fmla="*/ 3 h 19"/>
                <a:gd name="T2" fmla="*/ 24 w 35"/>
                <a:gd name="T3" fmla="*/ 1 h 19"/>
                <a:gd name="T4" fmla="*/ 19 w 35"/>
                <a:gd name="T5" fmla="*/ 4 h 19"/>
                <a:gd name="T6" fmla="*/ 15 w 35"/>
                <a:gd name="T7" fmla="*/ 4 h 19"/>
                <a:gd name="T8" fmla="*/ 13 w 35"/>
                <a:gd name="T9" fmla="*/ 6 h 19"/>
                <a:gd name="T10" fmla="*/ 5 w 35"/>
                <a:gd name="T11" fmla="*/ 4 h 19"/>
                <a:gd name="T12" fmla="*/ 5 w 35"/>
                <a:gd name="T13" fmla="*/ 7 h 19"/>
                <a:gd name="T14" fmla="*/ 3 w 35"/>
                <a:gd name="T15" fmla="*/ 8 h 19"/>
                <a:gd name="T16" fmla="*/ 3 w 35"/>
                <a:gd name="T17" fmla="*/ 15 h 19"/>
                <a:gd name="T18" fmla="*/ 11 w 35"/>
                <a:gd name="T19" fmla="*/ 19 h 19"/>
                <a:gd name="T20" fmla="*/ 21 w 35"/>
                <a:gd name="T21" fmla="*/ 17 h 19"/>
                <a:gd name="T22" fmla="*/ 25 w 35"/>
                <a:gd name="T23" fmla="*/ 15 h 19"/>
                <a:gd name="T24" fmla="*/ 29 w 35"/>
                <a:gd name="T25" fmla="*/ 9 h 19"/>
                <a:gd name="T26" fmla="*/ 33 w 35"/>
                <a:gd name="T27" fmla="*/ 6 h 19"/>
                <a:gd name="T28" fmla="*/ 30 w 35"/>
                <a:gd name="T29" fmla="*/ 3 h 19"/>
                <a:gd name="T30" fmla="*/ 30 w 35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9">
                  <a:moveTo>
                    <a:pt x="30" y="3"/>
                  </a:moveTo>
                  <a:cubicBezTo>
                    <a:pt x="30" y="2"/>
                    <a:pt x="25" y="2"/>
                    <a:pt x="24" y="1"/>
                  </a:cubicBezTo>
                  <a:cubicBezTo>
                    <a:pt x="20" y="0"/>
                    <a:pt x="22" y="4"/>
                    <a:pt x="19" y="4"/>
                  </a:cubicBezTo>
                  <a:cubicBezTo>
                    <a:pt x="18" y="3"/>
                    <a:pt x="17" y="4"/>
                    <a:pt x="15" y="4"/>
                  </a:cubicBezTo>
                  <a:cubicBezTo>
                    <a:pt x="14" y="4"/>
                    <a:pt x="14" y="6"/>
                    <a:pt x="13" y="6"/>
                  </a:cubicBezTo>
                  <a:cubicBezTo>
                    <a:pt x="9" y="8"/>
                    <a:pt x="7" y="6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8"/>
                    <a:pt x="3" y="6"/>
                    <a:pt x="3" y="8"/>
                  </a:cubicBezTo>
                  <a:cubicBezTo>
                    <a:pt x="3" y="11"/>
                    <a:pt x="0" y="13"/>
                    <a:pt x="3" y="15"/>
                  </a:cubicBezTo>
                  <a:cubicBezTo>
                    <a:pt x="5" y="17"/>
                    <a:pt x="8" y="19"/>
                    <a:pt x="11" y="19"/>
                  </a:cubicBezTo>
                  <a:cubicBezTo>
                    <a:pt x="15" y="19"/>
                    <a:pt x="17" y="16"/>
                    <a:pt x="21" y="17"/>
                  </a:cubicBezTo>
                  <a:cubicBezTo>
                    <a:pt x="21" y="16"/>
                    <a:pt x="24" y="16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5" y="4"/>
                    <a:pt x="30" y="4"/>
                    <a:pt x="30" y="3"/>
                  </a:cubicBezTo>
                  <a:cubicBezTo>
                    <a:pt x="30" y="3"/>
                    <a:pt x="30" y="4"/>
                    <a:pt x="3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7" name="Freeform 671">
              <a:extLst>
                <a:ext uri="{FF2B5EF4-FFF2-40B4-BE49-F238E27FC236}">
                  <a16:creationId xmlns:a16="http://schemas.microsoft.com/office/drawing/2014/main" id="{45269ABC-DFC3-41F5-8E1F-CB3704FD2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1955" y="3334210"/>
              <a:ext cx="144943" cy="149722"/>
            </a:xfrm>
            <a:custGeom>
              <a:avLst/>
              <a:gdLst>
                <a:gd name="T0" fmla="*/ 31 w 31"/>
                <a:gd name="T1" fmla="*/ 0 h 32"/>
                <a:gd name="T2" fmla="*/ 23 w 31"/>
                <a:gd name="T3" fmla="*/ 3 h 32"/>
                <a:gd name="T4" fmla="*/ 13 w 31"/>
                <a:gd name="T5" fmla="*/ 2 h 32"/>
                <a:gd name="T6" fmla="*/ 9 w 31"/>
                <a:gd name="T7" fmla="*/ 4 h 32"/>
                <a:gd name="T8" fmla="*/ 6 w 31"/>
                <a:gd name="T9" fmla="*/ 5 h 32"/>
                <a:gd name="T10" fmla="*/ 4 w 31"/>
                <a:gd name="T11" fmla="*/ 8 h 32"/>
                <a:gd name="T12" fmla="*/ 2 w 31"/>
                <a:gd name="T13" fmla="*/ 11 h 32"/>
                <a:gd name="T14" fmla="*/ 2 w 31"/>
                <a:gd name="T15" fmla="*/ 15 h 32"/>
                <a:gd name="T16" fmla="*/ 4 w 31"/>
                <a:gd name="T17" fmla="*/ 17 h 32"/>
                <a:gd name="T18" fmla="*/ 5 w 31"/>
                <a:gd name="T19" fmla="*/ 22 h 32"/>
                <a:gd name="T20" fmla="*/ 6 w 31"/>
                <a:gd name="T21" fmla="*/ 25 h 32"/>
                <a:gd name="T22" fmla="*/ 7 w 31"/>
                <a:gd name="T23" fmla="*/ 28 h 32"/>
                <a:gd name="T24" fmla="*/ 8 w 31"/>
                <a:gd name="T25" fmla="*/ 29 h 32"/>
                <a:gd name="T26" fmla="*/ 10 w 31"/>
                <a:gd name="T27" fmla="*/ 31 h 32"/>
                <a:gd name="T28" fmla="*/ 12 w 31"/>
                <a:gd name="T29" fmla="*/ 30 h 32"/>
                <a:gd name="T30" fmla="*/ 13 w 31"/>
                <a:gd name="T31" fmla="*/ 31 h 32"/>
                <a:gd name="T32" fmla="*/ 13 w 31"/>
                <a:gd name="T33" fmla="*/ 26 h 32"/>
                <a:gd name="T34" fmla="*/ 17 w 31"/>
                <a:gd name="T35" fmla="*/ 26 h 32"/>
                <a:gd name="T36" fmla="*/ 14 w 31"/>
                <a:gd name="T37" fmla="*/ 23 h 32"/>
                <a:gd name="T38" fmla="*/ 17 w 31"/>
                <a:gd name="T39" fmla="*/ 24 h 32"/>
                <a:gd name="T40" fmla="*/ 18 w 31"/>
                <a:gd name="T41" fmla="*/ 22 h 32"/>
                <a:gd name="T42" fmla="*/ 21 w 31"/>
                <a:gd name="T43" fmla="*/ 23 h 32"/>
                <a:gd name="T44" fmla="*/ 19 w 31"/>
                <a:gd name="T45" fmla="*/ 19 h 32"/>
                <a:gd name="T46" fmla="*/ 15 w 31"/>
                <a:gd name="T47" fmla="*/ 17 h 32"/>
                <a:gd name="T48" fmla="*/ 15 w 31"/>
                <a:gd name="T49" fmla="*/ 16 h 32"/>
                <a:gd name="T50" fmla="*/ 11 w 31"/>
                <a:gd name="T51" fmla="*/ 10 h 32"/>
                <a:gd name="T52" fmla="*/ 16 w 31"/>
                <a:gd name="T53" fmla="*/ 11 h 32"/>
                <a:gd name="T54" fmla="*/ 16 w 31"/>
                <a:gd name="T55" fmla="*/ 10 h 32"/>
                <a:gd name="T56" fmla="*/ 18 w 31"/>
                <a:gd name="T57" fmla="*/ 11 h 32"/>
                <a:gd name="T58" fmla="*/ 17 w 31"/>
                <a:gd name="T59" fmla="*/ 9 h 32"/>
                <a:gd name="T60" fmla="*/ 21 w 31"/>
                <a:gd name="T61" fmla="*/ 10 h 32"/>
                <a:gd name="T62" fmla="*/ 17 w 31"/>
                <a:gd name="T63" fmla="*/ 7 h 32"/>
                <a:gd name="T64" fmla="*/ 22 w 31"/>
                <a:gd name="T65" fmla="*/ 5 h 32"/>
                <a:gd name="T66" fmla="*/ 21 w 31"/>
                <a:gd name="T67" fmla="*/ 7 h 32"/>
                <a:gd name="T68" fmla="*/ 25 w 31"/>
                <a:gd name="T69" fmla="*/ 5 h 32"/>
                <a:gd name="T70" fmla="*/ 29 w 31"/>
                <a:gd name="T71" fmla="*/ 7 h 32"/>
                <a:gd name="T72" fmla="*/ 31 w 31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cubicBezTo>
                    <a:pt x="28" y="2"/>
                    <a:pt x="27" y="4"/>
                    <a:pt x="23" y="3"/>
                  </a:cubicBezTo>
                  <a:cubicBezTo>
                    <a:pt x="21" y="2"/>
                    <a:pt x="15" y="1"/>
                    <a:pt x="13" y="2"/>
                  </a:cubicBezTo>
                  <a:cubicBezTo>
                    <a:pt x="13" y="5"/>
                    <a:pt x="10" y="3"/>
                    <a:pt x="9" y="4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3" y="9"/>
                    <a:pt x="3" y="10"/>
                    <a:pt x="2" y="11"/>
                  </a:cubicBezTo>
                  <a:cubicBezTo>
                    <a:pt x="0" y="13"/>
                    <a:pt x="0" y="13"/>
                    <a:pt x="2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9"/>
                    <a:pt x="4" y="20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6" y="27"/>
                    <a:pt x="7" y="28"/>
                  </a:cubicBezTo>
                  <a:cubicBezTo>
                    <a:pt x="7" y="30"/>
                    <a:pt x="8" y="29"/>
                    <a:pt x="8" y="29"/>
                  </a:cubicBezTo>
                  <a:cubicBezTo>
                    <a:pt x="10" y="29"/>
                    <a:pt x="10" y="30"/>
                    <a:pt x="10" y="31"/>
                  </a:cubicBezTo>
                  <a:cubicBezTo>
                    <a:pt x="11" y="31"/>
                    <a:pt x="12" y="30"/>
                    <a:pt x="12" y="30"/>
                  </a:cubicBezTo>
                  <a:cubicBezTo>
                    <a:pt x="13" y="29"/>
                    <a:pt x="13" y="31"/>
                    <a:pt x="13" y="31"/>
                  </a:cubicBezTo>
                  <a:cubicBezTo>
                    <a:pt x="14" y="32"/>
                    <a:pt x="13" y="25"/>
                    <a:pt x="13" y="26"/>
                  </a:cubicBezTo>
                  <a:cubicBezTo>
                    <a:pt x="13" y="25"/>
                    <a:pt x="16" y="26"/>
                    <a:pt x="17" y="26"/>
                  </a:cubicBezTo>
                  <a:cubicBezTo>
                    <a:pt x="17" y="25"/>
                    <a:pt x="14" y="24"/>
                    <a:pt x="14" y="23"/>
                  </a:cubicBezTo>
                  <a:cubicBezTo>
                    <a:pt x="15" y="21"/>
                    <a:pt x="17" y="23"/>
                    <a:pt x="17" y="24"/>
                  </a:cubicBezTo>
                  <a:cubicBezTo>
                    <a:pt x="19" y="25"/>
                    <a:pt x="18" y="23"/>
                    <a:pt x="18" y="22"/>
                  </a:cubicBezTo>
                  <a:cubicBezTo>
                    <a:pt x="18" y="21"/>
                    <a:pt x="21" y="23"/>
                    <a:pt x="21" y="23"/>
                  </a:cubicBezTo>
                  <a:cubicBezTo>
                    <a:pt x="21" y="22"/>
                    <a:pt x="19" y="19"/>
                    <a:pt x="19" y="19"/>
                  </a:cubicBezTo>
                  <a:cubicBezTo>
                    <a:pt x="18" y="18"/>
                    <a:pt x="16" y="18"/>
                    <a:pt x="15" y="17"/>
                  </a:cubicBezTo>
                  <a:cubicBezTo>
                    <a:pt x="15" y="17"/>
                    <a:pt x="15" y="15"/>
                    <a:pt x="15" y="16"/>
                  </a:cubicBezTo>
                  <a:cubicBezTo>
                    <a:pt x="14" y="14"/>
                    <a:pt x="11" y="12"/>
                    <a:pt x="11" y="10"/>
                  </a:cubicBezTo>
                  <a:cubicBezTo>
                    <a:pt x="12" y="6"/>
                    <a:pt x="15" y="10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7" y="9"/>
                    <a:pt x="18" y="10"/>
                    <a:pt x="18" y="11"/>
                  </a:cubicBezTo>
                  <a:cubicBezTo>
                    <a:pt x="18" y="11"/>
                    <a:pt x="17" y="9"/>
                    <a:pt x="17" y="9"/>
                  </a:cubicBezTo>
                  <a:cubicBezTo>
                    <a:pt x="18" y="9"/>
                    <a:pt x="20" y="10"/>
                    <a:pt x="21" y="10"/>
                  </a:cubicBezTo>
                  <a:cubicBezTo>
                    <a:pt x="21" y="9"/>
                    <a:pt x="17" y="9"/>
                    <a:pt x="17" y="7"/>
                  </a:cubicBezTo>
                  <a:cubicBezTo>
                    <a:pt x="17" y="7"/>
                    <a:pt x="21" y="5"/>
                    <a:pt x="22" y="5"/>
                  </a:cubicBezTo>
                  <a:cubicBezTo>
                    <a:pt x="22" y="5"/>
                    <a:pt x="21" y="7"/>
                    <a:pt x="21" y="7"/>
                  </a:cubicBezTo>
                  <a:cubicBezTo>
                    <a:pt x="21" y="7"/>
                    <a:pt x="24" y="5"/>
                    <a:pt x="25" y="5"/>
                  </a:cubicBezTo>
                  <a:cubicBezTo>
                    <a:pt x="26" y="5"/>
                    <a:pt x="27" y="6"/>
                    <a:pt x="29" y="7"/>
                  </a:cubicBezTo>
                  <a:cubicBezTo>
                    <a:pt x="30" y="5"/>
                    <a:pt x="31" y="2"/>
                    <a:pt x="3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8" name="Freeform 672">
              <a:extLst>
                <a:ext uri="{FF2B5EF4-FFF2-40B4-BE49-F238E27FC236}">
                  <a16:creationId xmlns:a16="http://schemas.microsoft.com/office/drawing/2014/main" id="{EA515623-96D0-44AE-8F6E-2D72C975D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2563" y="3326245"/>
              <a:ext cx="70081" cy="46190"/>
            </a:xfrm>
            <a:custGeom>
              <a:avLst/>
              <a:gdLst>
                <a:gd name="T0" fmla="*/ 15 w 15"/>
                <a:gd name="T1" fmla="*/ 6 h 10"/>
                <a:gd name="T2" fmla="*/ 10 w 15"/>
                <a:gd name="T3" fmla="*/ 1 h 10"/>
                <a:gd name="T4" fmla="*/ 2 w 15"/>
                <a:gd name="T5" fmla="*/ 5 h 10"/>
                <a:gd name="T6" fmla="*/ 1 w 15"/>
                <a:gd name="T7" fmla="*/ 9 h 10"/>
                <a:gd name="T8" fmla="*/ 6 w 15"/>
                <a:gd name="T9" fmla="*/ 9 h 10"/>
                <a:gd name="T10" fmla="*/ 11 w 15"/>
                <a:gd name="T11" fmla="*/ 7 h 10"/>
                <a:gd name="T12" fmla="*/ 15 w 15"/>
                <a:gd name="T13" fmla="*/ 6 h 10"/>
                <a:gd name="T14" fmla="*/ 15 w 1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3" y="4"/>
                    <a:pt x="10" y="4"/>
                    <a:pt x="10" y="1"/>
                  </a:cubicBezTo>
                  <a:cubicBezTo>
                    <a:pt x="5" y="0"/>
                    <a:pt x="4" y="0"/>
                    <a:pt x="2" y="5"/>
                  </a:cubicBezTo>
                  <a:cubicBezTo>
                    <a:pt x="2" y="6"/>
                    <a:pt x="0" y="9"/>
                    <a:pt x="1" y="9"/>
                  </a:cubicBezTo>
                  <a:cubicBezTo>
                    <a:pt x="3" y="10"/>
                    <a:pt x="5" y="10"/>
                    <a:pt x="6" y="9"/>
                  </a:cubicBezTo>
                  <a:cubicBezTo>
                    <a:pt x="8" y="8"/>
                    <a:pt x="9" y="7"/>
                    <a:pt x="11" y="7"/>
                  </a:cubicBezTo>
                  <a:cubicBezTo>
                    <a:pt x="11" y="7"/>
                    <a:pt x="15" y="7"/>
                    <a:pt x="15" y="6"/>
                  </a:cubicBezTo>
                  <a:cubicBezTo>
                    <a:pt x="14" y="6"/>
                    <a:pt x="15" y="7"/>
                    <a:pt x="15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9" name="Freeform 673">
              <a:extLst>
                <a:ext uri="{FF2B5EF4-FFF2-40B4-BE49-F238E27FC236}">
                  <a16:creationId xmlns:a16="http://schemas.microsoft.com/office/drawing/2014/main" id="{7A93D51A-5B42-4DDC-9C53-3F1B53102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2843" y="3311911"/>
              <a:ext cx="41411" cy="84419"/>
            </a:xfrm>
            <a:custGeom>
              <a:avLst/>
              <a:gdLst>
                <a:gd name="T0" fmla="*/ 6 w 9"/>
                <a:gd name="T1" fmla="*/ 16 h 18"/>
                <a:gd name="T2" fmla="*/ 7 w 9"/>
                <a:gd name="T3" fmla="*/ 11 h 18"/>
                <a:gd name="T4" fmla="*/ 6 w 9"/>
                <a:gd name="T5" fmla="*/ 6 h 18"/>
                <a:gd name="T6" fmla="*/ 7 w 9"/>
                <a:gd name="T7" fmla="*/ 4 h 18"/>
                <a:gd name="T8" fmla="*/ 3 w 9"/>
                <a:gd name="T9" fmla="*/ 1 h 18"/>
                <a:gd name="T10" fmla="*/ 0 w 9"/>
                <a:gd name="T11" fmla="*/ 9 h 18"/>
                <a:gd name="T12" fmla="*/ 4 w 9"/>
                <a:gd name="T13" fmla="*/ 18 h 18"/>
                <a:gd name="T14" fmla="*/ 6 w 9"/>
                <a:gd name="T15" fmla="*/ 16 h 18"/>
                <a:gd name="T16" fmla="*/ 6 w 9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6" y="16"/>
                  </a:moveTo>
                  <a:cubicBezTo>
                    <a:pt x="7" y="14"/>
                    <a:pt x="9" y="12"/>
                    <a:pt x="7" y="11"/>
                  </a:cubicBezTo>
                  <a:cubicBezTo>
                    <a:pt x="6" y="10"/>
                    <a:pt x="5" y="8"/>
                    <a:pt x="6" y="6"/>
                  </a:cubicBezTo>
                  <a:cubicBezTo>
                    <a:pt x="6" y="6"/>
                    <a:pt x="7" y="4"/>
                    <a:pt x="7" y="4"/>
                  </a:cubicBezTo>
                  <a:cubicBezTo>
                    <a:pt x="6" y="3"/>
                    <a:pt x="4" y="1"/>
                    <a:pt x="3" y="1"/>
                  </a:cubicBezTo>
                  <a:cubicBezTo>
                    <a:pt x="0" y="0"/>
                    <a:pt x="0" y="7"/>
                    <a:pt x="0" y="9"/>
                  </a:cubicBezTo>
                  <a:cubicBezTo>
                    <a:pt x="0" y="13"/>
                    <a:pt x="2" y="15"/>
                    <a:pt x="4" y="18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7" y="14"/>
                    <a:pt x="6" y="16"/>
                    <a:pt x="6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0" name="Freeform 674">
              <a:extLst>
                <a:ext uri="{FF2B5EF4-FFF2-40B4-BE49-F238E27FC236}">
                  <a16:creationId xmlns:a16="http://schemas.microsoft.com/office/drawing/2014/main" id="{C65FDFA3-12CC-40CF-9B6D-2A28057E3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734" y="3321468"/>
              <a:ext cx="60524" cy="41415"/>
            </a:xfrm>
            <a:custGeom>
              <a:avLst/>
              <a:gdLst>
                <a:gd name="T0" fmla="*/ 11 w 13"/>
                <a:gd name="T1" fmla="*/ 0 h 9"/>
                <a:gd name="T2" fmla="*/ 2 w 13"/>
                <a:gd name="T3" fmla="*/ 2 h 9"/>
                <a:gd name="T4" fmla="*/ 3 w 13"/>
                <a:gd name="T5" fmla="*/ 9 h 9"/>
                <a:gd name="T6" fmla="*/ 7 w 13"/>
                <a:gd name="T7" fmla="*/ 8 h 9"/>
                <a:gd name="T8" fmla="*/ 10 w 13"/>
                <a:gd name="T9" fmla="*/ 7 h 9"/>
                <a:gd name="T10" fmla="*/ 11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1" y="0"/>
                  </a:moveTo>
                  <a:cubicBezTo>
                    <a:pt x="9" y="0"/>
                    <a:pt x="2" y="0"/>
                    <a:pt x="2" y="2"/>
                  </a:cubicBezTo>
                  <a:cubicBezTo>
                    <a:pt x="0" y="4"/>
                    <a:pt x="0" y="8"/>
                    <a:pt x="3" y="9"/>
                  </a:cubicBezTo>
                  <a:cubicBezTo>
                    <a:pt x="4" y="8"/>
                    <a:pt x="6" y="9"/>
                    <a:pt x="7" y="8"/>
                  </a:cubicBezTo>
                  <a:cubicBezTo>
                    <a:pt x="8" y="8"/>
                    <a:pt x="9" y="6"/>
                    <a:pt x="10" y="7"/>
                  </a:cubicBezTo>
                  <a:cubicBezTo>
                    <a:pt x="13" y="9"/>
                    <a:pt x="11" y="1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1" name="Freeform 675">
              <a:extLst>
                <a:ext uri="{FF2B5EF4-FFF2-40B4-BE49-F238E27FC236}">
                  <a16:creationId xmlns:a16="http://schemas.microsoft.com/office/drawing/2014/main" id="{E1A3139A-AD24-46A9-9A40-0F2A6BC84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9605" y="3348544"/>
              <a:ext cx="89195" cy="74861"/>
            </a:xfrm>
            <a:custGeom>
              <a:avLst/>
              <a:gdLst>
                <a:gd name="T0" fmla="*/ 19 w 19"/>
                <a:gd name="T1" fmla="*/ 14 h 16"/>
                <a:gd name="T2" fmla="*/ 17 w 19"/>
                <a:gd name="T3" fmla="*/ 10 h 16"/>
                <a:gd name="T4" fmla="*/ 16 w 19"/>
                <a:gd name="T5" fmla="*/ 7 h 16"/>
                <a:gd name="T6" fmla="*/ 14 w 19"/>
                <a:gd name="T7" fmla="*/ 3 h 16"/>
                <a:gd name="T8" fmla="*/ 12 w 19"/>
                <a:gd name="T9" fmla="*/ 0 h 16"/>
                <a:gd name="T10" fmla="*/ 6 w 19"/>
                <a:gd name="T11" fmla="*/ 6 h 16"/>
                <a:gd name="T12" fmla="*/ 9 w 19"/>
                <a:gd name="T13" fmla="*/ 9 h 16"/>
                <a:gd name="T14" fmla="*/ 12 w 19"/>
                <a:gd name="T15" fmla="*/ 11 h 16"/>
                <a:gd name="T16" fmla="*/ 16 w 19"/>
                <a:gd name="T17" fmla="*/ 13 h 16"/>
                <a:gd name="T18" fmla="*/ 19 w 19"/>
                <a:gd name="T19" fmla="*/ 14 h 16"/>
                <a:gd name="T20" fmla="*/ 19 w 19"/>
                <a:gd name="T2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6">
                  <a:moveTo>
                    <a:pt x="19" y="14"/>
                  </a:moveTo>
                  <a:cubicBezTo>
                    <a:pt x="19" y="12"/>
                    <a:pt x="19" y="11"/>
                    <a:pt x="17" y="10"/>
                  </a:cubicBezTo>
                  <a:cubicBezTo>
                    <a:pt x="15" y="9"/>
                    <a:pt x="17" y="8"/>
                    <a:pt x="16" y="7"/>
                  </a:cubicBezTo>
                  <a:cubicBezTo>
                    <a:pt x="15" y="5"/>
                    <a:pt x="14" y="6"/>
                    <a:pt x="14" y="3"/>
                  </a:cubicBezTo>
                  <a:cubicBezTo>
                    <a:pt x="14" y="3"/>
                    <a:pt x="11" y="1"/>
                    <a:pt x="12" y="0"/>
                  </a:cubicBezTo>
                  <a:cubicBezTo>
                    <a:pt x="9" y="0"/>
                    <a:pt x="0" y="1"/>
                    <a:pt x="6" y="6"/>
                  </a:cubicBezTo>
                  <a:cubicBezTo>
                    <a:pt x="7" y="7"/>
                    <a:pt x="8" y="8"/>
                    <a:pt x="9" y="9"/>
                  </a:cubicBezTo>
                  <a:cubicBezTo>
                    <a:pt x="10" y="10"/>
                    <a:pt x="11" y="10"/>
                    <a:pt x="12" y="11"/>
                  </a:cubicBezTo>
                  <a:cubicBezTo>
                    <a:pt x="14" y="11"/>
                    <a:pt x="16" y="11"/>
                    <a:pt x="16" y="13"/>
                  </a:cubicBezTo>
                  <a:cubicBezTo>
                    <a:pt x="17" y="14"/>
                    <a:pt x="18" y="16"/>
                    <a:pt x="19" y="14"/>
                  </a:cubicBezTo>
                  <a:cubicBezTo>
                    <a:pt x="19" y="13"/>
                    <a:pt x="18" y="15"/>
                    <a:pt x="19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2" name="Freeform 676">
              <a:extLst>
                <a:ext uri="{FF2B5EF4-FFF2-40B4-BE49-F238E27FC236}">
                  <a16:creationId xmlns:a16="http://schemas.microsoft.com/office/drawing/2014/main" id="{5C133586-C25A-429B-827C-5C97CA72F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3053" y="3386771"/>
              <a:ext cx="461903" cy="391823"/>
            </a:xfrm>
            <a:custGeom>
              <a:avLst/>
              <a:gdLst>
                <a:gd name="T0" fmla="*/ 95 w 99"/>
                <a:gd name="T1" fmla="*/ 73 h 84"/>
                <a:gd name="T2" fmla="*/ 93 w 99"/>
                <a:gd name="T3" fmla="*/ 68 h 84"/>
                <a:gd name="T4" fmla="*/ 90 w 99"/>
                <a:gd name="T5" fmla="*/ 65 h 84"/>
                <a:gd name="T6" fmla="*/ 86 w 99"/>
                <a:gd name="T7" fmla="*/ 60 h 84"/>
                <a:gd name="T8" fmla="*/ 87 w 99"/>
                <a:gd name="T9" fmla="*/ 55 h 84"/>
                <a:gd name="T10" fmla="*/ 89 w 99"/>
                <a:gd name="T11" fmla="*/ 50 h 84"/>
                <a:gd name="T12" fmla="*/ 84 w 99"/>
                <a:gd name="T13" fmla="*/ 49 h 84"/>
                <a:gd name="T14" fmla="*/ 84 w 99"/>
                <a:gd name="T15" fmla="*/ 46 h 84"/>
                <a:gd name="T16" fmla="*/ 84 w 99"/>
                <a:gd name="T17" fmla="*/ 40 h 84"/>
                <a:gd name="T18" fmla="*/ 82 w 99"/>
                <a:gd name="T19" fmla="*/ 36 h 84"/>
                <a:gd name="T20" fmla="*/ 85 w 99"/>
                <a:gd name="T21" fmla="*/ 31 h 84"/>
                <a:gd name="T22" fmla="*/ 86 w 99"/>
                <a:gd name="T23" fmla="*/ 20 h 84"/>
                <a:gd name="T24" fmla="*/ 79 w 99"/>
                <a:gd name="T25" fmla="*/ 18 h 84"/>
                <a:gd name="T26" fmla="*/ 76 w 99"/>
                <a:gd name="T27" fmla="*/ 15 h 84"/>
                <a:gd name="T28" fmla="*/ 71 w 99"/>
                <a:gd name="T29" fmla="*/ 13 h 84"/>
                <a:gd name="T30" fmla="*/ 66 w 99"/>
                <a:gd name="T31" fmla="*/ 12 h 84"/>
                <a:gd name="T32" fmla="*/ 61 w 99"/>
                <a:gd name="T33" fmla="*/ 11 h 84"/>
                <a:gd name="T34" fmla="*/ 57 w 99"/>
                <a:gd name="T35" fmla="*/ 12 h 84"/>
                <a:gd name="T36" fmla="*/ 53 w 99"/>
                <a:gd name="T37" fmla="*/ 15 h 84"/>
                <a:gd name="T38" fmla="*/ 49 w 99"/>
                <a:gd name="T39" fmla="*/ 17 h 84"/>
                <a:gd name="T40" fmla="*/ 46 w 99"/>
                <a:gd name="T41" fmla="*/ 20 h 84"/>
                <a:gd name="T42" fmla="*/ 33 w 99"/>
                <a:gd name="T43" fmla="*/ 18 h 84"/>
                <a:gd name="T44" fmla="*/ 30 w 99"/>
                <a:gd name="T45" fmla="*/ 16 h 84"/>
                <a:gd name="T46" fmla="*/ 25 w 99"/>
                <a:gd name="T47" fmla="*/ 15 h 84"/>
                <a:gd name="T48" fmla="*/ 24 w 99"/>
                <a:gd name="T49" fmla="*/ 10 h 84"/>
                <a:gd name="T50" fmla="*/ 20 w 99"/>
                <a:gd name="T51" fmla="*/ 5 h 84"/>
                <a:gd name="T52" fmla="*/ 14 w 99"/>
                <a:gd name="T53" fmla="*/ 5 h 84"/>
                <a:gd name="T54" fmla="*/ 11 w 99"/>
                <a:gd name="T55" fmla="*/ 7 h 84"/>
                <a:gd name="T56" fmla="*/ 5 w 99"/>
                <a:gd name="T57" fmla="*/ 4 h 84"/>
                <a:gd name="T58" fmla="*/ 1 w 99"/>
                <a:gd name="T59" fmla="*/ 3 h 84"/>
                <a:gd name="T60" fmla="*/ 0 w 99"/>
                <a:gd name="T61" fmla="*/ 5 h 84"/>
                <a:gd name="T62" fmla="*/ 1 w 99"/>
                <a:gd name="T63" fmla="*/ 8 h 84"/>
                <a:gd name="T64" fmla="*/ 1 w 99"/>
                <a:gd name="T65" fmla="*/ 10 h 84"/>
                <a:gd name="T66" fmla="*/ 1 w 99"/>
                <a:gd name="T67" fmla="*/ 12 h 84"/>
                <a:gd name="T68" fmla="*/ 3 w 99"/>
                <a:gd name="T69" fmla="*/ 14 h 84"/>
                <a:gd name="T70" fmla="*/ 3 w 99"/>
                <a:gd name="T71" fmla="*/ 16 h 84"/>
                <a:gd name="T72" fmla="*/ 5 w 99"/>
                <a:gd name="T73" fmla="*/ 21 h 84"/>
                <a:gd name="T74" fmla="*/ 8 w 99"/>
                <a:gd name="T75" fmla="*/ 24 h 84"/>
                <a:gd name="T76" fmla="*/ 10 w 99"/>
                <a:gd name="T77" fmla="*/ 25 h 84"/>
                <a:gd name="T78" fmla="*/ 8 w 99"/>
                <a:gd name="T79" fmla="*/ 37 h 84"/>
                <a:gd name="T80" fmla="*/ 12 w 99"/>
                <a:gd name="T81" fmla="*/ 41 h 84"/>
                <a:gd name="T82" fmla="*/ 18 w 99"/>
                <a:gd name="T83" fmla="*/ 47 h 84"/>
                <a:gd name="T84" fmla="*/ 17 w 99"/>
                <a:gd name="T85" fmla="*/ 50 h 84"/>
                <a:gd name="T86" fmla="*/ 19 w 99"/>
                <a:gd name="T87" fmla="*/ 52 h 84"/>
                <a:gd name="T88" fmla="*/ 22 w 99"/>
                <a:gd name="T89" fmla="*/ 58 h 84"/>
                <a:gd name="T90" fmla="*/ 24 w 99"/>
                <a:gd name="T91" fmla="*/ 55 h 84"/>
                <a:gd name="T92" fmla="*/ 25 w 99"/>
                <a:gd name="T93" fmla="*/ 56 h 84"/>
                <a:gd name="T94" fmla="*/ 26 w 99"/>
                <a:gd name="T95" fmla="*/ 57 h 84"/>
                <a:gd name="T96" fmla="*/ 30 w 99"/>
                <a:gd name="T97" fmla="*/ 57 h 84"/>
                <a:gd name="T98" fmla="*/ 35 w 99"/>
                <a:gd name="T99" fmla="*/ 66 h 84"/>
                <a:gd name="T100" fmla="*/ 46 w 99"/>
                <a:gd name="T101" fmla="*/ 74 h 84"/>
                <a:gd name="T102" fmla="*/ 52 w 99"/>
                <a:gd name="T103" fmla="*/ 76 h 84"/>
                <a:gd name="T104" fmla="*/ 56 w 99"/>
                <a:gd name="T105" fmla="*/ 75 h 84"/>
                <a:gd name="T106" fmla="*/ 56 w 99"/>
                <a:gd name="T107" fmla="*/ 76 h 84"/>
                <a:gd name="T108" fmla="*/ 61 w 99"/>
                <a:gd name="T109" fmla="*/ 73 h 84"/>
                <a:gd name="T110" fmla="*/ 60 w 99"/>
                <a:gd name="T111" fmla="*/ 73 h 84"/>
                <a:gd name="T112" fmla="*/ 62 w 99"/>
                <a:gd name="T113" fmla="*/ 73 h 84"/>
                <a:gd name="T114" fmla="*/ 65 w 99"/>
                <a:gd name="T115" fmla="*/ 77 h 84"/>
                <a:gd name="T116" fmla="*/ 69 w 99"/>
                <a:gd name="T117" fmla="*/ 81 h 84"/>
                <a:gd name="T118" fmla="*/ 88 w 99"/>
                <a:gd name="T119" fmla="*/ 84 h 84"/>
                <a:gd name="T120" fmla="*/ 92 w 99"/>
                <a:gd name="T121" fmla="*/ 77 h 84"/>
                <a:gd name="T122" fmla="*/ 95 w 99"/>
                <a:gd name="T123" fmla="*/ 73 h 84"/>
                <a:gd name="T124" fmla="*/ 95 w 99"/>
                <a:gd name="T12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84">
                  <a:moveTo>
                    <a:pt x="95" y="73"/>
                  </a:moveTo>
                  <a:cubicBezTo>
                    <a:pt x="93" y="72"/>
                    <a:pt x="94" y="70"/>
                    <a:pt x="93" y="68"/>
                  </a:cubicBezTo>
                  <a:cubicBezTo>
                    <a:pt x="93" y="67"/>
                    <a:pt x="91" y="66"/>
                    <a:pt x="90" y="65"/>
                  </a:cubicBezTo>
                  <a:cubicBezTo>
                    <a:pt x="88" y="64"/>
                    <a:pt x="87" y="62"/>
                    <a:pt x="86" y="60"/>
                  </a:cubicBezTo>
                  <a:cubicBezTo>
                    <a:pt x="84" y="58"/>
                    <a:pt x="85" y="58"/>
                    <a:pt x="87" y="55"/>
                  </a:cubicBezTo>
                  <a:cubicBezTo>
                    <a:pt x="88" y="54"/>
                    <a:pt x="90" y="52"/>
                    <a:pt x="89" y="50"/>
                  </a:cubicBezTo>
                  <a:cubicBezTo>
                    <a:pt x="88" y="49"/>
                    <a:pt x="85" y="49"/>
                    <a:pt x="84" y="49"/>
                  </a:cubicBezTo>
                  <a:cubicBezTo>
                    <a:pt x="83" y="48"/>
                    <a:pt x="84" y="46"/>
                    <a:pt x="84" y="46"/>
                  </a:cubicBezTo>
                  <a:cubicBezTo>
                    <a:pt x="83" y="44"/>
                    <a:pt x="83" y="41"/>
                    <a:pt x="84" y="40"/>
                  </a:cubicBezTo>
                  <a:cubicBezTo>
                    <a:pt x="86" y="38"/>
                    <a:pt x="83" y="37"/>
                    <a:pt x="82" y="36"/>
                  </a:cubicBezTo>
                  <a:cubicBezTo>
                    <a:pt x="82" y="35"/>
                    <a:pt x="84" y="32"/>
                    <a:pt x="85" y="31"/>
                  </a:cubicBezTo>
                  <a:cubicBezTo>
                    <a:pt x="85" y="30"/>
                    <a:pt x="87" y="20"/>
                    <a:pt x="86" y="20"/>
                  </a:cubicBezTo>
                  <a:cubicBezTo>
                    <a:pt x="83" y="20"/>
                    <a:pt x="82" y="20"/>
                    <a:pt x="79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4"/>
                    <a:pt x="72" y="14"/>
                    <a:pt x="71" y="13"/>
                  </a:cubicBezTo>
                  <a:cubicBezTo>
                    <a:pt x="69" y="13"/>
                    <a:pt x="68" y="13"/>
                    <a:pt x="66" y="12"/>
                  </a:cubicBezTo>
                  <a:cubicBezTo>
                    <a:pt x="65" y="10"/>
                    <a:pt x="63" y="11"/>
                    <a:pt x="61" y="11"/>
                  </a:cubicBezTo>
                  <a:cubicBezTo>
                    <a:pt x="60" y="12"/>
                    <a:pt x="58" y="11"/>
                    <a:pt x="57" y="12"/>
                  </a:cubicBezTo>
                  <a:cubicBezTo>
                    <a:pt x="55" y="12"/>
                    <a:pt x="54" y="14"/>
                    <a:pt x="53" y="15"/>
                  </a:cubicBezTo>
                  <a:cubicBezTo>
                    <a:pt x="52" y="16"/>
                    <a:pt x="49" y="15"/>
                    <a:pt x="49" y="17"/>
                  </a:cubicBezTo>
                  <a:cubicBezTo>
                    <a:pt x="49" y="19"/>
                    <a:pt x="48" y="19"/>
                    <a:pt x="46" y="20"/>
                  </a:cubicBezTo>
                  <a:cubicBezTo>
                    <a:pt x="41" y="21"/>
                    <a:pt x="37" y="21"/>
                    <a:pt x="33" y="18"/>
                  </a:cubicBezTo>
                  <a:cubicBezTo>
                    <a:pt x="32" y="17"/>
                    <a:pt x="31" y="16"/>
                    <a:pt x="30" y="16"/>
                  </a:cubicBezTo>
                  <a:cubicBezTo>
                    <a:pt x="28" y="14"/>
                    <a:pt x="27" y="15"/>
                    <a:pt x="25" y="15"/>
                  </a:cubicBezTo>
                  <a:cubicBezTo>
                    <a:pt x="24" y="14"/>
                    <a:pt x="24" y="11"/>
                    <a:pt x="24" y="10"/>
                  </a:cubicBezTo>
                  <a:cubicBezTo>
                    <a:pt x="21" y="9"/>
                    <a:pt x="20" y="8"/>
                    <a:pt x="20" y="5"/>
                  </a:cubicBezTo>
                  <a:cubicBezTo>
                    <a:pt x="20" y="0"/>
                    <a:pt x="16" y="3"/>
                    <a:pt x="14" y="5"/>
                  </a:cubicBezTo>
                  <a:cubicBezTo>
                    <a:pt x="13" y="6"/>
                    <a:pt x="12" y="7"/>
                    <a:pt x="11" y="7"/>
                  </a:cubicBezTo>
                  <a:cubicBezTo>
                    <a:pt x="9" y="6"/>
                    <a:pt x="6" y="6"/>
                    <a:pt x="5" y="4"/>
                  </a:cubicBezTo>
                  <a:cubicBezTo>
                    <a:pt x="3" y="2"/>
                    <a:pt x="3" y="1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" y="10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3" y="13"/>
                    <a:pt x="3" y="14"/>
                  </a:cubicBezTo>
                  <a:cubicBezTo>
                    <a:pt x="3" y="15"/>
                    <a:pt x="2" y="16"/>
                    <a:pt x="3" y="16"/>
                  </a:cubicBezTo>
                  <a:cubicBezTo>
                    <a:pt x="4" y="18"/>
                    <a:pt x="4" y="19"/>
                    <a:pt x="5" y="21"/>
                  </a:cubicBezTo>
                  <a:cubicBezTo>
                    <a:pt x="6" y="22"/>
                    <a:pt x="6" y="23"/>
                    <a:pt x="8" y="24"/>
                  </a:cubicBezTo>
                  <a:cubicBezTo>
                    <a:pt x="8" y="24"/>
                    <a:pt x="10" y="25"/>
                    <a:pt x="10" y="25"/>
                  </a:cubicBezTo>
                  <a:cubicBezTo>
                    <a:pt x="11" y="29"/>
                    <a:pt x="2" y="33"/>
                    <a:pt x="8" y="37"/>
                  </a:cubicBezTo>
                  <a:cubicBezTo>
                    <a:pt x="10" y="38"/>
                    <a:pt x="10" y="40"/>
                    <a:pt x="12" y="41"/>
                  </a:cubicBezTo>
                  <a:cubicBezTo>
                    <a:pt x="14" y="43"/>
                    <a:pt x="16" y="44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8" y="51"/>
                    <a:pt x="20" y="51"/>
                    <a:pt x="19" y="52"/>
                  </a:cubicBezTo>
                  <a:cubicBezTo>
                    <a:pt x="19" y="55"/>
                    <a:pt x="21" y="56"/>
                    <a:pt x="22" y="58"/>
                  </a:cubicBezTo>
                  <a:cubicBezTo>
                    <a:pt x="24" y="57"/>
                    <a:pt x="23" y="56"/>
                    <a:pt x="24" y="55"/>
                  </a:cubicBezTo>
                  <a:cubicBezTo>
                    <a:pt x="24" y="55"/>
                    <a:pt x="25" y="56"/>
                    <a:pt x="25" y="56"/>
                  </a:cubicBezTo>
                  <a:cubicBezTo>
                    <a:pt x="27" y="56"/>
                    <a:pt x="25" y="56"/>
                    <a:pt x="26" y="57"/>
                  </a:cubicBezTo>
                  <a:cubicBezTo>
                    <a:pt x="27" y="58"/>
                    <a:pt x="28" y="55"/>
                    <a:pt x="30" y="57"/>
                  </a:cubicBezTo>
                  <a:cubicBezTo>
                    <a:pt x="32" y="60"/>
                    <a:pt x="33" y="63"/>
                    <a:pt x="35" y="66"/>
                  </a:cubicBezTo>
                  <a:cubicBezTo>
                    <a:pt x="37" y="69"/>
                    <a:pt x="42" y="72"/>
                    <a:pt x="46" y="74"/>
                  </a:cubicBezTo>
                  <a:cubicBezTo>
                    <a:pt x="48" y="75"/>
                    <a:pt x="50" y="75"/>
                    <a:pt x="52" y="76"/>
                  </a:cubicBezTo>
                  <a:cubicBezTo>
                    <a:pt x="53" y="76"/>
                    <a:pt x="56" y="75"/>
                    <a:pt x="56" y="75"/>
                  </a:cubicBezTo>
                  <a:cubicBezTo>
                    <a:pt x="56" y="75"/>
                    <a:pt x="56" y="76"/>
                    <a:pt x="56" y="76"/>
                  </a:cubicBezTo>
                  <a:cubicBezTo>
                    <a:pt x="57" y="76"/>
                    <a:pt x="60" y="74"/>
                    <a:pt x="61" y="73"/>
                  </a:cubicBezTo>
                  <a:cubicBezTo>
                    <a:pt x="61" y="73"/>
                    <a:pt x="60" y="73"/>
                    <a:pt x="60" y="73"/>
                  </a:cubicBezTo>
                  <a:cubicBezTo>
                    <a:pt x="60" y="72"/>
                    <a:pt x="62" y="73"/>
                    <a:pt x="62" y="73"/>
                  </a:cubicBezTo>
                  <a:cubicBezTo>
                    <a:pt x="64" y="74"/>
                    <a:pt x="64" y="75"/>
                    <a:pt x="65" y="77"/>
                  </a:cubicBezTo>
                  <a:cubicBezTo>
                    <a:pt x="66" y="80"/>
                    <a:pt x="67" y="80"/>
                    <a:pt x="69" y="81"/>
                  </a:cubicBezTo>
                  <a:cubicBezTo>
                    <a:pt x="75" y="82"/>
                    <a:pt x="82" y="83"/>
                    <a:pt x="88" y="84"/>
                  </a:cubicBezTo>
                  <a:cubicBezTo>
                    <a:pt x="88" y="80"/>
                    <a:pt x="89" y="79"/>
                    <a:pt x="92" y="77"/>
                  </a:cubicBezTo>
                  <a:cubicBezTo>
                    <a:pt x="94" y="76"/>
                    <a:pt x="99" y="75"/>
                    <a:pt x="95" y="73"/>
                  </a:cubicBezTo>
                  <a:cubicBezTo>
                    <a:pt x="94" y="72"/>
                    <a:pt x="97" y="74"/>
                    <a:pt x="95" y="7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3" name="Freeform 677">
              <a:extLst>
                <a:ext uri="{FF2B5EF4-FFF2-40B4-BE49-F238E27FC236}">
                  <a16:creationId xmlns:a16="http://schemas.microsoft.com/office/drawing/2014/main" id="{6A16649C-29C8-4DE3-B4C0-7A42C0E41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2610" y="3391550"/>
              <a:ext cx="36635" cy="27079"/>
            </a:xfrm>
            <a:custGeom>
              <a:avLst/>
              <a:gdLst>
                <a:gd name="T0" fmla="*/ 1 w 8"/>
                <a:gd name="T1" fmla="*/ 1 h 6"/>
                <a:gd name="T2" fmla="*/ 3 w 8"/>
                <a:gd name="T3" fmla="*/ 4 h 6"/>
                <a:gd name="T4" fmla="*/ 8 w 8"/>
                <a:gd name="T5" fmla="*/ 6 h 6"/>
                <a:gd name="T6" fmla="*/ 0 w 8"/>
                <a:gd name="T7" fmla="*/ 0 h 6"/>
                <a:gd name="T8" fmla="*/ 1 w 8"/>
                <a:gd name="T9" fmla="*/ 1 h 6"/>
                <a:gd name="T10" fmla="*/ 1 w 8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2" y="1"/>
                    <a:pt x="2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7" y="2"/>
                    <a:pt x="3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0" y="1"/>
                    <a:pt x="1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4" name="Freeform 678">
              <a:extLst>
                <a:ext uri="{FF2B5EF4-FFF2-40B4-BE49-F238E27FC236}">
                  <a16:creationId xmlns:a16="http://schemas.microsoft.com/office/drawing/2014/main" id="{DC99E588-6875-44D1-828A-89E2738A8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4301" y="3278461"/>
              <a:ext cx="164057" cy="84419"/>
            </a:xfrm>
            <a:custGeom>
              <a:avLst/>
              <a:gdLst>
                <a:gd name="T0" fmla="*/ 26 w 35"/>
                <a:gd name="T1" fmla="*/ 15 h 18"/>
                <a:gd name="T2" fmla="*/ 30 w 35"/>
                <a:gd name="T3" fmla="*/ 17 h 18"/>
                <a:gd name="T4" fmla="*/ 34 w 35"/>
                <a:gd name="T5" fmla="*/ 17 h 18"/>
                <a:gd name="T6" fmla="*/ 33 w 35"/>
                <a:gd name="T7" fmla="*/ 12 h 18"/>
                <a:gd name="T8" fmla="*/ 30 w 35"/>
                <a:gd name="T9" fmla="*/ 10 h 18"/>
                <a:gd name="T10" fmla="*/ 27 w 35"/>
                <a:gd name="T11" fmla="*/ 7 h 18"/>
                <a:gd name="T12" fmla="*/ 19 w 35"/>
                <a:gd name="T13" fmla="*/ 6 h 18"/>
                <a:gd name="T14" fmla="*/ 9 w 35"/>
                <a:gd name="T15" fmla="*/ 4 h 18"/>
                <a:gd name="T16" fmla="*/ 0 w 35"/>
                <a:gd name="T17" fmla="*/ 2 h 18"/>
                <a:gd name="T18" fmla="*/ 8 w 35"/>
                <a:gd name="T19" fmla="*/ 14 h 18"/>
                <a:gd name="T20" fmla="*/ 18 w 35"/>
                <a:gd name="T21" fmla="*/ 18 h 18"/>
                <a:gd name="T22" fmla="*/ 26 w 35"/>
                <a:gd name="T23" fmla="*/ 15 h 18"/>
                <a:gd name="T24" fmla="*/ 26 w 35"/>
                <a:gd name="T2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8">
                  <a:moveTo>
                    <a:pt x="26" y="15"/>
                  </a:moveTo>
                  <a:cubicBezTo>
                    <a:pt x="27" y="14"/>
                    <a:pt x="29" y="16"/>
                    <a:pt x="30" y="17"/>
                  </a:cubicBezTo>
                  <a:cubicBezTo>
                    <a:pt x="30" y="17"/>
                    <a:pt x="34" y="17"/>
                    <a:pt x="34" y="17"/>
                  </a:cubicBezTo>
                  <a:cubicBezTo>
                    <a:pt x="35" y="16"/>
                    <a:pt x="30" y="12"/>
                    <a:pt x="33" y="12"/>
                  </a:cubicBezTo>
                  <a:cubicBezTo>
                    <a:pt x="32" y="11"/>
                    <a:pt x="30" y="11"/>
                    <a:pt x="30" y="10"/>
                  </a:cubicBezTo>
                  <a:cubicBezTo>
                    <a:pt x="30" y="8"/>
                    <a:pt x="29" y="7"/>
                    <a:pt x="27" y="7"/>
                  </a:cubicBezTo>
                  <a:cubicBezTo>
                    <a:pt x="24" y="7"/>
                    <a:pt x="22" y="8"/>
                    <a:pt x="19" y="6"/>
                  </a:cubicBezTo>
                  <a:cubicBezTo>
                    <a:pt x="16" y="5"/>
                    <a:pt x="13" y="5"/>
                    <a:pt x="9" y="4"/>
                  </a:cubicBezTo>
                  <a:cubicBezTo>
                    <a:pt x="6" y="3"/>
                    <a:pt x="4" y="0"/>
                    <a:pt x="0" y="2"/>
                  </a:cubicBezTo>
                  <a:cubicBezTo>
                    <a:pt x="3" y="6"/>
                    <a:pt x="11" y="7"/>
                    <a:pt x="8" y="14"/>
                  </a:cubicBezTo>
                  <a:cubicBezTo>
                    <a:pt x="11" y="14"/>
                    <a:pt x="18" y="14"/>
                    <a:pt x="18" y="18"/>
                  </a:cubicBezTo>
                  <a:cubicBezTo>
                    <a:pt x="18" y="15"/>
                    <a:pt x="24" y="15"/>
                    <a:pt x="26" y="15"/>
                  </a:cubicBezTo>
                  <a:cubicBezTo>
                    <a:pt x="27" y="14"/>
                    <a:pt x="19" y="15"/>
                    <a:pt x="26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5" name="Freeform 679">
              <a:extLst>
                <a:ext uri="{FF2B5EF4-FFF2-40B4-BE49-F238E27FC236}">
                  <a16:creationId xmlns:a16="http://schemas.microsoft.com/office/drawing/2014/main" id="{61285DC7-99C9-4285-AD03-23936684B8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7389" y="3334210"/>
              <a:ext cx="125829" cy="98753"/>
            </a:xfrm>
            <a:custGeom>
              <a:avLst/>
              <a:gdLst>
                <a:gd name="T0" fmla="*/ 8 w 27"/>
                <a:gd name="T1" fmla="*/ 2 h 21"/>
                <a:gd name="T2" fmla="*/ 10 w 27"/>
                <a:gd name="T3" fmla="*/ 5 h 21"/>
                <a:gd name="T4" fmla="*/ 7 w 27"/>
                <a:gd name="T5" fmla="*/ 5 h 21"/>
                <a:gd name="T6" fmla="*/ 4 w 27"/>
                <a:gd name="T7" fmla="*/ 3 h 21"/>
                <a:gd name="T8" fmla="*/ 4 w 27"/>
                <a:gd name="T9" fmla="*/ 7 h 21"/>
                <a:gd name="T10" fmla="*/ 6 w 27"/>
                <a:gd name="T11" fmla="*/ 11 h 21"/>
                <a:gd name="T12" fmla="*/ 8 w 27"/>
                <a:gd name="T13" fmla="*/ 14 h 21"/>
                <a:gd name="T14" fmla="*/ 9 w 27"/>
                <a:gd name="T15" fmla="*/ 17 h 21"/>
                <a:gd name="T16" fmla="*/ 16 w 27"/>
                <a:gd name="T17" fmla="*/ 13 h 21"/>
                <a:gd name="T18" fmla="*/ 17 w 27"/>
                <a:gd name="T19" fmla="*/ 16 h 21"/>
                <a:gd name="T20" fmla="*/ 21 w 27"/>
                <a:gd name="T21" fmla="*/ 21 h 21"/>
                <a:gd name="T22" fmla="*/ 21 w 27"/>
                <a:gd name="T23" fmla="*/ 18 h 21"/>
                <a:gd name="T24" fmla="*/ 23 w 27"/>
                <a:gd name="T25" fmla="*/ 16 h 21"/>
                <a:gd name="T26" fmla="*/ 25 w 27"/>
                <a:gd name="T27" fmla="*/ 11 h 21"/>
                <a:gd name="T28" fmla="*/ 19 w 27"/>
                <a:gd name="T29" fmla="*/ 1 h 21"/>
                <a:gd name="T30" fmla="*/ 12 w 27"/>
                <a:gd name="T31" fmla="*/ 2 h 21"/>
                <a:gd name="T32" fmla="*/ 9 w 27"/>
                <a:gd name="T33" fmla="*/ 0 h 21"/>
                <a:gd name="T34" fmla="*/ 8 w 27"/>
                <a:gd name="T35" fmla="*/ 2 h 21"/>
                <a:gd name="T36" fmla="*/ 8 w 2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1">
                  <a:moveTo>
                    <a:pt x="8" y="2"/>
                  </a:moveTo>
                  <a:cubicBezTo>
                    <a:pt x="8" y="2"/>
                    <a:pt x="11" y="4"/>
                    <a:pt x="10" y="5"/>
                  </a:cubicBezTo>
                  <a:cubicBezTo>
                    <a:pt x="10" y="5"/>
                    <a:pt x="7" y="5"/>
                    <a:pt x="7" y="5"/>
                  </a:cubicBezTo>
                  <a:cubicBezTo>
                    <a:pt x="5" y="5"/>
                    <a:pt x="5" y="3"/>
                    <a:pt x="4" y="3"/>
                  </a:cubicBezTo>
                  <a:cubicBezTo>
                    <a:pt x="0" y="2"/>
                    <a:pt x="4" y="6"/>
                    <a:pt x="4" y="7"/>
                  </a:cubicBezTo>
                  <a:cubicBezTo>
                    <a:pt x="4" y="10"/>
                    <a:pt x="7" y="8"/>
                    <a:pt x="6" y="11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9" y="14"/>
                    <a:pt x="9" y="16"/>
                    <a:pt x="9" y="17"/>
                  </a:cubicBezTo>
                  <a:cubicBezTo>
                    <a:pt x="10" y="16"/>
                    <a:pt x="14" y="14"/>
                    <a:pt x="16" y="13"/>
                  </a:cubicBezTo>
                  <a:cubicBezTo>
                    <a:pt x="17" y="13"/>
                    <a:pt x="17" y="15"/>
                    <a:pt x="17" y="16"/>
                  </a:cubicBezTo>
                  <a:cubicBezTo>
                    <a:pt x="17" y="19"/>
                    <a:pt x="18" y="20"/>
                    <a:pt x="21" y="21"/>
                  </a:cubicBezTo>
                  <a:cubicBezTo>
                    <a:pt x="21" y="20"/>
                    <a:pt x="21" y="18"/>
                    <a:pt x="21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4"/>
                    <a:pt x="24" y="12"/>
                    <a:pt x="25" y="11"/>
                  </a:cubicBezTo>
                  <a:cubicBezTo>
                    <a:pt x="27" y="8"/>
                    <a:pt x="21" y="2"/>
                    <a:pt x="19" y="1"/>
                  </a:cubicBezTo>
                  <a:cubicBezTo>
                    <a:pt x="17" y="4"/>
                    <a:pt x="15" y="4"/>
                    <a:pt x="12" y="2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9" y="3"/>
                    <a:pt x="7" y="0"/>
                    <a:pt x="8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6" name="Freeform 680">
              <a:extLst>
                <a:ext uri="{FF2B5EF4-FFF2-40B4-BE49-F238E27FC236}">
                  <a16:creationId xmlns:a16="http://schemas.microsoft.com/office/drawing/2014/main" id="{7E38C26B-D697-488C-8F85-0919FF789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8799" y="3643210"/>
              <a:ext cx="41411" cy="47784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7 h 10"/>
                <a:gd name="T4" fmla="*/ 4 w 9"/>
                <a:gd name="T5" fmla="*/ 8 h 10"/>
                <a:gd name="T6" fmla="*/ 9 w 9"/>
                <a:gd name="T7" fmla="*/ 10 h 10"/>
                <a:gd name="T8" fmla="*/ 7 w 9"/>
                <a:gd name="T9" fmla="*/ 5 h 10"/>
                <a:gd name="T10" fmla="*/ 8 w 9"/>
                <a:gd name="T11" fmla="*/ 3 h 10"/>
                <a:gd name="T12" fmla="*/ 3 w 9"/>
                <a:gd name="T13" fmla="*/ 2 h 10"/>
                <a:gd name="T14" fmla="*/ 3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1" y="3"/>
                    <a:pt x="0" y="5"/>
                    <a:pt x="0" y="7"/>
                  </a:cubicBezTo>
                  <a:cubicBezTo>
                    <a:pt x="1" y="7"/>
                    <a:pt x="4" y="7"/>
                    <a:pt x="4" y="8"/>
                  </a:cubicBezTo>
                  <a:cubicBezTo>
                    <a:pt x="6" y="10"/>
                    <a:pt x="7" y="10"/>
                    <a:pt x="9" y="10"/>
                  </a:cubicBezTo>
                  <a:cubicBezTo>
                    <a:pt x="9" y="10"/>
                    <a:pt x="7" y="5"/>
                    <a:pt x="7" y="5"/>
                  </a:cubicBezTo>
                  <a:cubicBezTo>
                    <a:pt x="8" y="5"/>
                    <a:pt x="9" y="5"/>
                    <a:pt x="8" y="3"/>
                  </a:cubicBezTo>
                  <a:cubicBezTo>
                    <a:pt x="6" y="2"/>
                    <a:pt x="5" y="0"/>
                    <a:pt x="3" y="2"/>
                  </a:cubicBezTo>
                  <a:cubicBezTo>
                    <a:pt x="1" y="4"/>
                    <a:pt x="4" y="1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7" name="Freeform 681">
              <a:extLst>
                <a:ext uri="{FF2B5EF4-FFF2-40B4-BE49-F238E27FC236}">
                  <a16:creationId xmlns:a16="http://schemas.microsoft.com/office/drawing/2014/main" id="{3A7D7234-5F35-4E63-B38C-2A25ED989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7587" y="3466410"/>
              <a:ext cx="162462" cy="125830"/>
            </a:xfrm>
            <a:custGeom>
              <a:avLst/>
              <a:gdLst>
                <a:gd name="T0" fmla="*/ 29 w 35"/>
                <a:gd name="T1" fmla="*/ 10 h 27"/>
                <a:gd name="T2" fmla="*/ 30 w 35"/>
                <a:gd name="T3" fmla="*/ 7 h 27"/>
                <a:gd name="T4" fmla="*/ 29 w 35"/>
                <a:gd name="T5" fmla="*/ 5 h 27"/>
                <a:gd name="T6" fmla="*/ 35 w 35"/>
                <a:gd name="T7" fmla="*/ 0 h 27"/>
                <a:gd name="T8" fmla="*/ 25 w 35"/>
                <a:gd name="T9" fmla="*/ 1 h 27"/>
                <a:gd name="T10" fmla="*/ 19 w 35"/>
                <a:gd name="T11" fmla="*/ 2 h 27"/>
                <a:gd name="T12" fmla="*/ 13 w 35"/>
                <a:gd name="T13" fmla="*/ 2 h 27"/>
                <a:gd name="T14" fmla="*/ 8 w 35"/>
                <a:gd name="T15" fmla="*/ 2 h 27"/>
                <a:gd name="T16" fmla="*/ 7 w 35"/>
                <a:gd name="T17" fmla="*/ 4 h 27"/>
                <a:gd name="T18" fmla="*/ 6 w 35"/>
                <a:gd name="T19" fmla="*/ 6 h 27"/>
                <a:gd name="T20" fmla="*/ 3 w 35"/>
                <a:gd name="T21" fmla="*/ 6 h 27"/>
                <a:gd name="T22" fmla="*/ 3 w 35"/>
                <a:gd name="T23" fmla="*/ 10 h 27"/>
                <a:gd name="T24" fmla="*/ 4 w 35"/>
                <a:gd name="T25" fmla="*/ 14 h 27"/>
                <a:gd name="T26" fmla="*/ 2 w 35"/>
                <a:gd name="T27" fmla="*/ 22 h 27"/>
                <a:gd name="T28" fmla="*/ 7 w 35"/>
                <a:gd name="T29" fmla="*/ 27 h 27"/>
                <a:gd name="T30" fmla="*/ 13 w 35"/>
                <a:gd name="T31" fmla="*/ 24 h 27"/>
                <a:gd name="T32" fmla="*/ 22 w 35"/>
                <a:gd name="T33" fmla="*/ 19 h 27"/>
                <a:gd name="T34" fmla="*/ 28 w 35"/>
                <a:gd name="T35" fmla="*/ 15 h 27"/>
                <a:gd name="T36" fmla="*/ 29 w 35"/>
                <a:gd name="T37" fmla="*/ 10 h 27"/>
                <a:gd name="T38" fmla="*/ 29 w 35"/>
                <a:gd name="T3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7">
                  <a:moveTo>
                    <a:pt x="29" y="10"/>
                  </a:moveTo>
                  <a:cubicBezTo>
                    <a:pt x="30" y="9"/>
                    <a:pt x="31" y="8"/>
                    <a:pt x="30" y="7"/>
                  </a:cubicBezTo>
                  <a:cubicBezTo>
                    <a:pt x="29" y="6"/>
                    <a:pt x="28" y="6"/>
                    <a:pt x="29" y="5"/>
                  </a:cubicBezTo>
                  <a:cubicBezTo>
                    <a:pt x="31" y="3"/>
                    <a:pt x="35" y="3"/>
                    <a:pt x="35" y="0"/>
                  </a:cubicBezTo>
                  <a:cubicBezTo>
                    <a:pt x="32" y="0"/>
                    <a:pt x="28" y="0"/>
                    <a:pt x="25" y="1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5" y="1"/>
                    <a:pt x="13" y="2"/>
                  </a:cubicBezTo>
                  <a:cubicBezTo>
                    <a:pt x="11" y="3"/>
                    <a:pt x="10" y="3"/>
                    <a:pt x="8" y="2"/>
                  </a:cubicBezTo>
                  <a:cubicBezTo>
                    <a:pt x="6" y="0"/>
                    <a:pt x="7" y="4"/>
                    <a:pt x="7" y="4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8"/>
                    <a:pt x="4" y="6"/>
                    <a:pt x="3" y="6"/>
                  </a:cubicBezTo>
                  <a:cubicBezTo>
                    <a:pt x="2" y="7"/>
                    <a:pt x="3" y="9"/>
                    <a:pt x="3" y="10"/>
                  </a:cubicBezTo>
                  <a:cubicBezTo>
                    <a:pt x="3" y="11"/>
                    <a:pt x="2" y="13"/>
                    <a:pt x="4" y="14"/>
                  </a:cubicBezTo>
                  <a:cubicBezTo>
                    <a:pt x="9" y="17"/>
                    <a:pt x="5" y="19"/>
                    <a:pt x="2" y="22"/>
                  </a:cubicBezTo>
                  <a:cubicBezTo>
                    <a:pt x="0" y="24"/>
                    <a:pt x="5" y="27"/>
                    <a:pt x="7" y="27"/>
                  </a:cubicBezTo>
                  <a:cubicBezTo>
                    <a:pt x="9" y="27"/>
                    <a:pt x="11" y="25"/>
                    <a:pt x="13" y="24"/>
                  </a:cubicBezTo>
                  <a:cubicBezTo>
                    <a:pt x="16" y="22"/>
                    <a:pt x="19" y="21"/>
                    <a:pt x="22" y="19"/>
                  </a:cubicBezTo>
                  <a:cubicBezTo>
                    <a:pt x="24" y="18"/>
                    <a:pt x="26" y="17"/>
                    <a:pt x="28" y="15"/>
                  </a:cubicBezTo>
                  <a:cubicBezTo>
                    <a:pt x="29" y="13"/>
                    <a:pt x="28" y="11"/>
                    <a:pt x="29" y="10"/>
                  </a:cubicBezTo>
                  <a:cubicBezTo>
                    <a:pt x="30" y="8"/>
                    <a:pt x="29" y="11"/>
                    <a:pt x="29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8" name="Freeform 682">
              <a:extLst>
                <a:ext uri="{FF2B5EF4-FFF2-40B4-BE49-F238E27FC236}">
                  <a16:creationId xmlns:a16="http://schemas.microsoft.com/office/drawing/2014/main" id="{B7617452-FAE9-4A3C-B6ED-7E2A3D1D1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2446" y="3456855"/>
              <a:ext cx="232544" cy="219804"/>
            </a:xfrm>
            <a:custGeom>
              <a:avLst/>
              <a:gdLst>
                <a:gd name="T0" fmla="*/ 47 w 50"/>
                <a:gd name="T1" fmla="*/ 36 h 47"/>
                <a:gd name="T2" fmla="*/ 45 w 50"/>
                <a:gd name="T3" fmla="*/ 34 h 47"/>
                <a:gd name="T4" fmla="*/ 46 w 50"/>
                <a:gd name="T5" fmla="*/ 32 h 47"/>
                <a:gd name="T6" fmla="*/ 41 w 50"/>
                <a:gd name="T7" fmla="*/ 27 h 47"/>
                <a:gd name="T8" fmla="*/ 38 w 50"/>
                <a:gd name="T9" fmla="*/ 25 h 47"/>
                <a:gd name="T10" fmla="*/ 35 w 50"/>
                <a:gd name="T11" fmla="*/ 18 h 47"/>
                <a:gd name="T12" fmla="*/ 38 w 50"/>
                <a:gd name="T13" fmla="*/ 10 h 47"/>
                <a:gd name="T14" fmla="*/ 34 w 50"/>
                <a:gd name="T15" fmla="*/ 6 h 47"/>
                <a:gd name="T16" fmla="*/ 32 w 50"/>
                <a:gd name="T17" fmla="*/ 2 h 47"/>
                <a:gd name="T18" fmla="*/ 30 w 50"/>
                <a:gd name="T19" fmla="*/ 3 h 47"/>
                <a:gd name="T20" fmla="*/ 28 w 50"/>
                <a:gd name="T21" fmla="*/ 1 h 47"/>
                <a:gd name="T22" fmla="*/ 25 w 50"/>
                <a:gd name="T23" fmla="*/ 2 h 47"/>
                <a:gd name="T24" fmla="*/ 20 w 50"/>
                <a:gd name="T25" fmla="*/ 1 h 47"/>
                <a:gd name="T26" fmla="*/ 18 w 50"/>
                <a:gd name="T27" fmla="*/ 4 h 47"/>
                <a:gd name="T28" fmla="*/ 13 w 50"/>
                <a:gd name="T29" fmla="*/ 7 h 47"/>
                <a:gd name="T30" fmla="*/ 14 w 50"/>
                <a:gd name="T31" fmla="*/ 10 h 47"/>
                <a:gd name="T32" fmla="*/ 13 w 50"/>
                <a:gd name="T33" fmla="*/ 13 h 47"/>
                <a:gd name="T34" fmla="*/ 9 w 50"/>
                <a:gd name="T35" fmla="*/ 19 h 47"/>
                <a:gd name="T36" fmla="*/ 1 w 50"/>
                <a:gd name="T37" fmla="*/ 25 h 47"/>
                <a:gd name="T38" fmla="*/ 3 w 50"/>
                <a:gd name="T39" fmla="*/ 30 h 47"/>
                <a:gd name="T40" fmla="*/ 9 w 50"/>
                <a:gd name="T41" fmla="*/ 31 h 47"/>
                <a:gd name="T42" fmla="*/ 18 w 50"/>
                <a:gd name="T43" fmla="*/ 36 h 47"/>
                <a:gd name="T44" fmla="*/ 29 w 50"/>
                <a:gd name="T45" fmla="*/ 45 h 47"/>
                <a:gd name="T46" fmla="*/ 38 w 50"/>
                <a:gd name="T47" fmla="*/ 47 h 47"/>
                <a:gd name="T48" fmla="*/ 43 w 50"/>
                <a:gd name="T49" fmla="*/ 42 h 47"/>
                <a:gd name="T50" fmla="*/ 50 w 50"/>
                <a:gd name="T51" fmla="*/ 43 h 47"/>
                <a:gd name="T52" fmla="*/ 47 w 50"/>
                <a:gd name="T53" fmla="*/ 39 h 47"/>
                <a:gd name="T54" fmla="*/ 47 w 50"/>
                <a:gd name="T55" fmla="*/ 36 h 47"/>
                <a:gd name="T56" fmla="*/ 47 w 50"/>
                <a:gd name="T57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47">
                  <a:moveTo>
                    <a:pt x="47" y="36"/>
                  </a:moveTo>
                  <a:cubicBezTo>
                    <a:pt x="47" y="36"/>
                    <a:pt x="45" y="35"/>
                    <a:pt x="45" y="34"/>
                  </a:cubicBezTo>
                  <a:cubicBezTo>
                    <a:pt x="45" y="33"/>
                    <a:pt x="46" y="33"/>
                    <a:pt x="46" y="32"/>
                  </a:cubicBezTo>
                  <a:cubicBezTo>
                    <a:pt x="45" y="30"/>
                    <a:pt x="43" y="29"/>
                    <a:pt x="41" y="27"/>
                  </a:cubicBezTo>
                  <a:cubicBezTo>
                    <a:pt x="40" y="27"/>
                    <a:pt x="38" y="26"/>
                    <a:pt x="38" y="25"/>
                  </a:cubicBezTo>
                  <a:cubicBezTo>
                    <a:pt x="37" y="23"/>
                    <a:pt x="35" y="21"/>
                    <a:pt x="35" y="18"/>
                  </a:cubicBezTo>
                  <a:cubicBezTo>
                    <a:pt x="34" y="16"/>
                    <a:pt x="40" y="12"/>
                    <a:pt x="38" y="10"/>
                  </a:cubicBezTo>
                  <a:cubicBezTo>
                    <a:pt x="36" y="9"/>
                    <a:pt x="35" y="8"/>
                    <a:pt x="34" y="6"/>
                  </a:cubicBezTo>
                  <a:cubicBezTo>
                    <a:pt x="33" y="5"/>
                    <a:pt x="33" y="3"/>
                    <a:pt x="32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8" y="3"/>
                    <a:pt x="29" y="1"/>
                    <a:pt x="28" y="1"/>
                  </a:cubicBezTo>
                  <a:cubicBezTo>
                    <a:pt x="27" y="1"/>
                    <a:pt x="25" y="2"/>
                    <a:pt x="25" y="2"/>
                  </a:cubicBezTo>
                  <a:cubicBezTo>
                    <a:pt x="23" y="0"/>
                    <a:pt x="22" y="1"/>
                    <a:pt x="20" y="1"/>
                  </a:cubicBezTo>
                  <a:cubicBezTo>
                    <a:pt x="18" y="2"/>
                    <a:pt x="19" y="3"/>
                    <a:pt x="18" y="4"/>
                  </a:cubicBezTo>
                  <a:cubicBezTo>
                    <a:pt x="16" y="5"/>
                    <a:pt x="14" y="5"/>
                    <a:pt x="13" y="7"/>
                  </a:cubicBezTo>
                  <a:cubicBezTo>
                    <a:pt x="12" y="9"/>
                    <a:pt x="14" y="8"/>
                    <a:pt x="14" y="10"/>
                  </a:cubicBezTo>
                  <a:cubicBezTo>
                    <a:pt x="14" y="11"/>
                    <a:pt x="13" y="11"/>
                    <a:pt x="13" y="13"/>
                  </a:cubicBezTo>
                  <a:cubicBezTo>
                    <a:pt x="13" y="16"/>
                    <a:pt x="12" y="17"/>
                    <a:pt x="9" y="19"/>
                  </a:cubicBezTo>
                  <a:cubicBezTo>
                    <a:pt x="7" y="20"/>
                    <a:pt x="0" y="23"/>
                    <a:pt x="1" y="25"/>
                  </a:cubicBezTo>
                  <a:cubicBezTo>
                    <a:pt x="2" y="26"/>
                    <a:pt x="2" y="29"/>
                    <a:pt x="3" y="30"/>
                  </a:cubicBezTo>
                  <a:cubicBezTo>
                    <a:pt x="4" y="31"/>
                    <a:pt x="8" y="31"/>
                    <a:pt x="9" y="31"/>
                  </a:cubicBezTo>
                  <a:cubicBezTo>
                    <a:pt x="12" y="32"/>
                    <a:pt x="15" y="34"/>
                    <a:pt x="18" y="36"/>
                  </a:cubicBezTo>
                  <a:cubicBezTo>
                    <a:pt x="22" y="39"/>
                    <a:pt x="25" y="42"/>
                    <a:pt x="29" y="45"/>
                  </a:cubicBezTo>
                  <a:cubicBezTo>
                    <a:pt x="32" y="47"/>
                    <a:pt x="35" y="47"/>
                    <a:pt x="38" y="47"/>
                  </a:cubicBezTo>
                  <a:cubicBezTo>
                    <a:pt x="41" y="47"/>
                    <a:pt x="41" y="44"/>
                    <a:pt x="43" y="42"/>
                  </a:cubicBezTo>
                  <a:cubicBezTo>
                    <a:pt x="45" y="40"/>
                    <a:pt x="49" y="44"/>
                    <a:pt x="50" y="43"/>
                  </a:cubicBezTo>
                  <a:cubicBezTo>
                    <a:pt x="49" y="42"/>
                    <a:pt x="48" y="41"/>
                    <a:pt x="47" y="39"/>
                  </a:cubicBezTo>
                  <a:cubicBezTo>
                    <a:pt x="47" y="38"/>
                    <a:pt x="48" y="37"/>
                    <a:pt x="47" y="36"/>
                  </a:cubicBezTo>
                  <a:cubicBezTo>
                    <a:pt x="46" y="35"/>
                    <a:pt x="48" y="37"/>
                    <a:pt x="47" y="3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9" name="Freeform 683">
              <a:extLst>
                <a:ext uri="{FF2B5EF4-FFF2-40B4-BE49-F238E27FC236}">
                  <a16:creationId xmlns:a16="http://schemas.microsoft.com/office/drawing/2014/main" id="{F9CEC085-9505-4064-917A-2E08340D7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7784" y="3329433"/>
              <a:ext cx="442789" cy="168835"/>
            </a:xfrm>
            <a:custGeom>
              <a:avLst/>
              <a:gdLst>
                <a:gd name="T0" fmla="*/ 52 w 95"/>
                <a:gd name="T1" fmla="*/ 36 h 36"/>
                <a:gd name="T2" fmla="*/ 54 w 95"/>
                <a:gd name="T3" fmla="*/ 33 h 36"/>
                <a:gd name="T4" fmla="*/ 55 w 95"/>
                <a:gd name="T5" fmla="*/ 31 h 36"/>
                <a:gd name="T6" fmla="*/ 60 w 95"/>
                <a:gd name="T7" fmla="*/ 31 h 36"/>
                <a:gd name="T8" fmla="*/ 64 w 95"/>
                <a:gd name="T9" fmla="*/ 31 h 36"/>
                <a:gd name="T10" fmla="*/ 75 w 95"/>
                <a:gd name="T11" fmla="*/ 29 h 36"/>
                <a:gd name="T12" fmla="*/ 85 w 95"/>
                <a:gd name="T13" fmla="*/ 28 h 36"/>
                <a:gd name="T14" fmla="*/ 90 w 95"/>
                <a:gd name="T15" fmla="*/ 28 h 36"/>
                <a:gd name="T16" fmla="*/ 92 w 95"/>
                <a:gd name="T17" fmla="*/ 30 h 36"/>
                <a:gd name="T18" fmla="*/ 94 w 95"/>
                <a:gd name="T19" fmla="*/ 28 h 36"/>
                <a:gd name="T20" fmla="*/ 92 w 95"/>
                <a:gd name="T21" fmla="*/ 24 h 36"/>
                <a:gd name="T22" fmla="*/ 92 w 95"/>
                <a:gd name="T23" fmla="*/ 22 h 36"/>
                <a:gd name="T24" fmla="*/ 91 w 95"/>
                <a:gd name="T25" fmla="*/ 17 h 36"/>
                <a:gd name="T26" fmla="*/ 93 w 95"/>
                <a:gd name="T27" fmla="*/ 14 h 36"/>
                <a:gd name="T28" fmla="*/ 89 w 95"/>
                <a:gd name="T29" fmla="*/ 8 h 36"/>
                <a:gd name="T30" fmla="*/ 83 w 95"/>
                <a:gd name="T31" fmla="*/ 3 h 36"/>
                <a:gd name="T32" fmla="*/ 80 w 95"/>
                <a:gd name="T33" fmla="*/ 3 h 36"/>
                <a:gd name="T34" fmla="*/ 78 w 95"/>
                <a:gd name="T35" fmla="*/ 3 h 36"/>
                <a:gd name="T36" fmla="*/ 73 w 95"/>
                <a:gd name="T37" fmla="*/ 6 h 36"/>
                <a:gd name="T38" fmla="*/ 63 w 95"/>
                <a:gd name="T39" fmla="*/ 6 h 36"/>
                <a:gd name="T40" fmla="*/ 58 w 95"/>
                <a:gd name="T41" fmla="*/ 6 h 36"/>
                <a:gd name="T42" fmla="*/ 54 w 95"/>
                <a:gd name="T43" fmla="*/ 4 h 36"/>
                <a:gd name="T44" fmla="*/ 50 w 95"/>
                <a:gd name="T45" fmla="*/ 2 h 36"/>
                <a:gd name="T46" fmla="*/ 46 w 95"/>
                <a:gd name="T47" fmla="*/ 0 h 36"/>
                <a:gd name="T48" fmla="*/ 37 w 95"/>
                <a:gd name="T49" fmla="*/ 0 h 36"/>
                <a:gd name="T50" fmla="*/ 29 w 95"/>
                <a:gd name="T51" fmla="*/ 4 h 36"/>
                <a:gd name="T52" fmla="*/ 18 w 95"/>
                <a:gd name="T53" fmla="*/ 5 h 36"/>
                <a:gd name="T54" fmla="*/ 16 w 95"/>
                <a:gd name="T55" fmla="*/ 6 h 36"/>
                <a:gd name="T56" fmla="*/ 18 w 95"/>
                <a:gd name="T57" fmla="*/ 7 h 36"/>
                <a:gd name="T58" fmla="*/ 15 w 95"/>
                <a:gd name="T59" fmla="*/ 8 h 36"/>
                <a:gd name="T60" fmla="*/ 13 w 95"/>
                <a:gd name="T61" fmla="*/ 9 h 36"/>
                <a:gd name="T62" fmla="*/ 4 w 95"/>
                <a:gd name="T63" fmla="*/ 9 h 36"/>
                <a:gd name="T64" fmla="*/ 3 w 95"/>
                <a:gd name="T65" fmla="*/ 11 h 36"/>
                <a:gd name="T66" fmla="*/ 3 w 95"/>
                <a:gd name="T67" fmla="*/ 15 h 36"/>
                <a:gd name="T68" fmla="*/ 5 w 95"/>
                <a:gd name="T69" fmla="*/ 14 h 36"/>
                <a:gd name="T70" fmla="*/ 3 w 95"/>
                <a:gd name="T71" fmla="*/ 17 h 36"/>
                <a:gd name="T72" fmla="*/ 5 w 95"/>
                <a:gd name="T73" fmla="*/ 17 h 36"/>
                <a:gd name="T74" fmla="*/ 5 w 95"/>
                <a:gd name="T75" fmla="*/ 19 h 36"/>
                <a:gd name="T76" fmla="*/ 3 w 95"/>
                <a:gd name="T77" fmla="*/ 20 h 36"/>
                <a:gd name="T78" fmla="*/ 4 w 95"/>
                <a:gd name="T79" fmla="*/ 22 h 36"/>
                <a:gd name="T80" fmla="*/ 4 w 95"/>
                <a:gd name="T81" fmla="*/ 25 h 36"/>
                <a:gd name="T82" fmla="*/ 8 w 95"/>
                <a:gd name="T83" fmla="*/ 27 h 36"/>
                <a:gd name="T84" fmla="*/ 7 w 95"/>
                <a:gd name="T85" fmla="*/ 30 h 36"/>
                <a:gd name="T86" fmla="*/ 10 w 95"/>
                <a:gd name="T87" fmla="*/ 30 h 36"/>
                <a:gd name="T88" fmla="*/ 8 w 95"/>
                <a:gd name="T89" fmla="*/ 31 h 36"/>
                <a:gd name="T90" fmla="*/ 10 w 95"/>
                <a:gd name="T91" fmla="*/ 31 h 36"/>
                <a:gd name="T92" fmla="*/ 9 w 95"/>
                <a:gd name="T93" fmla="*/ 34 h 36"/>
                <a:gd name="T94" fmla="*/ 11 w 95"/>
                <a:gd name="T95" fmla="*/ 35 h 36"/>
                <a:gd name="T96" fmla="*/ 12 w 95"/>
                <a:gd name="T97" fmla="*/ 31 h 36"/>
                <a:gd name="T98" fmla="*/ 16 w 95"/>
                <a:gd name="T99" fmla="*/ 32 h 36"/>
                <a:gd name="T100" fmla="*/ 22 w 95"/>
                <a:gd name="T101" fmla="*/ 33 h 36"/>
                <a:gd name="T102" fmla="*/ 27 w 95"/>
                <a:gd name="T103" fmla="*/ 31 h 36"/>
                <a:gd name="T104" fmla="*/ 35 w 95"/>
                <a:gd name="T105" fmla="*/ 35 h 36"/>
                <a:gd name="T106" fmla="*/ 42 w 95"/>
                <a:gd name="T107" fmla="*/ 32 h 36"/>
                <a:gd name="T108" fmla="*/ 44 w 95"/>
                <a:gd name="T109" fmla="*/ 30 h 36"/>
                <a:gd name="T110" fmla="*/ 48 w 95"/>
                <a:gd name="T111" fmla="*/ 31 h 36"/>
                <a:gd name="T112" fmla="*/ 50 w 95"/>
                <a:gd name="T113" fmla="*/ 33 h 36"/>
                <a:gd name="T114" fmla="*/ 50 w 95"/>
                <a:gd name="T115" fmla="*/ 35 h 36"/>
                <a:gd name="T116" fmla="*/ 52 w 95"/>
                <a:gd name="T117" fmla="*/ 36 h 36"/>
                <a:gd name="T118" fmla="*/ 52 w 95"/>
                <a:gd name="T1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" h="36">
                  <a:moveTo>
                    <a:pt x="52" y="36"/>
                  </a:moveTo>
                  <a:cubicBezTo>
                    <a:pt x="53" y="35"/>
                    <a:pt x="54" y="33"/>
                    <a:pt x="54" y="33"/>
                  </a:cubicBezTo>
                  <a:cubicBezTo>
                    <a:pt x="53" y="31"/>
                    <a:pt x="54" y="30"/>
                    <a:pt x="55" y="31"/>
                  </a:cubicBezTo>
                  <a:cubicBezTo>
                    <a:pt x="57" y="32"/>
                    <a:pt x="58" y="31"/>
                    <a:pt x="60" y="31"/>
                  </a:cubicBezTo>
                  <a:cubicBezTo>
                    <a:pt x="62" y="30"/>
                    <a:pt x="62" y="30"/>
                    <a:pt x="64" y="31"/>
                  </a:cubicBezTo>
                  <a:cubicBezTo>
                    <a:pt x="68" y="31"/>
                    <a:pt x="71" y="29"/>
                    <a:pt x="75" y="29"/>
                  </a:cubicBezTo>
                  <a:cubicBezTo>
                    <a:pt x="78" y="29"/>
                    <a:pt x="82" y="29"/>
                    <a:pt x="85" y="28"/>
                  </a:cubicBezTo>
                  <a:cubicBezTo>
                    <a:pt x="87" y="27"/>
                    <a:pt x="87" y="29"/>
                    <a:pt x="90" y="28"/>
                  </a:cubicBezTo>
                  <a:cubicBezTo>
                    <a:pt x="92" y="27"/>
                    <a:pt x="91" y="29"/>
                    <a:pt x="92" y="30"/>
                  </a:cubicBezTo>
                  <a:cubicBezTo>
                    <a:pt x="93" y="31"/>
                    <a:pt x="95" y="29"/>
                    <a:pt x="94" y="28"/>
                  </a:cubicBezTo>
                  <a:cubicBezTo>
                    <a:pt x="93" y="27"/>
                    <a:pt x="95" y="25"/>
                    <a:pt x="92" y="24"/>
                  </a:cubicBezTo>
                  <a:cubicBezTo>
                    <a:pt x="91" y="23"/>
                    <a:pt x="93" y="23"/>
                    <a:pt x="92" y="22"/>
                  </a:cubicBezTo>
                  <a:cubicBezTo>
                    <a:pt x="92" y="20"/>
                    <a:pt x="91" y="19"/>
                    <a:pt x="91" y="17"/>
                  </a:cubicBezTo>
                  <a:cubicBezTo>
                    <a:pt x="91" y="16"/>
                    <a:pt x="93" y="14"/>
                    <a:pt x="93" y="14"/>
                  </a:cubicBezTo>
                  <a:cubicBezTo>
                    <a:pt x="92" y="12"/>
                    <a:pt x="90" y="11"/>
                    <a:pt x="89" y="8"/>
                  </a:cubicBezTo>
                  <a:cubicBezTo>
                    <a:pt x="87" y="5"/>
                    <a:pt x="87" y="4"/>
                    <a:pt x="83" y="3"/>
                  </a:cubicBezTo>
                  <a:cubicBezTo>
                    <a:pt x="82" y="3"/>
                    <a:pt x="81" y="3"/>
                    <a:pt x="80" y="3"/>
                  </a:cubicBezTo>
                  <a:cubicBezTo>
                    <a:pt x="78" y="2"/>
                    <a:pt x="79" y="3"/>
                    <a:pt x="78" y="3"/>
                  </a:cubicBezTo>
                  <a:cubicBezTo>
                    <a:pt x="76" y="5"/>
                    <a:pt x="74" y="5"/>
                    <a:pt x="73" y="6"/>
                  </a:cubicBezTo>
                  <a:cubicBezTo>
                    <a:pt x="70" y="7"/>
                    <a:pt x="66" y="6"/>
                    <a:pt x="63" y="6"/>
                  </a:cubicBezTo>
                  <a:cubicBezTo>
                    <a:pt x="61" y="6"/>
                    <a:pt x="59" y="6"/>
                    <a:pt x="58" y="6"/>
                  </a:cubicBezTo>
                  <a:cubicBezTo>
                    <a:pt x="56" y="5"/>
                    <a:pt x="56" y="4"/>
                    <a:pt x="54" y="4"/>
                  </a:cubicBezTo>
                  <a:cubicBezTo>
                    <a:pt x="52" y="4"/>
                    <a:pt x="51" y="3"/>
                    <a:pt x="50" y="2"/>
                  </a:cubicBezTo>
                  <a:cubicBezTo>
                    <a:pt x="49" y="2"/>
                    <a:pt x="45" y="0"/>
                    <a:pt x="46" y="0"/>
                  </a:cubicBezTo>
                  <a:cubicBezTo>
                    <a:pt x="44" y="1"/>
                    <a:pt x="39" y="0"/>
                    <a:pt x="37" y="0"/>
                  </a:cubicBezTo>
                  <a:cubicBezTo>
                    <a:pt x="34" y="0"/>
                    <a:pt x="31" y="3"/>
                    <a:pt x="29" y="4"/>
                  </a:cubicBezTo>
                  <a:cubicBezTo>
                    <a:pt x="26" y="6"/>
                    <a:pt x="21" y="4"/>
                    <a:pt x="18" y="5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8" y="6"/>
                    <a:pt x="18" y="7"/>
                  </a:cubicBezTo>
                  <a:cubicBezTo>
                    <a:pt x="18" y="7"/>
                    <a:pt x="15" y="7"/>
                    <a:pt x="15" y="8"/>
                  </a:cubicBezTo>
                  <a:cubicBezTo>
                    <a:pt x="15" y="9"/>
                    <a:pt x="15" y="9"/>
                    <a:pt x="13" y="9"/>
                  </a:cubicBezTo>
                  <a:cubicBezTo>
                    <a:pt x="10" y="9"/>
                    <a:pt x="7" y="9"/>
                    <a:pt x="4" y="9"/>
                  </a:cubicBezTo>
                  <a:cubicBezTo>
                    <a:pt x="2" y="9"/>
                    <a:pt x="3" y="10"/>
                    <a:pt x="3" y="11"/>
                  </a:cubicBezTo>
                  <a:cubicBezTo>
                    <a:pt x="2" y="13"/>
                    <a:pt x="0" y="14"/>
                    <a:pt x="3" y="15"/>
                  </a:cubicBezTo>
                  <a:cubicBezTo>
                    <a:pt x="3" y="15"/>
                    <a:pt x="5" y="14"/>
                    <a:pt x="5" y="14"/>
                  </a:cubicBezTo>
                  <a:cubicBezTo>
                    <a:pt x="5" y="15"/>
                    <a:pt x="3" y="17"/>
                    <a:pt x="3" y="17"/>
                  </a:cubicBezTo>
                  <a:cubicBezTo>
                    <a:pt x="4" y="18"/>
                    <a:pt x="4" y="17"/>
                    <a:pt x="5" y="17"/>
                  </a:cubicBezTo>
                  <a:cubicBezTo>
                    <a:pt x="5" y="17"/>
                    <a:pt x="5" y="19"/>
                    <a:pt x="5" y="19"/>
                  </a:cubicBezTo>
                  <a:cubicBezTo>
                    <a:pt x="7" y="22"/>
                    <a:pt x="4" y="20"/>
                    <a:pt x="3" y="20"/>
                  </a:cubicBezTo>
                  <a:cubicBezTo>
                    <a:pt x="3" y="20"/>
                    <a:pt x="2" y="23"/>
                    <a:pt x="4" y="22"/>
                  </a:cubicBezTo>
                  <a:cubicBezTo>
                    <a:pt x="6" y="22"/>
                    <a:pt x="4" y="24"/>
                    <a:pt x="4" y="25"/>
                  </a:cubicBezTo>
                  <a:cubicBezTo>
                    <a:pt x="4" y="26"/>
                    <a:pt x="7" y="26"/>
                    <a:pt x="8" y="27"/>
                  </a:cubicBezTo>
                  <a:cubicBezTo>
                    <a:pt x="9" y="28"/>
                    <a:pt x="7" y="30"/>
                    <a:pt x="7" y="30"/>
                  </a:cubicBezTo>
                  <a:cubicBezTo>
                    <a:pt x="8" y="30"/>
                    <a:pt x="9" y="28"/>
                    <a:pt x="10" y="30"/>
                  </a:cubicBezTo>
                  <a:cubicBezTo>
                    <a:pt x="10" y="31"/>
                    <a:pt x="8" y="31"/>
                    <a:pt x="8" y="31"/>
                  </a:cubicBezTo>
                  <a:cubicBezTo>
                    <a:pt x="8" y="31"/>
                    <a:pt x="10" y="31"/>
                    <a:pt x="10" y="31"/>
                  </a:cubicBezTo>
                  <a:cubicBezTo>
                    <a:pt x="11" y="32"/>
                    <a:pt x="10" y="33"/>
                    <a:pt x="9" y="34"/>
                  </a:cubicBezTo>
                  <a:cubicBezTo>
                    <a:pt x="9" y="35"/>
                    <a:pt x="11" y="36"/>
                    <a:pt x="11" y="35"/>
                  </a:cubicBezTo>
                  <a:cubicBezTo>
                    <a:pt x="12" y="34"/>
                    <a:pt x="11" y="32"/>
                    <a:pt x="12" y="31"/>
                  </a:cubicBezTo>
                  <a:cubicBezTo>
                    <a:pt x="13" y="30"/>
                    <a:pt x="15" y="32"/>
                    <a:pt x="16" y="32"/>
                  </a:cubicBezTo>
                  <a:cubicBezTo>
                    <a:pt x="18" y="33"/>
                    <a:pt x="20" y="35"/>
                    <a:pt x="22" y="33"/>
                  </a:cubicBezTo>
                  <a:cubicBezTo>
                    <a:pt x="25" y="32"/>
                    <a:pt x="23" y="29"/>
                    <a:pt x="27" y="31"/>
                  </a:cubicBezTo>
                  <a:cubicBezTo>
                    <a:pt x="29" y="33"/>
                    <a:pt x="32" y="35"/>
                    <a:pt x="35" y="35"/>
                  </a:cubicBezTo>
                  <a:cubicBezTo>
                    <a:pt x="37" y="34"/>
                    <a:pt x="40" y="33"/>
                    <a:pt x="42" y="32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6" y="31"/>
                    <a:pt x="47" y="32"/>
                    <a:pt x="48" y="31"/>
                  </a:cubicBezTo>
                  <a:cubicBezTo>
                    <a:pt x="51" y="30"/>
                    <a:pt x="51" y="31"/>
                    <a:pt x="50" y="33"/>
                  </a:cubicBezTo>
                  <a:cubicBezTo>
                    <a:pt x="50" y="34"/>
                    <a:pt x="52" y="34"/>
                    <a:pt x="50" y="35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3" y="35"/>
                    <a:pt x="51" y="36"/>
                    <a:pt x="52" y="3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0" name="Freeform 684">
              <a:extLst>
                <a:ext uri="{FF2B5EF4-FFF2-40B4-BE49-F238E27FC236}">
                  <a16:creationId xmlns:a16="http://schemas.microsoft.com/office/drawing/2014/main" id="{DDB05862-8E83-4D52-9A56-7C944F98D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473" y="3597020"/>
              <a:ext cx="490573" cy="393418"/>
            </a:xfrm>
            <a:custGeom>
              <a:avLst/>
              <a:gdLst>
                <a:gd name="T0" fmla="*/ 65 w 105"/>
                <a:gd name="T1" fmla="*/ 20 h 84"/>
                <a:gd name="T2" fmla="*/ 61 w 105"/>
                <a:gd name="T3" fmla="*/ 17 h 84"/>
                <a:gd name="T4" fmla="*/ 52 w 105"/>
                <a:gd name="T5" fmla="*/ 17 h 84"/>
                <a:gd name="T6" fmla="*/ 48 w 105"/>
                <a:gd name="T7" fmla="*/ 15 h 84"/>
                <a:gd name="T8" fmla="*/ 40 w 105"/>
                <a:gd name="T9" fmla="*/ 8 h 84"/>
                <a:gd name="T10" fmla="*/ 27 w 105"/>
                <a:gd name="T11" fmla="*/ 1 h 84"/>
                <a:gd name="T12" fmla="*/ 21 w 105"/>
                <a:gd name="T13" fmla="*/ 1 h 84"/>
                <a:gd name="T14" fmla="*/ 13 w 105"/>
                <a:gd name="T15" fmla="*/ 3 h 84"/>
                <a:gd name="T16" fmla="*/ 17 w 105"/>
                <a:gd name="T17" fmla="*/ 9 h 84"/>
                <a:gd name="T18" fmla="*/ 13 w 105"/>
                <a:gd name="T19" fmla="*/ 12 h 84"/>
                <a:gd name="T20" fmla="*/ 10 w 105"/>
                <a:gd name="T21" fmla="*/ 12 h 84"/>
                <a:gd name="T22" fmla="*/ 9 w 105"/>
                <a:gd name="T23" fmla="*/ 14 h 84"/>
                <a:gd name="T24" fmla="*/ 2 w 105"/>
                <a:gd name="T25" fmla="*/ 14 h 84"/>
                <a:gd name="T26" fmla="*/ 1 w 105"/>
                <a:gd name="T27" fmla="*/ 19 h 84"/>
                <a:gd name="T28" fmla="*/ 3 w 105"/>
                <a:gd name="T29" fmla="*/ 22 h 84"/>
                <a:gd name="T30" fmla="*/ 8 w 105"/>
                <a:gd name="T31" fmla="*/ 31 h 84"/>
                <a:gd name="T32" fmla="*/ 12 w 105"/>
                <a:gd name="T33" fmla="*/ 38 h 84"/>
                <a:gd name="T34" fmla="*/ 15 w 105"/>
                <a:gd name="T35" fmla="*/ 42 h 84"/>
                <a:gd name="T36" fmla="*/ 20 w 105"/>
                <a:gd name="T37" fmla="*/ 46 h 84"/>
                <a:gd name="T38" fmla="*/ 22 w 105"/>
                <a:gd name="T39" fmla="*/ 53 h 84"/>
                <a:gd name="T40" fmla="*/ 23 w 105"/>
                <a:gd name="T41" fmla="*/ 59 h 84"/>
                <a:gd name="T42" fmla="*/ 31 w 105"/>
                <a:gd name="T43" fmla="*/ 67 h 84"/>
                <a:gd name="T44" fmla="*/ 36 w 105"/>
                <a:gd name="T45" fmla="*/ 76 h 84"/>
                <a:gd name="T46" fmla="*/ 40 w 105"/>
                <a:gd name="T47" fmla="*/ 81 h 84"/>
                <a:gd name="T48" fmla="*/ 41 w 105"/>
                <a:gd name="T49" fmla="*/ 84 h 84"/>
                <a:gd name="T50" fmla="*/ 43 w 105"/>
                <a:gd name="T51" fmla="*/ 81 h 84"/>
                <a:gd name="T52" fmla="*/ 50 w 105"/>
                <a:gd name="T53" fmla="*/ 79 h 84"/>
                <a:gd name="T54" fmla="*/ 60 w 105"/>
                <a:gd name="T55" fmla="*/ 80 h 84"/>
                <a:gd name="T56" fmla="*/ 66 w 105"/>
                <a:gd name="T57" fmla="*/ 77 h 84"/>
                <a:gd name="T58" fmla="*/ 76 w 105"/>
                <a:gd name="T59" fmla="*/ 72 h 84"/>
                <a:gd name="T60" fmla="*/ 94 w 105"/>
                <a:gd name="T61" fmla="*/ 68 h 84"/>
                <a:gd name="T62" fmla="*/ 102 w 105"/>
                <a:gd name="T63" fmla="*/ 66 h 84"/>
                <a:gd name="T64" fmla="*/ 104 w 105"/>
                <a:gd name="T65" fmla="*/ 61 h 84"/>
                <a:gd name="T66" fmla="*/ 105 w 105"/>
                <a:gd name="T67" fmla="*/ 56 h 84"/>
                <a:gd name="T68" fmla="*/ 103 w 105"/>
                <a:gd name="T69" fmla="*/ 51 h 84"/>
                <a:gd name="T70" fmla="*/ 93 w 105"/>
                <a:gd name="T71" fmla="*/ 50 h 84"/>
                <a:gd name="T72" fmla="*/ 88 w 105"/>
                <a:gd name="T73" fmla="*/ 47 h 84"/>
                <a:gd name="T74" fmla="*/ 81 w 105"/>
                <a:gd name="T75" fmla="*/ 39 h 84"/>
                <a:gd name="T76" fmla="*/ 77 w 105"/>
                <a:gd name="T77" fmla="*/ 34 h 84"/>
                <a:gd name="T78" fmla="*/ 77 w 105"/>
                <a:gd name="T79" fmla="*/ 29 h 84"/>
                <a:gd name="T80" fmla="*/ 74 w 105"/>
                <a:gd name="T81" fmla="*/ 27 h 84"/>
                <a:gd name="T82" fmla="*/ 70 w 105"/>
                <a:gd name="T83" fmla="*/ 22 h 84"/>
                <a:gd name="T84" fmla="*/ 65 w 105"/>
                <a:gd name="T8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" h="84">
                  <a:moveTo>
                    <a:pt x="65" y="20"/>
                  </a:moveTo>
                  <a:cubicBezTo>
                    <a:pt x="64" y="17"/>
                    <a:pt x="64" y="17"/>
                    <a:pt x="61" y="17"/>
                  </a:cubicBezTo>
                  <a:cubicBezTo>
                    <a:pt x="58" y="17"/>
                    <a:pt x="55" y="17"/>
                    <a:pt x="52" y="17"/>
                  </a:cubicBezTo>
                  <a:cubicBezTo>
                    <a:pt x="50" y="17"/>
                    <a:pt x="49" y="15"/>
                    <a:pt x="48" y="15"/>
                  </a:cubicBezTo>
                  <a:cubicBezTo>
                    <a:pt x="45" y="12"/>
                    <a:pt x="42" y="10"/>
                    <a:pt x="40" y="8"/>
                  </a:cubicBezTo>
                  <a:cubicBezTo>
                    <a:pt x="36" y="5"/>
                    <a:pt x="32" y="2"/>
                    <a:pt x="27" y="1"/>
                  </a:cubicBezTo>
                  <a:cubicBezTo>
                    <a:pt x="25" y="0"/>
                    <a:pt x="24" y="0"/>
                    <a:pt x="21" y="1"/>
                  </a:cubicBezTo>
                  <a:cubicBezTo>
                    <a:pt x="19" y="1"/>
                    <a:pt x="16" y="2"/>
                    <a:pt x="13" y="3"/>
                  </a:cubicBezTo>
                  <a:cubicBezTo>
                    <a:pt x="14" y="5"/>
                    <a:pt x="17" y="7"/>
                    <a:pt x="17" y="9"/>
                  </a:cubicBezTo>
                  <a:cubicBezTo>
                    <a:pt x="17" y="11"/>
                    <a:pt x="14" y="12"/>
                    <a:pt x="13" y="12"/>
                  </a:cubicBezTo>
                  <a:cubicBezTo>
                    <a:pt x="12" y="13"/>
                    <a:pt x="11" y="12"/>
                    <a:pt x="10" y="12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7" y="17"/>
                    <a:pt x="3" y="15"/>
                    <a:pt x="2" y="14"/>
                  </a:cubicBezTo>
                  <a:cubicBezTo>
                    <a:pt x="1" y="16"/>
                    <a:pt x="1" y="17"/>
                    <a:pt x="1" y="19"/>
                  </a:cubicBezTo>
                  <a:cubicBezTo>
                    <a:pt x="0" y="22"/>
                    <a:pt x="1" y="21"/>
                    <a:pt x="3" y="22"/>
                  </a:cubicBezTo>
                  <a:cubicBezTo>
                    <a:pt x="5" y="24"/>
                    <a:pt x="7" y="28"/>
                    <a:pt x="8" y="31"/>
                  </a:cubicBezTo>
                  <a:cubicBezTo>
                    <a:pt x="10" y="33"/>
                    <a:pt x="11" y="35"/>
                    <a:pt x="12" y="38"/>
                  </a:cubicBezTo>
                  <a:cubicBezTo>
                    <a:pt x="13" y="40"/>
                    <a:pt x="14" y="41"/>
                    <a:pt x="15" y="42"/>
                  </a:cubicBezTo>
                  <a:cubicBezTo>
                    <a:pt x="17" y="44"/>
                    <a:pt x="19" y="44"/>
                    <a:pt x="20" y="46"/>
                  </a:cubicBezTo>
                  <a:cubicBezTo>
                    <a:pt x="21" y="48"/>
                    <a:pt x="22" y="50"/>
                    <a:pt x="22" y="53"/>
                  </a:cubicBezTo>
                  <a:cubicBezTo>
                    <a:pt x="23" y="55"/>
                    <a:pt x="22" y="57"/>
                    <a:pt x="23" y="59"/>
                  </a:cubicBezTo>
                  <a:cubicBezTo>
                    <a:pt x="25" y="63"/>
                    <a:pt x="29" y="64"/>
                    <a:pt x="31" y="67"/>
                  </a:cubicBezTo>
                  <a:cubicBezTo>
                    <a:pt x="33" y="70"/>
                    <a:pt x="34" y="74"/>
                    <a:pt x="36" y="76"/>
                  </a:cubicBezTo>
                  <a:cubicBezTo>
                    <a:pt x="37" y="78"/>
                    <a:pt x="39" y="80"/>
                    <a:pt x="40" y="81"/>
                  </a:cubicBezTo>
                  <a:cubicBezTo>
                    <a:pt x="40" y="82"/>
                    <a:pt x="40" y="84"/>
                    <a:pt x="41" y="84"/>
                  </a:cubicBezTo>
                  <a:cubicBezTo>
                    <a:pt x="43" y="84"/>
                    <a:pt x="42" y="82"/>
                    <a:pt x="43" y="81"/>
                  </a:cubicBezTo>
                  <a:cubicBezTo>
                    <a:pt x="43" y="78"/>
                    <a:pt x="48" y="79"/>
                    <a:pt x="50" y="79"/>
                  </a:cubicBezTo>
                  <a:cubicBezTo>
                    <a:pt x="53" y="79"/>
                    <a:pt x="58" y="78"/>
                    <a:pt x="60" y="80"/>
                  </a:cubicBezTo>
                  <a:cubicBezTo>
                    <a:pt x="63" y="81"/>
                    <a:pt x="64" y="79"/>
                    <a:pt x="66" y="77"/>
                  </a:cubicBezTo>
                  <a:cubicBezTo>
                    <a:pt x="69" y="73"/>
                    <a:pt x="72" y="73"/>
                    <a:pt x="76" y="72"/>
                  </a:cubicBezTo>
                  <a:cubicBezTo>
                    <a:pt x="82" y="72"/>
                    <a:pt x="88" y="70"/>
                    <a:pt x="94" y="68"/>
                  </a:cubicBezTo>
                  <a:cubicBezTo>
                    <a:pt x="96" y="67"/>
                    <a:pt x="99" y="66"/>
                    <a:pt x="102" y="66"/>
                  </a:cubicBezTo>
                  <a:cubicBezTo>
                    <a:pt x="103" y="65"/>
                    <a:pt x="103" y="63"/>
                    <a:pt x="104" y="61"/>
                  </a:cubicBezTo>
                  <a:cubicBezTo>
                    <a:pt x="104" y="60"/>
                    <a:pt x="105" y="58"/>
                    <a:pt x="105" y="56"/>
                  </a:cubicBezTo>
                  <a:cubicBezTo>
                    <a:pt x="105" y="55"/>
                    <a:pt x="104" y="52"/>
                    <a:pt x="103" y="51"/>
                  </a:cubicBezTo>
                  <a:cubicBezTo>
                    <a:pt x="100" y="51"/>
                    <a:pt x="96" y="51"/>
                    <a:pt x="93" y="50"/>
                  </a:cubicBezTo>
                  <a:cubicBezTo>
                    <a:pt x="90" y="50"/>
                    <a:pt x="90" y="49"/>
                    <a:pt x="88" y="47"/>
                  </a:cubicBezTo>
                  <a:cubicBezTo>
                    <a:pt x="86" y="43"/>
                    <a:pt x="83" y="42"/>
                    <a:pt x="81" y="39"/>
                  </a:cubicBezTo>
                  <a:cubicBezTo>
                    <a:pt x="80" y="39"/>
                    <a:pt x="78" y="35"/>
                    <a:pt x="77" y="34"/>
                  </a:cubicBezTo>
                  <a:cubicBezTo>
                    <a:pt x="76" y="32"/>
                    <a:pt x="81" y="31"/>
                    <a:pt x="77" y="29"/>
                  </a:cubicBezTo>
                  <a:cubicBezTo>
                    <a:pt x="76" y="29"/>
                    <a:pt x="75" y="27"/>
                    <a:pt x="74" y="27"/>
                  </a:cubicBezTo>
                  <a:cubicBezTo>
                    <a:pt x="72" y="27"/>
                    <a:pt x="71" y="24"/>
                    <a:pt x="70" y="22"/>
                  </a:cubicBezTo>
                  <a:cubicBezTo>
                    <a:pt x="69" y="19"/>
                    <a:pt x="69" y="20"/>
                    <a:pt x="65" y="2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1" name="Freeform 685">
              <a:extLst>
                <a:ext uri="{FF2B5EF4-FFF2-40B4-BE49-F238E27FC236}">
                  <a16:creationId xmlns:a16="http://schemas.microsoft.com/office/drawing/2014/main" id="{B228FEDD-5E31-4FB1-A3E3-922CF310FC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8029" y="3568348"/>
              <a:ext cx="97159" cy="103530"/>
            </a:xfrm>
            <a:custGeom>
              <a:avLst/>
              <a:gdLst>
                <a:gd name="T0" fmla="*/ 5 w 21"/>
                <a:gd name="T1" fmla="*/ 22 h 22"/>
                <a:gd name="T2" fmla="*/ 8 w 21"/>
                <a:gd name="T3" fmla="*/ 19 h 22"/>
                <a:gd name="T4" fmla="*/ 12 w 21"/>
                <a:gd name="T5" fmla="*/ 18 h 22"/>
                <a:gd name="T6" fmla="*/ 15 w 21"/>
                <a:gd name="T7" fmla="*/ 15 h 22"/>
                <a:gd name="T8" fmla="*/ 11 w 21"/>
                <a:gd name="T9" fmla="*/ 9 h 22"/>
                <a:gd name="T10" fmla="*/ 21 w 21"/>
                <a:gd name="T11" fmla="*/ 6 h 22"/>
                <a:gd name="T12" fmla="*/ 19 w 21"/>
                <a:gd name="T13" fmla="*/ 0 h 22"/>
                <a:gd name="T14" fmla="*/ 9 w 21"/>
                <a:gd name="T15" fmla="*/ 5 h 22"/>
                <a:gd name="T16" fmla="*/ 4 w 21"/>
                <a:gd name="T17" fmla="*/ 1 h 22"/>
                <a:gd name="T18" fmla="*/ 3 w 21"/>
                <a:gd name="T19" fmla="*/ 11 h 22"/>
                <a:gd name="T20" fmla="*/ 0 w 21"/>
                <a:gd name="T21" fmla="*/ 18 h 22"/>
                <a:gd name="T22" fmla="*/ 1 w 21"/>
                <a:gd name="T23" fmla="*/ 21 h 22"/>
                <a:gd name="T24" fmla="*/ 5 w 21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5" y="22"/>
                  </a:moveTo>
                  <a:cubicBezTo>
                    <a:pt x="7" y="22"/>
                    <a:pt x="7" y="19"/>
                    <a:pt x="8" y="19"/>
                  </a:cubicBezTo>
                  <a:cubicBezTo>
                    <a:pt x="9" y="17"/>
                    <a:pt x="11" y="18"/>
                    <a:pt x="12" y="18"/>
                  </a:cubicBezTo>
                  <a:cubicBezTo>
                    <a:pt x="13" y="17"/>
                    <a:pt x="16" y="16"/>
                    <a:pt x="15" y="15"/>
                  </a:cubicBezTo>
                  <a:cubicBezTo>
                    <a:pt x="14" y="13"/>
                    <a:pt x="13" y="11"/>
                    <a:pt x="11" y="9"/>
                  </a:cubicBezTo>
                  <a:cubicBezTo>
                    <a:pt x="15" y="8"/>
                    <a:pt x="18" y="7"/>
                    <a:pt x="21" y="6"/>
                  </a:cubicBezTo>
                  <a:cubicBezTo>
                    <a:pt x="21" y="4"/>
                    <a:pt x="20" y="2"/>
                    <a:pt x="19" y="0"/>
                  </a:cubicBezTo>
                  <a:cubicBezTo>
                    <a:pt x="16" y="1"/>
                    <a:pt x="12" y="5"/>
                    <a:pt x="9" y="5"/>
                  </a:cubicBezTo>
                  <a:cubicBezTo>
                    <a:pt x="7" y="5"/>
                    <a:pt x="4" y="3"/>
                    <a:pt x="4" y="1"/>
                  </a:cubicBezTo>
                  <a:cubicBezTo>
                    <a:pt x="3" y="5"/>
                    <a:pt x="3" y="8"/>
                    <a:pt x="3" y="11"/>
                  </a:cubicBezTo>
                  <a:cubicBezTo>
                    <a:pt x="2" y="13"/>
                    <a:pt x="0" y="16"/>
                    <a:pt x="0" y="18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3" y="21"/>
                    <a:pt x="4" y="22"/>
                    <a:pt x="5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1602" name="Freeform 686">
              <a:extLst>
                <a:ext uri="{FF2B5EF4-FFF2-40B4-BE49-F238E27FC236}">
                  <a16:creationId xmlns:a16="http://schemas.microsoft.com/office/drawing/2014/main" id="{D788EEC4-B474-48DF-8B23-3E196EF18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2808" y="3531715"/>
              <a:ext cx="36635" cy="41415"/>
            </a:xfrm>
            <a:custGeom>
              <a:avLst/>
              <a:gdLst>
                <a:gd name="T0" fmla="*/ 7 w 8"/>
                <a:gd name="T1" fmla="*/ 2 h 9"/>
                <a:gd name="T2" fmla="*/ 4 w 8"/>
                <a:gd name="T3" fmla="*/ 0 h 9"/>
                <a:gd name="T4" fmla="*/ 2 w 8"/>
                <a:gd name="T5" fmla="*/ 2 h 9"/>
                <a:gd name="T6" fmla="*/ 0 w 8"/>
                <a:gd name="T7" fmla="*/ 8 h 9"/>
                <a:gd name="T8" fmla="*/ 4 w 8"/>
                <a:gd name="T9" fmla="*/ 8 h 9"/>
                <a:gd name="T10" fmla="*/ 7 w 8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7" y="2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2" y="8"/>
                    <a:pt x="2" y="9"/>
                    <a:pt x="4" y="8"/>
                  </a:cubicBezTo>
                  <a:cubicBezTo>
                    <a:pt x="5" y="7"/>
                    <a:pt x="8" y="4"/>
                    <a:pt x="7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3" name="Freeform 687">
              <a:extLst>
                <a:ext uri="{FF2B5EF4-FFF2-40B4-BE49-F238E27FC236}">
                  <a16:creationId xmlns:a16="http://schemas.microsoft.com/office/drawing/2014/main" id="{46445CE7-7D1F-4CCE-961D-3B60D30D8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8029" y="3587463"/>
              <a:ext cx="14336" cy="33448"/>
            </a:xfrm>
            <a:custGeom>
              <a:avLst/>
              <a:gdLst>
                <a:gd name="T0" fmla="*/ 0 w 3"/>
                <a:gd name="T1" fmla="*/ 3 h 7"/>
                <a:gd name="T2" fmla="*/ 3 w 3"/>
                <a:gd name="T3" fmla="*/ 7 h 7"/>
                <a:gd name="T4" fmla="*/ 3 w 3"/>
                <a:gd name="T5" fmla="*/ 1 h 7"/>
                <a:gd name="T6" fmla="*/ 2 w 3"/>
                <a:gd name="T7" fmla="*/ 0 h 7"/>
                <a:gd name="T8" fmla="*/ 0 w 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1" y="6"/>
                    <a:pt x="3" y="7"/>
                  </a:cubicBezTo>
                  <a:cubicBezTo>
                    <a:pt x="3" y="5"/>
                    <a:pt x="3" y="3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4" name="Freeform 688">
              <a:extLst>
                <a:ext uri="{FF2B5EF4-FFF2-40B4-BE49-F238E27FC236}">
                  <a16:creationId xmlns:a16="http://schemas.microsoft.com/office/drawing/2014/main" id="{BAD71C1F-251F-4835-8D36-D03A0B2997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8917" y="3568348"/>
              <a:ext cx="38226" cy="122646"/>
            </a:xfrm>
            <a:custGeom>
              <a:avLst/>
              <a:gdLst>
                <a:gd name="T0" fmla="*/ 4 w 8"/>
                <a:gd name="T1" fmla="*/ 17 h 26"/>
                <a:gd name="T2" fmla="*/ 6 w 8"/>
                <a:gd name="T3" fmla="*/ 13 h 26"/>
                <a:gd name="T4" fmla="*/ 5 w 8"/>
                <a:gd name="T5" fmla="*/ 10 h 26"/>
                <a:gd name="T6" fmla="*/ 7 w 8"/>
                <a:gd name="T7" fmla="*/ 4 h 26"/>
                <a:gd name="T8" fmla="*/ 6 w 8"/>
                <a:gd name="T9" fmla="*/ 0 h 26"/>
                <a:gd name="T10" fmla="*/ 2 w 8"/>
                <a:gd name="T11" fmla="*/ 7 h 26"/>
                <a:gd name="T12" fmla="*/ 0 w 8"/>
                <a:gd name="T13" fmla="*/ 11 h 26"/>
                <a:gd name="T14" fmla="*/ 1 w 8"/>
                <a:gd name="T15" fmla="*/ 16 h 26"/>
                <a:gd name="T16" fmla="*/ 2 w 8"/>
                <a:gd name="T17" fmla="*/ 26 h 26"/>
                <a:gd name="T18" fmla="*/ 2 w 8"/>
                <a:gd name="T19" fmla="*/ 25 h 26"/>
                <a:gd name="T20" fmla="*/ 4 w 8"/>
                <a:gd name="T21" fmla="*/ 17 h 26"/>
                <a:gd name="T22" fmla="*/ 4 w 8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6">
                  <a:moveTo>
                    <a:pt x="4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7" y="11"/>
                    <a:pt x="6" y="12"/>
                    <a:pt x="5" y="10"/>
                  </a:cubicBezTo>
                  <a:cubicBezTo>
                    <a:pt x="3" y="8"/>
                    <a:pt x="4" y="3"/>
                    <a:pt x="7" y="4"/>
                  </a:cubicBezTo>
                  <a:cubicBezTo>
                    <a:pt x="8" y="1"/>
                    <a:pt x="8" y="1"/>
                    <a:pt x="6" y="0"/>
                  </a:cubicBezTo>
                  <a:cubicBezTo>
                    <a:pt x="4" y="0"/>
                    <a:pt x="3" y="5"/>
                    <a:pt x="2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4"/>
                    <a:pt x="1" y="16"/>
                  </a:cubicBezTo>
                  <a:cubicBezTo>
                    <a:pt x="1" y="19"/>
                    <a:pt x="2" y="22"/>
                    <a:pt x="2" y="26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3"/>
                    <a:pt x="3" y="20"/>
                    <a:pt x="4" y="17"/>
                  </a:cubicBezTo>
                  <a:cubicBezTo>
                    <a:pt x="4" y="16"/>
                    <a:pt x="4" y="18"/>
                    <a:pt x="4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5" name="Freeform 689">
              <a:extLst>
                <a:ext uri="{FF2B5EF4-FFF2-40B4-BE49-F238E27FC236}">
                  <a16:creationId xmlns:a16="http://schemas.microsoft.com/office/drawing/2014/main" id="{8B52A6BF-82EE-400D-97EE-985F6FD10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5958" y="3751518"/>
              <a:ext cx="23891" cy="36636"/>
            </a:xfrm>
            <a:custGeom>
              <a:avLst/>
              <a:gdLst>
                <a:gd name="T0" fmla="*/ 3 w 5"/>
                <a:gd name="T1" fmla="*/ 8 h 8"/>
                <a:gd name="T2" fmla="*/ 2 w 5"/>
                <a:gd name="T3" fmla="*/ 0 h 8"/>
                <a:gd name="T4" fmla="*/ 0 w 5"/>
                <a:gd name="T5" fmla="*/ 4 h 8"/>
                <a:gd name="T6" fmla="*/ 3 w 5"/>
                <a:gd name="T7" fmla="*/ 8 h 8"/>
                <a:gd name="T8" fmla="*/ 3 w 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cubicBezTo>
                    <a:pt x="3" y="7"/>
                    <a:pt x="5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7"/>
                    <a:pt x="3" y="8"/>
                  </a:cubicBezTo>
                  <a:cubicBezTo>
                    <a:pt x="3" y="8"/>
                    <a:pt x="2" y="8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6" name="Freeform 690">
              <a:extLst>
                <a:ext uri="{FF2B5EF4-FFF2-40B4-BE49-F238E27FC236}">
                  <a16:creationId xmlns:a16="http://schemas.microsoft.com/office/drawing/2014/main" id="{BB02242F-8330-407B-8363-CDC5F18A3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4827" y="3925134"/>
              <a:ext cx="248471" cy="157686"/>
            </a:xfrm>
            <a:custGeom>
              <a:avLst/>
              <a:gdLst>
                <a:gd name="T0" fmla="*/ 47 w 53"/>
                <a:gd name="T1" fmla="*/ 0 h 34"/>
                <a:gd name="T2" fmla="*/ 38 w 53"/>
                <a:gd name="T3" fmla="*/ 2 h 34"/>
                <a:gd name="T4" fmla="*/ 28 w 53"/>
                <a:gd name="T5" fmla="*/ 4 h 34"/>
                <a:gd name="T6" fmla="*/ 23 w 53"/>
                <a:gd name="T7" fmla="*/ 10 h 34"/>
                <a:gd name="T8" fmla="*/ 17 w 53"/>
                <a:gd name="T9" fmla="*/ 9 h 34"/>
                <a:gd name="T10" fmla="*/ 9 w 53"/>
                <a:gd name="T11" fmla="*/ 9 h 34"/>
                <a:gd name="T12" fmla="*/ 3 w 53"/>
                <a:gd name="T13" fmla="*/ 12 h 34"/>
                <a:gd name="T14" fmla="*/ 1 w 53"/>
                <a:gd name="T15" fmla="*/ 15 h 34"/>
                <a:gd name="T16" fmla="*/ 1 w 53"/>
                <a:gd name="T17" fmla="*/ 21 h 34"/>
                <a:gd name="T18" fmla="*/ 3 w 53"/>
                <a:gd name="T19" fmla="*/ 28 h 34"/>
                <a:gd name="T20" fmla="*/ 4 w 53"/>
                <a:gd name="T21" fmla="*/ 32 h 34"/>
                <a:gd name="T22" fmla="*/ 12 w 53"/>
                <a:gd name="T23" fmla="*/ 32 h 34"/>
                <a:gd name="T24" fmla="*/ 16 w 53"/>
                <a:gd name="T25" fmla="*/ 29 h 34"/>
                <a:gd name="T26" fmla="*/ 21 w 53"/>
                <a:gd name="T27" fmla="*/ 29 h 34"/>
                <a:gd name="T28" fmla="*/ 24 w 53"/>
                <a:gd name="T29" fmla="*/ 26 h 34"/>
                <a:gd name="T30" fmla="*/ 32 w 53"/>
                <a:gd name="T31" fmla="*/ 24 h 34"/>
                <a:gd name="T32" fmla="*/ 41 w 53"/>
                <a:gd name="T33" fmla="*/ 21 h 34"/>
                <a:gd name="T34" fmla="*/ 47 w 53"/>
                <a:gd name="T35" fmla="*/ 17 h 34"/>
                <a:gd name="T36" fmla="*/ 52 w 53"/>
                <a:gd name="T37" fmla="*/ 12 h 34"/>
                <a:gd name="T38" fmla="*/ 47 w 53"/>
                <a:gd name="T3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34">
                  <a:moveTo>
                    <a:pt x="47" y="0"/>
                  </a:moveTo>
                  <a:cubicBezTo>
                    <a:pt x="44" y="1"/>
                    <a:pt x="41" y="2"/>
                    <a:pt x="38" y="2"/>
                  </a:cubicBezTo>
                  <a:cubicBezTo>
                    <a:pt x="35" y="3"/>
                    <a:pt x="31" y="2"/>
                    <a:pt x="28" y="4"/>
                  </a:cubicBezTo>
                  <a:cubicBezTo>
                    <a:pt x="26" y="6"/>
                    <a:pt x="25" y="8"/>
                    <a:pt x="23" y="10"/>
                  </a:cubicBezTo>
                  <a:cubicBezTo>
                    <a:pt x="22" y="11"/>
                    <a:pt x="19" y="9"/>
                    <a:pt x="17" y="9"/>
                  </a:cubicBezTo>
                  <a:cubicBezTo>
                    <a:pt x="14" y="9"/>
                    <a:pt x="12" y="9"/>
                    <a:pt x="9" y="9"/>
                  </a:cubicBezTo>
                  <a:cubicBezTo>
                    <a:pt x="6" y="9"/>
                    <a:pt x="3" y="8"/>
                    <a:pt x="3" y="12"/>
                  </a:cubicBezTo>
                  <a:cubicBezTo>
                    <a:pt x="2" y="14"/>
                    <a:pt x="1" y="13"/>
                    <a:pt x="1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1" y="23"/>
                    <a:pt x="2" y="26"/>
                    <a:pt x="3" y="28"/>
                  </a:cubicBezTo>
                  <a:cubicBezTo>
                    <a:pt x="3" y="29"/>
                    <a:pt x="3" y="31"/>
                    <a:pt x="4" y="32"/>
                  </a:cubicBezTo>
                  <a:cubicBezTo>
                    <a:pt x="5" y="34"/>
                    <a:pt x="10" y="33"/>
                    <a:pt x="12" y="32"/>
                  </a:cubicBezTo>
                  <a:cubicBezTo>
                    <a:pt x="13" y="31"/>
                    <a:pt x="14" y="30"/>
                    <a:pt x="16" y="29"/>
                  </a:cubicBezTo>
                  <a:cubicBezTo>
                    <a:pt x="17" y="29"/>
                    <a:pt x="19" y="29"/>
                    <a:pt x="21" y="29"/>
                  </a:cubicBezTo>
                  <a:cubicBezTo>
                    <a:pt x="22" y="28"/>
                    <a:pt x="23" y="27"/>
                    <a:pt x="24" y="26"/>
                  </a:cubicBezTo>
                  <a:cubicBezTo>
                    <a:pt x="27" y="25"/>
                    <a:pt x="29" y="25"/>
                    <a:pt x="32" y="24"/>
                  </a:cubicBezTo>
                  <a:cubicBezTo>
                    <a:pt x="35" y="23"/>
                    <a:pt x="38" y="22"/>
                    <a:pt x="41" y="21"/>
                  </a:cubicBezTo>
                  <a:cubicBezTo>
                    <a:pt x="43" y="20"/>
                    <a:pt x="47" y="19"/>
                    <a:pt x="47" y="17"/>
                  </a:cubicBezTo>
                  <a:cubicBezTo>
                    <a:pt x="48" y="14"/>
                    <a:pt x="53" y="14"/>
                    <a:pt x="52" y="12"/>
                  </a:cubicBezTo>
                  <a:cubicBezTo>
                    <a:pt x="50" y="8"/>
                    <a:pt x="49" y="4"/>
                    <a:pt x="47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7" name="Freeform 691">
              <a:extLst>
                <a:ext uri="{FF2B5EF4-FFF2-40B4-BE49-F238E27FC236}">
                  <a16:creationId xmlns:a16="http://schemas.microsoft.com/office/drawing/2014/main" id="{B212D885-A530-4657-B4ED-DE6899D55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4628" y="3751518"/>
              <a:ext cx="191131" cy="229361"/>
            </a:xfrm>
            <a:custGeom>
              <a:avLst/>
              <a:gdLst>
                <a:gd name="T0" fmla="*/ 39 w 41"/>
                <a:gd name="T1" fmla="*/ 19 h 49"/>
                <a:gd name="T2" fmla="*/ 34 w 41"/>
                <a:gd name="T3" fmla="*/ 14 h 49"/>
                <a:gd name="T4" fmla="*/ 28 w 41"/>
                <a:gd name="T5" fmla="*/ 12 h 49"/>
                <a:gd name="T6" fmla="*/ 22 w 41"/>
                <a:gd name="T7" fmla="*/ 6 h 49"/>
                <a:gd name="T8" fmla="*/ 21 w 41"/>
                <a:gd name="T9" fmla="*/ 3 h 49"/>
                <a:gd name="T10" fmla="*/ 22 w 41"/>
                <a:gd name="T11" fmla="*/ 0 h 49"/>
                <a:gd name="T12" fmla="*/ 17 w 41"/>
                <a:gd name="T13" fmla="*/ 5 h 49"/>
                <a:gd name="T14" fmla="*/ 10 w 41"/>
                <a:gd name="T15" fmla="*/ 10 h 49"/>
                <a:gd name="T16" fmla="*/ 5 w 41"/>
                <a:gd name="T17" fmla="*/ 10 h 49"/>
                <a:gd name="T18" fmla="*/ 0 w 41"/>
                <a:gd name="T19" fmla="*/ 11 h 49"/>
                <a:gd name="T20" fmla="*/ 5 w 41"/>
                <a:gd name="T21" fmla="*/ 17 h 49"/>
                <a:gd name="T22" fmla="*/ 16 w 41"/>
                <a:gd name="T23" fmla="*/ 19 h 49"/>
                <a:gd name="T24" fmla="*/ 16 w 41"/>
                <a:gd name="T25" fmla="*/ 32 h 49"/>
                <a:gd name="T26" fmla="*/ 11 w 41"/>
                <a:gd name="T27" fmla="*/ 34 h 49"/>
                <a:gd name="T28" fmla="*/ 0 w 41"/>
                <a:gd name="T29" fmla="*/ 37 h 49"/>
                <a:gd name="T30" fmla="*/ 5 w 41"/>
                <a:gd name="T31" fmla="*/ 49 h 49"/>
                <a:gd name="T32" fmla="*/ 14 w 41"/>
                <a:gd name="T33" fmla="*/ 48 h 49"/>
                <a:gd name="T34" fmla="*/ 17 w 41"/>
                <a:gd name="T35" fmla="*/ 44 h 49"/>
                <a:gd name="T36" fmla="*/ 23 w 41"/>
                <a:gd name="T37" fmla="*/ 42 h 49"/>
                <a:gd name="T38" fmla="*/ 28 w 41"/>
                <a:gd name="T39" fmla="*/ 38 h 49"/>
                <a:gd name="T40" fmla="*/ 29 w 41"/>
                <a:gd name="T41" fmla="*/ 32 h 49"/>
                <a:gd name="T42" fmla="*/ 32 w 41"/>
                <a:gd name="T43" fmla="*/ 30 h 49"/>
                <a:gd name="T44" fmla="*/ 37 w 41"/>
                <a:gd name="T45" fmla="*/ 24 h 49"/>
                <a:gd name="T46" fmla="*/ 39 w 41"/>
                <a:gd name="T47" fmla="*/ 19 h 49"/>
                <a:gd name="T48" fmla="*/ 39 w 41"/>
                <a:gd name="T49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9">
                  <a:moveTo>
                    <a:pt x="39" y="19"/>
                  </a:moveTo>
                  <a:cubicBezTo>
                    <a:pt x="36" y="19"/>
                    <a:pt x="35" y="16"/>
                    <a:pt x="34" y="14"/>
                  </a:cubicBezTo>
                  <a:cubicBezTo>
                    <a:pt x="33" y="13"/>
                    <a:pt x="29" y="13"/>
                    <a:pt x="28" y="12"/>
                  </a:cubicBezTo>
                  <a:cubicBezTo>
                    <a:pt x="25" y="11"/>
                    <a:pt x="24" y="9"/>
                    <a:pt x="22" y="6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21" y="3"/>
                    <a:pt x="22" y="0"/>
                    <a:pt x="22" y="0"/>
                  </a:cubicBezTo>
                  <a:cubicBezTo>
                    <a:pt x="21" y="0"/>
                    <a:pt x="18" y="4"/>
                    <a:pt x="17" y="5"/>
                  </a:cubicBezTo>
                  <a:cubicBezTo>
                    <a:pt x="15" y="7"/>
                    <a:pt x="13" y="10"/>
                    <a:pt x="10" y="10"/>
                  </a:cubicBezTo>
                  <a:cubicBezTo>
                    <a:pt x="8" y="11"/>
                    <a:pt x="7" y="10"/>
                    <a:pt x="5" y="10"/>
                  </a:cubicBezTo>
                  <a:cubicBezTo>
                    <a:pt x="3" y="11"/>
                    <a:pt x="1" y="13"/>
                    <a:pt x="0" y="11"/>
                  </a:cubicBezTo>
                  <a:cubicBezTo>
                    <a:pt x="1" y="14"/>
                    <a:pt x="2" y="17"/>
                    <a:pt x="5" y="17"/>
                  </a:cubicBezTo>
                  <a:cubicBezTo>
                    <a:pt x="7" y="17"/>
                    <a:pt x="15" y="17"/>
                    <a:pt x="16" y="19"/>
                  </a:cubicBezTo>
                  <a:cubicBezTo>
                    <a:pt x="19" y="23"/>
                    <a:pt x="17" y="27"/>
                    <a:pt x="16" y="32"/>
                  </a:cubicBezTo>
                  <a:cubicBezTo>
                    <a:pt x="15" y="33"/>
                    <a:pt x="11" y="34"/>
                    <a:pt x="11" y="34"/>
                  </a:cubicBezTo>
                  <a:cubicBezTo>
                    <a:pt x="7" y="35"/>
                    <a:pt x="3" y="36"/>
                    <a:pt x="0" y="37"/>
                  </a:cubicBezTo>
                  <a:cubicBezTo>
                    <a:pt x="2" y="41"/>
                    <a:pt x="4" y="45"/>
                    <a:pt x="5" y="49"/>
                  </a:cubicBezTo>
                  <a:cubicBezTo>
                    <a:pt x="8" y="48"/>
                    <a:pt x="11" y="48"/>
                    <a:pt x="14" y="48"/>
                  </a:cubicBezTo>
                  <a:cubicBezTo>
                    <a:pt x="18" y="47"/>
                    <a:pt x="15" y="46"/>
                    <a:pt x="17" y="44"/>
                  </a:cubicBezTo>
                  <a:cubicBezTo>
                    <a:pt x="19" y="43"/>
                    <a:pt x="22" y="44"/>
                    <a:pt x="23" y="42"/>
                  </a:cubicBezTo>
                  <a:cubicBezTo>
                    <a:pt x="25" y="40"/>
                    <a:pt x="25" y="39"/>
                    <a:pt x="28" y="38"/>
                  </a:cubicBezTo>
                  <a:cubicBezTo>
                    <a:pt x="30" y="37"/>
                    <a:pt x="29" y="34"/>
                    <a:pt x="29" y="32"/>
                  </a:cubicBezTo>
                  <a:cubicBezTo>
                    <a:pt x="28" y="30"/>
                    <a:pt x="30" y="30"/>
                    <a:pt x="32" y="30"/>
                  </a:cubicBezTo>
                  <a:cubicBezTo>
                    <a:pt x="35" y="29"/>
                    <a:pt x="35" y="26"/>
                    <a:pt x="37" y="24"/>
                  </a:cubicBezTo>
                  <a:cubicBezTo>
                    <a:pt x="38" y="23"/>
                    <a:pt x="41" y="20"/>
                    <a:pt x="39" y="19"/>
                  </a:cubicBezTo>
                  <a:cubicBezTo>
                    <a:pt x="38" y="19"/>
                    <a:pt x="40" y="20"/>
                    <a:pt x="39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8" name="Freeform 692">
              <a:extLst>
                <a:ext uri="{FF2B5EF4-FFF2-40B4-BE49-F238E27FC236}">
                  <a16:creationId xmlns:a16="http://schemas.microsoft.com/office/drawing/2014/main" id="{2414CA02-C86E-460F-9257-BF15663F9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0782" y="3302354"/>
              <a:ext cx="256436" cy="111496"/>
            </a:xfrm>
            <a:custGeom>
              <a:avLst/>
              <a:gdLst>
                <a:gd name="T0" fmla="*/ 55 w 55"/>
                <a:gd name="T1" fmla="*/ 5 h 24"/>
                <a:gd name="T2" fmla="*/ 47 w 55"/>
                <a:gd name="T3" fmla="*/ 3 h 24"/>
                <a:gd name="T4" fmla="*/ 36 w 55"/>
                <a:gd name="T5" fmla="*/ 2 h 24"/>
                <a:gd name="T6" fmla="*/ 27 w 55"/>
                <a:gd name="T7" fmla="*/ 0 h 24"/>
                <a:gd name="T8" fmla="*/ 22 w 55"/>
                <a:gd name="T9" fmla="*/ 2 h 24"/>
                <a:gd name="T10" fmla="*/ 19 w 55"/>
                <a:gd name="T11" fmla="*/ 4 h 24"/>
                <a:gd name="T12" fmla="*/ 11 w 55"/>
                <a:gd name="T13" fmla="*/ 5 h 24"/>
                <a:gd name="T14" fmla="*/ 9 w 55"/>
                <a:gd name="T15" fmla="*/ 7 h 24"/>
                <a:gd name="T16" fmla="*/ 8 w 55"/>
                <a:gd name="T17" fmla="*/ 11 h 24"/>
                <a:gd name="T18" fmla="*/ 12 w 55"/>
                <a:gd name="T19" fmla="*/ 12 h 24"/>
                <a:gd name="T20" fmla="*/ 15 w 55"/>
                <a:gd name="T21" fmla="*/ 12 h 24"/>
                <a:gd name="T22" fmla="*/ 19 w 55"/>
                <a:gd name="T23" fmla="*/ 15 h 24"/>
                <a:gd name="T24" fmla="*/ 15 w 55"/>
                <a:gd name="T25" fmla="*/ 17 h 24"/>
                <a:gd name="T26" fmla="*/ 11 w 55"/>
                <a:gd name="T27" fmla="*/ 17 h 24"/>
                <a:gd name="T28" fmla="*/ 10 w 55"/>
                <a:gd name="T29" fmla="*/ 20 h 24"/>
                <a:gd name="T30" fmla="*/ 1 w 55"/>
                <a:gd name="T31" fmla="*/ 20 h 24"/>
                <a:gd name="T32" fmla="*/ 11 w 55"/>
                <a:gd name="T33" fmla="*/ 22 h 24"/>
                <a:gd name="T34" fmla="*/ 15 w 55"/>
                <a:gd name="T35" fmla="*/ 23 h 24"/>
                <a:gd name="T36" fmla="*/ 21 w 55"/>
                <a:gd name="T37" fmla="*/ 23 h 24"/>
                <a:gd name="T38" fmla="*/ 25 w 55"/>
                <a:gd name="T39" fmla="*/ 20 h 24"/>
                <a:gd name="T40" fmla="*/ 28 w 55"/>
                <a:gd name="T41" fmla="*/ 17 h 24"/>
                <a:gd name="T42" fmla="*/ 33 w 55"/>
                <a:gd name="T43" fmla="*/ 16 h 24"/>
                <a:gd name="T44" fmla="*/ 37 w 55"/>
                <a:gd name="T45" fmla="*/ 16 h 24"/>
                <a:gd name="T46" fmla="*/ 40 w 55"/>
                <a:gd name="T47" fmla="*/ 13 h 24"/>
                <a:gd name="T48" fmla="*/ 44 w 55"/>
                <a:gd name="T49" fmla="*/ 12 h 24"/>
                <a:gd name="T50" fmla="*/ 54 w 55"/>
                <a:gd name="T51" fmla="*/ 7 h 24"/>
                <a:gd name="T52" fmla="*/ 55 w 55"/>
                <a:gd name="T5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24">
                  <a:moveTo>
                    <a:pt x="55" y="5"/>
                  </a:moveTo>
                  <a:cubicBezTo>
                    <a:pt x="52" y="5"/>
                    <a:pt x="50" y="3"/>
                    <a:pt x="47" y="3"/>
                  </a:cubicBezTo>
                  <a:cubicBezTo>
                    <a:pt x="44" y="2"/>
                    <a:pt x="40" y="2"/>
                    <a:pt x="36" y="2"/>
                  </a:cubicBezTo>
                  <a:cubicBezTo>
                    <a:pt x="33" y="2"/>
                    <a:pt x="30" y="2"/>
                    <a:pt x="27" y="0"/>
                  </a:cubicBezTo>
                  <a:cubicBezTo>
                    <a:pt x="25" y="0"/>
                    <a:pt x="23" y="0"/>
                    <a:pt x="22" y="2"/>
                  </a:cubicBezTo>
                  <a:cubicBezTo>
                    <a:pt x="22" y="4"/>
                    <a:pt x="21" y="5"/>
                    <a:pt x="19" y="4"/>
                  </a:cubicBezTo>
                  <a:cubicBezTo>
                    <a:pt x="17" y="3"/>
                    <a:pt x="12" y="1"/>
                    <a:pt x="11" y="5"/>
                  </a:cubicBezTo>
                  <a:cubicBezTo>
                    <a:pt x="10" y="6"/>
                    <a:pt x="11" y="6"/>
                    <a:pt x="9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2"/>
                    <a:pt x="12" y="13"/>
                    <a:pt x="12" y="12"/>
                  </a:cubicBezTo>
                  <a:cubicBezTo>
                    <a:pt x="13" y="10"/>
                    <a:pt x="14" y="11"/>
                    <a:pt x="15" y="12"/>
                  </a:cubicBezTo>
                  <a:cubicBezTo>
                    <a:pt x="16" y="13"/>
                    <a:pt x="20" y="14"/>
                    <a:pt x="19" y="15"/>
                  </a:cubicBezTo>
                  <a:cubicBezTo>
                    <a:pt x="19" y="16"/>
                    <a:pt x="16" y="16"/>
                    <a:pt x="15" y="17"/>
                  </a:cubicBezTo>
                  <a:cubicBezTo>
                    <a:pt x="14" y="18"/>
                    <a:pt x="13" y="19"/>
                    <a:pt x="11" y="17"/>
                  </a:cubicBezTo>
                  <a:cubicBezTo>
                    <a:pt x="10" y="16"/>
                    <a:pt x="10" y="19"/>
                    <a:pt x="10" y="20"/>
                  </a:cubicBezTo>
                  <a:cubicBezTo>
                    <a:pt x="6" y="22"/>
                    <a:pt x="4" y="15"/>
                    <a:pt x="1" y="20"/>
                  </a:cubicBezTo>
                  <a:cubicBezTo>
                    <a:pt x="0" y="21"/>
                    <a:pt x="10" y="23"/>
                    <a:pt x="11" y="22"/>
                  </a:cubicBezTo>
                  <a:cubicBezTo>
                    <a:pt x="12" y="21"/>
                    <a:pt x="14" y="22"/>
                    <a:pt x="15" y="23"/>
                  </a:cubicBezTo>
                  <a:cubicBezTo>
                    <a:pt x="16" y="23"/>
                    <a:pt x="19" y="24"/>
                    <a:pt x="21" y="23"/>
                  </a:cubicBezTo>
                  <a:cubicBezTo>
                    <a:pt x="22" y="22"/>
                    <a:pt x="24" y="23"/>
                    <a:pt x="25" y="20"/>
                  </a:cubicBezTo>
                  <a:cubicBezTo>
                    <a:pt x="25" y="19"/>
                    <a:pt x="27" y="18"/>
                    <a:pt x="28" y="17"/>
                  </a:cubicBezTo>
                  <a:cubicBezTo>
                    <a:pt x="29" y="16"/>
                    <a:pt x="33" y="16"/>
                    <a:pt x="33" y="16"/>
                  </a:cubicBezTo>
                  <a:cubicBezTo>
                    <a:pt x="34" y="18"/>
                    <a:pt x="35" y="16"/>
                    <a:pt x="37" y="16"/>
                  </a:cubicBezTo>
                  <a:cubicBezTo>
                    <a:pt x="38" y="16"/>
                    <a:pt x="39" y="13"/>
                    <a:pt x="40" y="13"/>
                  </a:cubicBezTo>
                  <a:cubicBezTo>
                    <a:pt x="41" y="12"/>
                    <a:pt x="43" y="13"/>
                    <a:pt x="44" y="12"/>
                  </a:cubicBezTo>
                  <a:cubicBezTo>
                    <a:pt x="48" y="11"/>
                    <a:pt x="50" y="9"/>
                    <a:pt x="54" y="7"/>
                  </a:cubicBezTo>
                  <a:cubicBezTo>
                    <a:pt x="55" y="7"/>
                    <a:pt x="55" y="7"/>
                    <a:pt x="55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9" name="Freeform 693">
              <a:extLst>
                <a:ext uri="{FF2B5EF4-FFF2-40B4-BE49-F238E27FC236}">
                  <a16:creationId xmlns:a16="http://schemas.microsoft.com/office/drawing/2014/main" id="{5CDA5987-AB86-4ED2-943A-E6C045B13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8602" y="3232272"/>
              <a:ext cx="415712" cy="243696"/>
            </a:xfrm>
            <a:custGeom>
              <a:avLst/>
              <a:gdLst>
                <a:gd name="T0" fmla="*/ 78 w 89"/>
                <a:gd name="T1" fmla="*/ 32 h 52"/>
                <a:gd name="T2" fmla="*/ 81 w 89"/>
                <a:gd name="T3" fmla="*/ 33 h 52"/>
                <a:gd name="T4" fmla="*/ 84 w 89"/>
                <a:gd name="T5" fmla="*/ 31 h 52"/>
                <a:gd name="T6" fmla="*/ 81 w 89"/>
                <a:gd name="T7" fmla="*/ 26 h 52"/>
                <a:gd name="T8" fmla="*/ 79 w 89"/>
                <a:gd name="T9" fmla="*/ 27 h 52"/>
                <a:gd name="T10" fmla="*/ 75 w 89"/>
                <a:gd name="T11" fmla="*/ 27 h 52"/>
                <a:gd name="T12" fmla="*/ 78 w 89"/>
                <a:gd name="T13" fmla="*/ 21 h 52"/>
                <a:gd name="T14" fmla="*/ 74 w 89"/>
                <a:gd name="T15" fmla="*/ 22 h 52"/>
                <a:gd name="T16" fmla="*/ 68 w 89"/>
                <a:gd name="T17" fmla="*/ 25 h 52"/>
                <a:gd name="T18" fmla="*/ 65 w 89"/>
                <a:gd name="T19" fmla="*/ 29 h 52"/>
                <a:gd name="T20" fmla="*/ 62 w 89"/>
                <a:gd name="T21" fmla="*/ 28 h 52"/>
                <a:gd name="T22" fmla="*/ 57 w 89"/>
                <a:gd name="T23" fmla="*/ 27 h 52"/>
                <a:gd name="T24" fmla="*/ 53 w 89"/>
                <a:gd name="T25" fmla="*/ 23 h 52"/>
                <a:gd name="T26" fmla="*/ 52 w 89"/>
                <a:gd name="T27" fmla="*/ 17 h 52"/>
                <a:gd name="T28" fmla="*/ 49 w 89"/>
                <a:gd name="T29" fmla="*/ 13 h 52"/>
                <a:gd name="T30" fmla="*/ 45 w 89"/>
                <a:gd name="T31" fmla="*/ 12 h 52"/>
                <a:gd name="T32" fmla="*/ 38 w 89"/>
                <a:gd name="T33" fmla="*/ 12 h 52"/>
                <a:gd name="T34" fmla="*/ 31 w 89"/>
                <a:gd name="T35" fmla="*/ 12 h 52"/>
                <a:gd name="T36" fmla="*/ 27 w 89"/>
                <a:gd name="T37" fmla="*/ 8 h 52"/>
                <a:gd name="T38" fmla="*/ 23 w 89"/>
                <a:gd name="T39" fmla="*/ 8 h 52"/>
                <a:gd name="T40" fmla="*/ 19 w 89"/>
                <a:gd name="T41" fmla="*/ 10 h 52"/>
                <a:gd name="T42" fmla="*/ 17 w 89"/>
                <a:gd name="T43" fmla="*/ 6 h 52"/>
                <a:gd name="T44" fmla="*/ 15 w 89"/>
                <a:gd name="T45" fmla="*/ 1 h 52"/>
                <a:gd name="T46" fmla="*/ 15 w 89"/>
                <a:gd name="T47" fmla="*/ 5 h 52"/>
                <a:gd name="T48" fmla="*/ 14 w 89"/>
                <a:gd name="T49" fmla="*/ 8 h 52"/>
                <a:gd name="T50" fmla="*/ 13 w 89"/>
                <a:gd name="T51" fmla="*/ 3 h 52"/>
                <a:gd name="T52" fmla="*/ 14 w 89"/>
                <a:gd name="T53" fmla="*/ 0 h 52"/>
                <a:gd name="T54" fmla="*/ 1 w 89"/>
                <a:gd name="T55" fmla="*/ 4 h 52"/>
                <a:gd name="T56" fmla="*/ 1 w 89"/>
                <a:gd name="T57" fmla="*/ 15 h 52"/>
                <a:gd name="T58" fmla="*/ 1 w 89"/>
                <a:gd name="T59" fmla="*/ 23 h 52"/>
                <a:gd name="T60" fmla="*/ 2 w 89"/>
                <a:gd name="T61" fmla="*/ 26 h 52"/>
                <a:gd name="T62" fmla="*/ 6 w 89"/>
                <a:gd name="T63" fmla="*/ 26 h 52"/>
                <a:gd name="T64" fmla="*/ 6 w 89"/>
                <a:gd name="T65" fmla="*/ 23 h 52"/>
                <a:gd name="T66" fmla="*/ 10 w 89"/>
                <a:gd name="T67" fmla="*/ 20 h 52"/>
                <a:gd name="T68" fmla="*/ 13 w 89"/>
                <a:gd name="T69" fmla="*/ 18 h 52"/>
                <a:gd name="T70" fmla="*/ 17 w 89"/>
                <a:gd name="T71" fmla="*/ 19 h 52"/>
                <a:gd name="T72" fmla="*/ 21 w 89"/>
                <a:gd name="T73" fmla="*/ 20 h 52"/>
                <a:gd name="T74" fmla="*/ 21 w 89"/>
                <a:gd name="T75" fmla="*/ 24 h 52"/>
                <a:gd name="T76" fmla="*/ 26 w 89"/>
                <a:gd name="T77" fmla="*/ 27 h 52"/>
                <a:gd name="T78" fmla="*/ 33 w 89"/>
                <a:gd name="T79" fmla="*/ 34 h 52"/>
                <a:gd name="T80" fmla="*/ 38 w 89"/>
                <a:gd name="T81" fmla="*/ 37 h 52"/>
                <a:gd name="T82" fmla="*/ 41 w 89"/>
                <a:gd name="T83" fmla="*/ 39 h 52"/>
                <a:gd name="T84" fmla="*/ 50 w 89"/>
                <a:gd name="T85" fmla="*/ 45 h 52"/>
                <a:gd name="T86" fmla="*/ 54 w 89"/>
                <a:gd name="T87" fmla="*/ 49 h 52"/>
                <a:gd name="T88" fmla="*/ 61 w 89"/>
                <a:gd name="T89" fmla="*/ 52 h 52"/>
                <a:gd name="T90" fmla="*/ 63 w 89"/>
                <a:gd name="T91" fmla="*/ 47 h 52"/>
                <a:gd name="T92" fmla="*/ 62 w 89"/>
                <a:gd name="T93" fmla="*/ 42 h 52"/>
                <a:gd name="T94" fmla="*/ 59 w 89"/>
                <a:gd name="T95" fmla="*/ 38 h 52"/>
                <a:gd name="T96" fmla="*/ 64 w 89"/>
                <a:gd name="T97" fmla="*/ 36 h 52"/>
                <a:gd name="T98" fmla="*/ 66 w 89"/>
                <a:gd name="T99" fmla="*/ 33 h 52"/>
                <a:gd name="T100" fmla="*/ 68 w 89"/>
                <a:gd name="T101" fmla="*/ 30 h 52"/>
                <a:gd name="T102" fmla="*/ 71 w 89"/>
                <a:gd name="T103" fmla="*/ 30 h 52"/>
                <a:gd name="T104" fmla="*/ 74 w 89"/>
                <a:gd name="T105" fmla="*/ 29 h 52"/>
                <a:gd name="T106" fmla="*/ 74 w 89"/>
                <a:gd name="T107" fmla="*/ 34 h 52"/>
                <a:gd name="T108" fmla="*/ 77 w 89"/>
                <a:gd name="T109" fmla="*/ 34 h 52"/>
                <a:gd name="T110" fmla="*/ 78 w 89"/>
                <a:gd name="T111" fmla="*/ 32 h 52"/>
                <a:gd name="T112" fmla="*/ 78 w 89"/>
                <a:gd name="T1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52">
                  <a:moveTo>
                    <a:pt x="78" y="32"/>
                  </a:moveTo>
                  <a:cubicBezTo>
                    <a:pt x="79" y="33"/>
                    <a:pt x="79" y="34"/>
                    <a:pt x="81" y="33"/>
                  </a:cubicBezTo>
                  <a:cubicBezTo>
                    <a:pt x="82" y="33"/>
                    <a:pt x="83" y="31"/>
                    <a:pt x="84" y="31"/>
                  </a:cubicBezTo>
                  <a:cubicBezTo>
                    <a:pt x="89" y="30"/>
                    <a:pt x="83" y="28"/>
                    <a:pt x="81" y="26"/>
                  </a:cubicBezTo>
                  <a:cubicBezTo>
                    <a:pt x="80" y="25"/>
                    <a:pt x="80" y="26"/>
                    <a:pt x="79" y="27"/>
                  </a:cubicBezTo>
                  <a:cubicBezTo>
                    <a:pt x="79" y="28"/>
                    <a:pt x="76" y="27"/>
                    <a:pt x="75" y="27"/>
                  </a:cubicBezTo>
                  <a:cubicBezTo>
                    <a:pt x="71" y="25"/>
                    <a:pt x="77" y="22"/>
                    <a:pt x="78" y="21"/>
                  </a:cubicBezTo>
                  <a:cubicBezTo>
                    <a:pt x="78" y="21"/>
                    <a:pt x="74" y="22"/>
                    <a:pt x="74" y="22"/>
                  </a:cubicBezTo>
                  <a:cubicBezTo>
                    <a:pt x="72" y="23"/>
                    <a:pt x="70" y="23"/>
                    <a:pt x="68" y="25"/>
                  </a:cubicBezTo>
                  <a:cubicBezTo>
                    <a:pt x="67" y="26"/>
                    <a:pt x="66" y="28"/>
                    <a:pt x="65" y="29"/>
                  </a:cubicBezTo>
                  <a:cubicBezTo>
                    <a:pt x="64" y="32"/>
                    <a:pt x="63" y="30"/>
                    <a:pt x="62" y="28"/>
                  </a:cubicBezTo>
                  <a:cubicBezTo>
                    <a:pt x="61" y="26"/>
                    <a:pt x="59" y="27"/>
                    <a:pt x="57" y="27"/>
                  </a:cubicBezTo>
                  <a:cubicBezTo>
                    <a:pt x="55" y="27"/>
                    <a:pt x="54" y="24"/>
                    <a:pt x="53" y="23"/>
                  </a:cubicBezTo>
                  <a:cubicBezTo>
                    <a:pt x="51" y="21"/>
                    <a:pt x="54" y="19"/>
                    <a:pt x="52" y="17"/>
                  </a:cubicBezTo>
                  <a:cubicBezTo>
                    <a:pt x="51" y="16"/>
                    <a:pt x="50" y="14"/>
                    <a:pt x="49" y="13"/>
                  </a:cubicBezTo>
                  <a:cubicBezTo>
                    <a:pt x="48" y="12"/>
                    <a:pt x="46" y="11"/>
                    <a:pt x="45" y="12"/>
                  </a:cubicBezTo>
                  <a:cubicBezTo>
                    <a:pt x="43" y="13"/>
                    <a:pt x="41" y="12"/>
                    <a:pt x="38" y="12"/>
                  </a:cubicBezTo>
                  <a:cubicBezTo>
                    <a:pt x="36" y="12"/>
                    <a:pt x="33" y="13"/>
                    <a:pt x="31" y="12"/>
                  </a:cubicBezTo>
                  <a:cubicBezTo>
                    <a:pt x="30" y="11"/>
                    <a:pt x="28" y="9"/>
                    <a:pt x="27" y="8"/>
                  </a:cubicBezTo>
                  <a:cubicBezTo>
                    <a:pt x="25" y="6"/>
                    <a:pt x="24" y="6"/>
                    <a:pt x="23" y="8"/>
                  </a:cubicBezTo>
                  <a:cubicBezTo>
                    <a:pt x="22" y="9"/>
                    <a:pt x="21" y="10"/>
                    <a:pt x="19" y="10"/>
                  </a:cubicBezTo>
                  <a:cubicBezTo>
                    <a:pt x="16" y="10"/>
                    <a:pt x="16" y="8"/>
                    <a:pt x="17" y="6"/>
                  </a:cubicBezTo>
                  <a:cubicBezTo>
                    <a:pt x="18" y="3"/>
                    <a:pt x="18" y="3"/>
                    <a:pt x="15" y="1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7"/>
                    <a:pt x="16" y="8"/>
                    <a:pt x="14" y="8"/>
                  </a:cubicBezTo>
                  <a:cubicBezTo>
                    <a:pt x="12" y="7"/>
                    <a:pt x="12" y="4"/>
                    <a:pt x="13" y="3"/>
                  </a:cubicBezTo>
                  <a:cubicBezTo>
                    <a:pt x="13" y="3"/>
                    <a:pt x="15" y="0"/>
                    <a:pt x="14" y="0"/>
                  </a:cubicBezTo>
                  <a:cubicBezTo>
                    <a:pt x="9" y="1"/>
                    <a:pt x="5" y="2"/>
                    <a:pt x="1" y="4"/>
                  </a:cubicBezTo>
                  <a:cubicBezTo>
                    <a:pt x="0" y="4"/>
                    <a:pt x="1" y="14"/>
                    <a:pt x="1" y="15"/>
                  </a:cubicBezTo>
                  <a:cubicBezTo>
                    <a:pt x="1" y="18"/>
                    <a:pt x="1" y="21"/>
                    <a:pt x="1" y="23"/>
                  </a:cubicBezTo>
                  <a:cubicBezTo>
                    <a:pt x="1" y="25"/>
                    <a:pt x="0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8" y="26"/>
                    <a:pt x="5" y="24"/>
                    <a:pt x="6" y="23"/>
                  </a:cubicBezTo>
                  <a:cubicBezTo>
                    <a:pt x="7" y="21"/>
                    <a:pt x="9" y="22"/>
                    <a:pt x="10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5" y="17"/>
                    <a:pt x="16" y="18"/>
                    <a:pt x="17" y="19"/>
                  </a:cubicBezTo>
                  <a:cubicBezTo>
                    <a:pt x="18" y="20"/>
                    <a:pt x="21" y="20"/>
                    <a:pt x="21" y="20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5" y="27"/>
                    <a:pt x="26" y="27"/>
                  </a:cubicBezTo>
                  <a:cubicBezTo>
                    <a:pt x="31" y="27"/>
                    <a:pt x="31" y="30"/>
                    <a:pt x="33" y="34"/>
                  </a:cubicBezTo>
                  <a:cubicBezTo>
                    <a:pt x="34" y="35"/>
                    <a:pt x="36" y="36"/>
                    <a:pt x="38" y="37"/>
                  </a:cubicBezTo>
                  <a:cubicBezTo>
                    <a:pt x="39" y="37"/>
                    <a:pt x="40" y="38"/>
                    <a:pt x="41" y="39"/>
                  </a:cubicBezTo>
                  <a:cubicBezTo>
                    <a:pt x="44" y="41"/>
                    <a:pt x="47" y="44"/>
                    <a:pt x="50" y="45"/>
                  </a:cubicBezTo>
                  <a:cubicBezTo>
                    <a:pt x="54" y="46"/>
                    <a:pt x="54" y="46"/>
                    <a:pt x="54" y="49"/>
                  </a:cubicBezTo>
                  <a:cubicBezTo>
                    <a:pt x="56" y="49"/>
                    <a:pt x="59" y="51"/>
                    <a:pt x="61" y="52"/>
                  </a:cubicBezTo>
                  <a:cubicBezTo>
                    <a:pt x="61" y="49"/>
                    <a:pt x="60" y="49"/>
                    <a:pt x="63" y="47"/>
                  </a:cubicBezTo>
                  <a:cubicBezTo>
                    <a:pt x="64" y="45"/>
                    <a:pt x="62" y="44"/>
                    <a:pt x="62" y="42"/>
                  </a:cubicBezTo>
                  <a:cubicBezTo>
                    <a:pt x="63" y="39"/>
                    <a:pt x="60" y="40"/>
                    <a:pt x="59" y="38"/>
                  </a:cubicBezTo>
                  <a:cubicBezTo>
                    <a:pt x="58" y="36"/>
                    <a:pt x="63" y="37"/>
                    <a:pt x="64" y="36"/>
                  </a:cubicBezTo>
                  <a:cubicBezTo>
                    <a:pt x="67" y="35"/>
                    <a:pt x="64" y="32"/>
                    <a:pt x="66" y="33"/>
                  </a:cubicBezTo>
                  <a:cubicBezTo>
                    <a:pt x="70" y="33"/>
                    <a:pt x="66" y="30"/>
                    <a:pt x="68" y="30"/>
                  </a:cubicBezTo>
                  <a:cubicBezTo>
                    <a:pt x="69" y="29"/>
                    <a:pt x="70" y="31"/>
                    <a:pt x="71" y="30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9"/>
                    <a:pt x="74" y="33"/>
                    <a:pt x="74" y="34"/>
                  </a:cubicBezTo>
                  <a:cubicBezTo>
                    <a:pt x="75" y="34"/>
                    <a:pt x="77" y="31"/>
                    <a:pt x="77" y="34"/>
                  </a:cubicBezTo>
                  <a:cubicBezTo>
                    <a:pt x="77" y="34"/>
                    <a:pt x="77" y="32"/>
                    <a:pt x="78" y="32"/>
                  </a:cubicBezTo>
                  <a:cubicBezTo>
                    <a:pt x="79" y="32"/>
                    <a:pt x="77" y="32"/>
                    <a:pt x="78" y="3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0" name="Freeform 694">
              <a:extLst>
                <a:ext uri="{FF2B5EF4-FFF2-40B4-BE49-F238E27FC236}">
                  <a16:creationId xmlns:a16="http://schemas.microsoft.com/office/drawing/2014/main" id="{4FA0B727-7AC0-4487-A07B-2DA40B52D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4430" y="3503045"/>
              <a:ext cx="0" cy="4779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1" name="Freeform 695">
              <a:extLst>
                <a:ext uri="{FF2B5EF4-FFF2-40B4-BE49-F238E27FC236}">
                  <a16:creationId xmlns:a16="http://schemas.microsoft.com/office/drawing/2014/main" id="{35BC3B3A-E6AF-46D3-9FB6-19872B01D0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9406" y="3316689"/>
              <a:ext cx="340851" cy="200690"/>
            </a:xfrm>
            <a:custGeom>
              <a:avLst/>
              <a:gdLst>
                <a:gd name="T0" fmla="*/ 73 w 73"/>
                <a:gd name="T1" fmla="*/ 28 h 43"/>
                <a:gd name="T2" fmla="*/ 69 w 73"/>
                <a:gd name="T3" fmla="*/ 27 h 43"/>
                <a:gd name="T4" fmla="*/ 65 w 73"/>
                <a:gd name="T5" fmla="*/ 24 h 43"/>
                <a:gd name="T6" fmla="*/ 58 w 73"/>
                <a:gd name="T7" fmla="*/ 20 h 43"/>
                <a:gd name="T8" fmla="*/ 52 w 73"/>
                <a:gd name="T9" fmla="*/ 16 h 43"/>
                <a:gd name="T10" fmla="*/ 47 w 73"/>
                <a:gd name="T11" fmla="*/ 9 h 43"/>
                <a:gd name="T12" fmla="*/ 40 w 73"/>
                <a:gd name="T13" fmla="*/ 5 h 43"/>
                <a:gd name="T14" fmla="*/ 40 w 73"/>
                <a:gd name="T15" fmla="*/ 2 h 43"/>
                <a:gd name="T16" fmla="*/ 36 w 73"/>
                <a:gd name="T17" fmla="*/ 1 h 43"/>
                <a:gd name="T18" fmla="*/ 34 w 73"/>
                <a:gd name="T19" fmla="*/ 0 h 43"/>
                <a:gd name="T20" fmla="*/ 31 w 73"/>
                <a:gd name="T21" fmla="*/ 1 h 43"/>
                <a:gd name="T22" fmla="*/ 28 w 73"/>
                <a:gd name="T23" fmla="*/ 3 h 43"/>
                <a:gd name="T24" fmla="*/ 25 w 73"/>
                <a:gd name="T25" fmla="*/ 6 h 43"/>
                <a:gd name="T26" fmla="*/ 22 w 73"/>
                <a:gd name="T27" fmla="*/ 8 h 43"/>
                <a:gd name="T28" fmla="*/ 17 w 73"/>
                <a:gd name="T29" fmla="*/ 8 h 43"/>
                <a:gd name="T30" fmla="*/ 12 w 73"/>
                <a:gd name="T31" fmla="*/ 2 h 43"/>
                <a:gd name="T32" fmla="*/ 2 w 73"/>
                <a:gd name="T33" fmla="*/ 5 h 43"/>
                <a:gd name="T34" fmla="*/ 5 w 73"/>
                <a:gd name="T35" fmla="*/ 12 h 43"/>
                <a:gd name="T36" fmla="*/ 8 w 73"/>
                <a:gd name="T37" fmla="*/ 17 h 43"/>
                <a:gd name="T38" fmla="*/ 8 w 73"/>
                <a:gd name="T39" fmla="*/ 19 h 43"/>
                <a:gd name="T40" fmla="*/ 10 w 73"/>
                <a:gd name="T41" fmla="*/ 22 h 43"/>
                <a:gd name="T42" fmla="*/ 9 w 73"/>
                <a:gd name="T43" fmla="*/ 26 h 43"/>
                <a:gd name="T44" fmla="*/ 9 w 73"/>
                <a:gd name="T45" fmla="*/ 31 h 43"/>
                <a:gd name="T46" fmla="*/ 14 w 73"/>
                <a:gd name="T47" fmla="*/ 29 h 43"/>
                <a:gd name="T48" fmla="*/ 17 w 73"/>
                <a:gd name="T49" fmla="*/ 26 h 43"/>
                <a:gd name="T50" fmla="*/ 27 w 73"/>
                <a:gd name="T51" fmla="*/ 27 h 43"/>
                <a:gd name="T52" fmla="*/ 37 w 73"/>
                <a:gd name="T53" fmla="*/ 31 h 43"/>
                <a:gd name="T54" fmla="*/ 45 w 73"/>
                <a:gd name="T55" fmla="*/ 35 h 43"/>
                <a:gd name="T56" fmla="*/ 46 w 73"/>
                <a:gd name="T57" fmla="*/ 37 h 43"/>
                <a:gd name="T58" fmla="*/ 48 w 73"/>
                <a:gd name="T59" fmla="*/ 42 h 43"/>
                <a:gd name="T60" fmla="*/ 53 w 73"/>
                <a:gd name="T61" fmla="*/ 43 h 43"/>
                <a:gd name="T62" fmla="*/ 57 w 73"/>
                <a:gd name="T63" fmla="*/ 40 h 43"/>
                <a:gd name="T64" fmla="*/ 62 w 73"/>
                <a:gd name="T65" fmla="*/ 38 h 43"/>
                <a:gd name="T66" fmla="*/ 65 w 73"/>
                <a:gd name="T67" fmla="*/ 33 h 43"/>
                <a:gd name="T68" fmla="*/ 69 w 73"/>
                <a:gd name="T69" fmla="*/ 31 h 43"/>
                <a:gd name="T70" fmla="*/ 73 w 73"/>
                <a:gd name="T71" fmla="*/ 31 h 43"/>
                <a:gd name="T72" fmla="*/ 73 w 73"/>
                <a:gd name="T73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3">
                  <a:moveTo>
                    <a:pt x="73" y="28"/>
                  </a:moveTo>
                  <a:cubicBezTo>
                    <a:pt x="72" y="27"/>
                    <a:pt x="71" y="27"/>
                    <a:pt x="69" y="27"/>
                  </a:cubicBezTo>
                  <a:cubicBezTo>
                    <a:pt x="68" y="26"/>
                    <a:pt x="66" y="25"/>
                    <a:pt x="65" y="24"/>
                  </a:cubicBezTo>
                  <a:cubicBezTo>
                    <a:pt x="63" y="23"/>
                    <a:pt x="60" y="22"/>
                    <a:pt x="58" y="20"/>
                  </a:cubicBezTo>
                  <a:cubicBezTo>
                    <a:pt x="57" y="18"/>
                    <a:pt x="54" y="18"/>
                    <a:pt x="52" y="16"/>
                  </a:cubicBezTo>
                  <a:cubicBezTo>
                    <a:pt x="51" y="13"/>
                    <a:pt x="50" y="9"/>
                    <a:pt x="47" y="9"/>
                  </a:cubicBezTo>
                  <a:cubicBezTo>
                    <a:pt x="44" y="9"/>
                    <a:pt x="40" y="9"/>
                    <a:pt x="40" y="5"/>
                  </a:cubicBezTo>
                  <a:cubicBezTo>
                    <a:pt x="40" y="4"/>
                    <a:pt x="41" y="2"/>
                    <a:pt x="40" y="2"/>
                  </a:cubicBezTo>
                  <a:cubicBezTo>
                    <a:pt x="39" y="1"/>
                    <a:pt x="38" y="2"/>
                    <a:pt x="36" y="1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0" y="0"/>
                    <a:pt x="29" y="3"/>
                    <a:pt x="28" y="3"/>
                  </a:cubicBezTo>
                  <a:cubicBezTo>
                    <a:pt x="27" y="3"/>
                    <a:pt x="24" y="4"/>
                    <a:pt x="25" y="6"/>
                  </a:cubicBezTo>
                  <a:cubicBezTo>
                    <a:pt x="26" y="9"/>
                    <a:pt x="25" y="8"/>
                    <a:pt x="22" y="8"/>
                  </a:cubicBezTo>
                  <a:cubicBezTo>
                    <a:pt x="21" y="8"/>
                    <a:pt x="18" y="8"/>
                    <a:pt x="17" y="8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9" y="0"/>
                    <a:pt x="5" y="3"/>
                    <a:pt x="2" y="5"/>
                  </a:cubicBezTo>
                  <a:cubicBezTo>
                    <a:pt x="3" y="6"/>
                    <a:pt x="6" y="10"/>
                    <a:pt x="5" y="12"/>
                  </a:cubicBezTo>
                  <a:cubicBezTo>
                    <a:pt x="0" y="15"/>
                    <a:pt x="6" y="15"/>
                    <a:pt x="8" y="17"/>
                  </a:cubicBezTo>
                  <a:cubicBezTo>
                    <a:pt x="8" y="17"/>
                    <a:pt x="8" y="19"/>
                    <a:pt x="8" y="19"/>
                  </a:cubicBezTo>
                  <a:cubicBezTo>
                    <a:pt x="7" y="20"/>
                    <a:pt x="9" y="22"/>
                    <a:pt x="10" y="22"/>
                  </a:cubicBezTo>
                  <a:cubicBezTo>
                    <a:pt x="10" y="23"/>
                    <a:pt x="9" y="24"/>
                    <a:pt x="9" y="26"/>
                  </a:cubicBezTo>
                  <a:cubicBezTo>
                    <a:pt x="9" y="27"/>
                    <a:pt x="9" y="29"/>
                    <a:pt x="9" y="31"/>
                  </a:cubicBezTo>
                  <a:cubicBezTo>
                    <a:pt x="11" y="31"/>
                    <a:pt x="12" y="31"/>
                    <a:pt x="14" y="29"/>
                  </a:cubicBezTo>
                  <a:cubicBezTo>
                    <a:pt x="15" y="28"/>
                    <a:pt x="16" y="27"/>
                    <a:pt x="17" y="26"/>
                  </a:cubicBezTo>
                  <a:cubicBezTo>
                    <a:pt x="21" y="26"/>
                    <a:pt x="24" y="25"/>
                    <a:pt x="27" y="27"/>
                  </a:cubicBezTo>
                  <a:cubicBezTo>
                    <a:pt x="29" y="30"/>
                    <a:pt x="35" y="28"/>
                    <a:pt x="37" y="31"/>
                  </a:cubicBezTo>
                  <a:cubicBezTo>
                    <a:pt x="39" y="34"/>
                    <a:pt x="41" y="35"/>
                    <a:pt x="45" y="35"/>
                  </a:cubicBezTo>
                  <a:cubicBezTo>
                    <a:pt x="46" y="35"/>
                    <a:pt x="46" y="35"/>
                    <a:pt x="46" y="37"/>
                  </a:cubicBezTo>
                  <a:cubicBezTo>
                    <a:pt x="46" y="40"/>
                    <a:pt x="46" y="40"/>
                    <a:pt x="48" y="42"/>
                  </a:cubicBezTo>
                  <a:cubicBezTo>
                    <a:pt x="50" y="42"/>
                    <a:pt x="51" y="43"/>
                    <a:pt x="53" y="43"/>
                  </a:cubicBezTo>
                  <a:cubicBezTo>
                    <a:pt x="56" y="43"/>
                    <a:pt x="56" y="42"/>
                    <a:pt x="57" y="40"/>
                  </a:cubicBezTo>
                  <a:cubicBezTo>
                    <a:pt x="58" y="38"/>
                    <a:pt x="60" y="39"/>
                    <a:pt x="62" y="38"/>
                  </a:cubicBezTo>
                  <a:cubicBezTo>
                    <a:pt x="64" y="37"/>
                    <a:pt x="64" y="35"/>
                    <a:pt x="65" y="33"/>
                  </a:cubicBezTo>
                  <a:cubicBezTo>
                    <a:pt x="65" y="31"/>
                    <a:pt x="68" y="33"/>
                    <a:pt x="69" y="31"/>
                  </a:cubicBezTo>
                  <a:cubicBezTo>
                    <a:pt x="69" y="29"/>
                    <a:pt x="72" y="31"/>
                    <a:pt x="73" y="31"/>
                  </a:cubicBezTo>
                  <a:cubicBezTo>
                    <a:pt x="73" y="30"/>
                    <a:pt x="73" y="29"/>
                    <a:pt x="73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2" name="Freeform 696">
              <a:extLst>
                <a:ext uri="{FF2B5EF4-FFF2-40B4-BE49-F238E27FC236}">
                  <a16:creationId xmlns:a16="http://schemas.microsoft.com/office/drawing/2014/main" id="{1D494A7A-696D-4956-BFB8-A903150CE1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9372" y="3362880"/>
              <a:ext cx="186352" cy="125830"/>
            </a:xfrm>
            <a:custGeom>
              <a:avLst/>
              <a:gdLst>
                <a:gd name="T0" fmla="*/ 30 w 40"/>
                <a:gd name="T1" fmla="*/ 10 h 27"/>
                <a:gd name="T2" fmla="*/ 25 w 40"/>
                <a:gd name="T3" fmla="*/ 10 h 27"/>
                <a:gd name="T4" fmla="*/ 21 w 40"/>
                <a:gd name="T5" fmla="*/ 8 h 27"/>
                <a:gd name="T6" fmla="*/ 19 w 40"/>
                <a:gd name="T7" fmla="*/ 9 h 27"/>
                <a:gd name="T8" fmla="*/ 17 w 40"/>
                <a:gd name="T9" fmla="*/ 9 h 27"/>
                <a:gd name="T10" fmla="*/ 10 w 40"/>
                <a:gd name="T11" fmla="*/ 8 h 27"/>
                <a:gd name="T12" fmla="*/ 12 w 40"/>
                <a:gd name="T13" fmla="*/ 5 h 27"/>
                <a:gd name="T14" fmla="*/ 16 w 40"/>
                <a:gd name="T15" fmla="*/ 7 h 27"/>
                <a:gd name="T16" fmla="*/ 19 w 40"/>
                <a:gd name="T17" fmla="*/ 5 h 27"/>
                <a:gd name="T18" fmla="*/ 16 w 40"/>
                <a:gd name="T19" fmla="*/ 6 h 27"/>
                <a:gd name="T20" fmla="*/ 16 w 40"/>
                <a:gd name="T21" fmla="*/ 1 h 27"/>
                <a:gd name="T22" fmla="*/ 14 w 40"/>
                <a:gd name="T23" fmla="*/ 2 h 27"/>
                <a:gd name="T24" fmla="*/ 10 w 40"/>
                <a:gd name="T25" fmla="*/ 2 h 27"/>
                <a:gd name="T26" fmla="*/ 8 w 40"/>
                <a:gd name="T27" fmla="*/ 5 h 27"/>
                <a:gd name="T28" fmla="*/ 6 w 40"/>
                <a:gd name="T29" fmla="*/ 8 h 27"/>
                <a:gd name="T30" fmla="*/ 1 w 40"/>
                <a:gd name="T31" fmla="*/ 10 h 27"/>
                <a:gd name="T32" fmla="*/ 4 w 40"/>
                <a:gd name="T33" fmla="*/ 14 h 27"/>
                <a:gd name="T34" fmla="*/ 4 w 40"/>
                <a:gd name="T35" fmla="*/ 19 h 27"/>
                <a:gd name="T36" fmla="*/ 4 w 40"/>
                <a:gd name="T37" fmla="*/ 24 h 27"/>
                <a:gd name="T38" fmla="*/ 9 w 40"/>
                <a:gd name="T39" fmla="*/ 22 h 27"/>
                <a:gd name="T40" fmla="*/ 12 w 40"/>
                <a:gd name="T41" fmla="*/ 20 h 27"/>
                <a:gd name="T42" fmla="*/ 17 w 40"/>
                <a:gd name="T43" fmla="*/ 17 h 27"/>
                <a:gd name="T44" fmla="*/ 20 w 40"/>
                <a:gd name="T45" fmla="*/ 17 h 27"/>
                <a:gd name="T46" fmla="*/ 22 w 40"/>
                <a:gd name="T47" fmla="*/ 21 h 27"/>
                <a:gd name="T48" fmla="*/ 21 w 40"/>
                <a:gd name="T49" fmla="*/ 24 h 27"/>
                <a:gd name="T50" fmla="*/ 27 w 40"/>
                <a:gd name="T51" fmla="*/ 23 h 27"/>
                <a:gd name="T52" fmla="*/ 32 w 40"/>
                <a:gd name="T53" fmla="*/ 21 h 27"/>
                <a:gd name="T54" fmla="*/ 39 w 40"/>
                <a:gd name="T55" fmla="*/ 21 h 27"/>
                <a:gd name="T56" fmla="*/ 38 w 40"/>
                <a:gd name="T57" fmla="*/ 18 h 27"/>
                <a:gd name="T58" fmla="*/ 36 w 40"/>
                <a:gd name="T59" fmla="*/ 14 h 27"/>
                <a:gd name="T60" fmla="*/ 32 w 40"/>
                <a:gd name="T61" fmla="*/ 9 h 27"/>
                <a:gd name="T62" fmla="*/ 30 w 40"/>
                <a:gd name="T63" fmla="*/ 10 h 27"/>
                <a:gd name="T64" fmla="*/ 30 w 40"/>
                <a:gd name="T6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27">
                  <a:moveTo>
                    <a:pt x="30" y="10"/>
                  </a:moveTo>
                  <a:cubicBezTo>
                    <a:pt x="28" y="11"/>
                    <a:pt x="27" y="10"/>
                    <a:pt x="25" y="10"/>
                  </a:cubicBezTo>
                  <a:cubicBezTo>
                    <a:pt x="23" y="10"/>
                    <a:pt x="22" y="8"/>
                    <a:pt x="21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10"/>
                    <a:pt x="18" y="9"/>
                    <a:pt x="17" y="9"/>
                  </a:cubicBezTo>
                  <a:cubicBezTo>
                    <a:pt x="15" y="9"/>
                    <a:pt x="12" y="9"/>
                    <a:pt x="10" y="8"/>
                  </a:cubicBezTo>
                  <a:cubicBezTo>
                    <a:pt x="9" y="7"/>
                    <a:pt x="12" y="5"/>
                    <a:pt x="12" y="5"/>
                  </a:cubicBezTo>
                  <a:cubicBezTo>
                    <a:pt x="14" y="4"/>
                    <a:pt x="15" y="7"/>
                    <a:pt x="16" y="7"/>
                  </a:cubicBezTo>
                  <a:cubicBezTo>
                    <a:pt x="18" y="7"/>
                    <a:pt x="19" y="6"/>
                    <a:pt x="19" y="5"/>
                  </a:cubicBezTo>
                  <a:cubicBezTo>
                    <a:pt x="18" y="4"/>
                    <a:pt x="17" y="6"/>
                    <a:pt x="16" y="6"/>
                  </a:cubicBezTo>
                  <a:cubicBezTo>
                    <a:pt x="15" y="5"/>
                    <a:pt x="17" y="2"/>
                    <a:pt x="16" y="1"/>
                  </a:cubicBezTo>
                  <a:cubicBezTo>
                    <a:pt x="16" y="0"/>
                    <a:pt x="14" y="2"/>
                    <a:pt x="14" y="2"/>
                  </a:cubicBezTo>
                  <a:cubicBezTo>
                    <a:pt x="12" y="3"/>
                    <a:pt x="11" y="1"/>
                    <a:pt x="10" y="2"/>
                  </a:cubicBezTo>
                  <a:cubicBezTo>
                    <a:pt x="8" y="2"/>
                    <a:pt x="12" y="5"/>
                    <a:pt x="8" y="5"/>
                  </a:cubicBezTo>
                  <a:cubicBezTo>
                    <a:pt x="6" y="4"/>
                    <a:pt x="9" y="8"/>
                    <a:pt x="6" y="8"/>
                  </a:cubicBezTo>
                  <a:cubicBezTo>
                    <a:pt x="5" y="9"/>
                    <a:pt x="0" y="8"/>
                    <a:pt x="1" y="10"/>
                  </a:cubicBezTo>
                  <a:cubicBezTo>
                    <a:pt x="2" y="13"/>
                    <a:pt x="5" y="11"/>
                    <a:pt x="4" y="14"/>
                  </a:cubicBezTo>
                  <a:cubicBezTo>
                    <a:pt x="4" y="17"/>
                    <a:pt x="7" y="17"/>
                    <a:pt x="4" y="19"/>
                  </a:cubicBezTo>
                  <a:cubicBezTo>
                    <a:pt x="3" y="20"/>
                    <a:pt x="1" y="24"/>
                    <a:pt x="4" y="24"/>
                  </a:cubicBezTo>
                  <a:cubicBezTo>
                    <a:pt x="6" y="24"/>
                    <a:pt x="8" y="21"/>
                    <a:pt x="9" y="22"/>
                  </a:cubicBezTo>
                  <a:cubicBezTo>
                    <a:pt x="12" y="25"/>
                    <a:pt x="9" y="20"/>
                    <a:pt x="12" y="20"/>
                  </a:cubicBezTo>
                  <a:cubicBezTo>
                    <a:pt x="14" y="20"/>
                    <a:pt x="15" y="19"/>
                    <a:pt x="17" y="17"/>
                  </a:cubicBezTo>
                  <a:cubicBezTo>
                    <a:pt x="18" y="14"/>
                    <a:pt x="19" y="15"/>
                    <a:pt x="20" y="17"/>
                  </a:cubicBezTo>
                  <a:cubicBezTo>
                    <a:pt x="21" y="18"/>
                    <a:pt x="22" y="19"/>
                    <a:pt x="22" y="21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6" y="24"/>
                    <a:pt x="27" y="23"/>
                  </a:cubicBezTo>
                  <a:cubicBezTo>
                    <a:pt x="28" y="22"/>
                    <a:pt x="31" y="20"/>
                    <a:pt x="32" y="21"/>
                  </a:cubicBezTo>
                  <a:cubicBezTo>
                    <a:pt x="34" y="23"/>
                    <a:pt x="36" y="20"/>
                    <a:pt x="39" y="21"/>
                  </a:cubicBezTo>
                  <a:cubicBezTo>
                    <a:pt x="40" y="20"/>
                    <a:pt x="38" y="18"/>
                    <a:pt x="38" y="18"/>
                  </a:cubicBezTo>
                  <a:cubicBezTo>
                    <a:pt x="37" y="16"/>
                    <a:pt x="38" y="14"/>
                    <a:pt x="36" y="14"/>
                  </a:cubicBezTo>
                  <a:cubicBezTo>
                    <a:pt x="33" y="15"/>
                    <a:pt x="31" y="12"/>
                    <a:pt x="32" y="9"/>
                  </a:cubicBezTo>
                  <a:cubicBezTo>
                    <a:pt x="32" y="9"/>
                    <a:pt x="31" y="9"/>
                    <a:pt x="30" y="10"/>
                  </a:cubicBezTo>
                  <a:cubicBezTo>
                    <a:pt x="29" y="10"/>
                    <a:pt x="31" y="9"/>
                    <a:pt x="30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3" name="Freeform 697">
              <a:extLst>
                <a:ext uri="{FF2B5EF4-FFF2-40B4-BE49-F238E27FC236}">
                  <a16:creationId xmlns:a16="http://schemas.microsoft.com/office/drawing/2014/main" id="{67A28D7D-6331-46A2-A1D3-742E01878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9652" y="3471189"/>
              <a:ext cx="387043" cy="345634"/>
            </a:xfrm>
            <a:custGeom>
              <a:avLst/>
              <a:gdLst>
                <a:gd name="T0" fmla="*/ 8 w 83"/>
                <a:gd name="T1" fmla="*/ 51 h 74"/>
                <a:gd name="T2" fmla="*/ 9 w 83"/>
                <a:gd name="T3" fmla="*/ 54 h 74"/>
                <a:gd name="T4" fmla="*/ 11 w 83"/>
                <a:gd name="T5" fmla="*/ 57 h 74"/>
                <a:gd name="T6" fmla="*/ 5 w 83"/>
                <a:gd name="T7" fmla="*/ 61 h 74"/>
                <a:gd name="T8" fmla="*/ 3 w 83"/>
                <a:gd name="T9" fmla="*/ 64 h 74"/>
                <a:gd name="T10" fmla="*/ 6 w 83"/>
                <a:gd name="T11" fmla="*/ 66 h 74"/>
                <a:gd name="T12" fmla="*/ 13 w 83"/>
                <a:gd name="T13" fmla="*/ 64 h 74"/>
                <a:gd name="T14" fmla="*/ 19 w 83"/>
                <a:gd name="T15" fmla="*/ 65 h 74"/>
                <a:gd name="T16" fmla="*/ 23 w 83"/>
                <a:gd name="T17" fmla="*/ 65 h 74"/>
                <a:gd name="T18" fmla="*/ 28 w 83"/>
                <a:gd name="T19" fmla="*/ 64 h 74"/>
                <a:gd name="T20" fmla="*/ 29 w 83"/>
                <a:gd name="T21" fmla="*/ 67 h 74"/>
                <a:gd name="T22" fmla="*/ 32 w 83"/>
                <a:gd name="T23" fmla="*/ 69 h 74"/>
                <a:gd name="T24" fmla="*/ 33 w 83"/>
                <a:gd name="T25" fmla="*/ 73 h 74"/>
                <a:gd name="T26" fmla="*/ 34 w 83"/>
                <a:gd name="T27" fmla="*/ 71 h 74"/>
                <a:gd name="T28" fmla="*/ 36 w 83"/>
                <a:gd name="T29" fmla="*/ 73 h 74"/>
                <a:gd name="T30" fmla="*/ 43 w 83"/>
                <a:gd name="T31" fmla="*/ 71 h 74"/>
                <a:gd name="T32" fmla="*/ 46 w 83"/>
                <a:gd name="T33" fmla="*/ 70 h 74"/>
                <a:gd name="T34" fmla="*/ 50 w 83"/>
                <a:gd name="T35" fmla="*/ 70 h 74"/>
                <a:gd name="T36" fmla="*/ 48 w 83"/>
                <a:gd name="T37" fmla="*/ 64 h 74"/>
                <a:gd name="T38" fmla="*/ 46 w 83"/>
                <a:gd name="T39" fmla="*/ 61 h 74"/>
                <a:gd name="T40" fmla="*/ 44 w 83"/>
                <a:gd name="T41" fmla="*/ 57 h 74"/>
                <a:gd name="T42" fmla="*/ 46 w 83"/>
                <a:gd name="T43" fmla="*/ 52 h 74"/>
                <a:gd name="T44" fmla="*/ 49 w 83"/>
                <a:gd name="T45" fmla="*/ 52 h 74"/>
                <a:gd name="T46" fmla="*/ 52 w 83"/>
                <a:gd name="T47" fmla="*/ 52 h 74"/>
                <a:gd name="T48" fmla="*/ 57 w 83"/>
                <a:gd name="T49" fmla="*/ 46 h 74"/>
                <a:gd name="T50" fmla="*/ 60 w 83"/>
                <a:gd name="T51" fmla="*/ 44 h 74"/>
                <a:gd name="T52" fmla="*/ 62 w 83"/>
                <a:gd name="T53" fmla="*/ 41 h 74"/>
                <a:gd name="T54" fmla="*/ 65 w 83"/>
                <a:gd name="T55" fmla="*/ 39 h 74"/>
                <a:gd name="T56" fmla="*/ 66 w 83"/>
                <a:gd name="T57" fmla="*/ 37 h 74"/>
                <a:gd name="T58" fmla="*/ 69 w 83"/>
                <a:gd name="T59" fmla="*/ 33 h 74"/>
                <a:gd name="T60" fmla="*/ 71 w 83"/>
                <a:gd name="T61" fmla="*/ 27 h 74"/>
                <a:gd name="T62" fmla="*/ 66 w 83"/>
                <a:gd name="T63" fmla="*/ 23 h 74"/>
                <a:gd name="T64" fmla="*/ 65 w 83"/>
                <a:gd name="T65" fmla="*/ 16 h 74"/>
                <a:gd name="T66" fmla="*/ 70 w 83"/>
                <a:gd name="T67" fmla="*/ 14 h 74"/>
                <a:gd name="T68" fmla="*/ 74 w 83"/>
                <a:gd name="T69" fmla="*/ 15 h 74"/>
                <a:gd name="T70" fmla="*/ 77 w 83"/>
                <a:gd name="T71" fmla="*/ 13 h 74"/>
                <a:gd name="T72" fmla="*/ 83 w 83"/>
                <a:gd name="T73" fmla="*/ 10 h 74"/>
                <a:gd name="T74" fmla="*/ 76 w 83"/>
                <a:gd name="T75" fmla="*/ 6 h 74"/>
                <a:gd name="T76" fmla="*/ 74 w 83"/>
                <a:gd name="T77" fmla="*/ 2 h 74"/>
                <a:gd name="T78" fmla="*/ 71 w 83"/>
                <a:gd name="T79" fmla="*/ 0 h 74"/>
                <a:gd name="T80" fmla="*/ 65 w 83"/>
                <a:gd name="T81" fmla="*/ 1 h 74"/>
                <a:gd name="T82" fmla="*/ 56 w 83"/>
                <a:gd name="T83" fmla="*/ 4 h 74"/>
                <a:gd name="T84" fmla="*/ 53 w 83"/>
                <a:gd name="T85" fmla="*/ 8 h 74"/>
                <a:gd name="T86" fmla="*/ 51 w 83"/>
                <a:gd name="T87" fmla="*/ 13 h 74"/>
                <a:gd name="T88" fmla="*/ 48 w 83"/>
                <a:gd name="T89" fmla="*/ 18 h 74"/>
                <a:gd name="T90" fmla="*/ 47 w 83"/>
                <a:gd name="T91" fmla="*/ 21 h 74"/>
                <a:gd name="T92" fmla="*/ 43 w 83"/>
                <a:gd name="T93" fmla="*/ 24 h 74"/>
                <a:gd name="T94" fmla="*/ 41 w 83"/>
                <a:gd name="T95" fmla="*/ 30 h 74"/>
                <a:gd name="T96" fmla="*/ 38 w 83"/>
                <a:gd name="T97" fmla="*/ 30 h 74"/>
                <a:gd name="T98" fmla="*/ 34 w 83"/>
                <a:gd name="T99" fmla="*/ 32 h 74"/>
                <a:gd name="T100" fmla="*/ 30 w 83"/>
                <a:gd name="T101" fmla="*/ 33 h 74"/>
                <a:gd name="T102" fmla="*/ 27 w 83"/>
                <a:gd name="T103" fmla="*/ 37 h 74"/>
                <a:gd name="T104" fmla="*/ 22 w 83"/>
                <a:gd name="T105" fmla="*/ 42 h 74"/>
                <a:gd name="T106" fmla="*/ 13 w 83"/>
                <a:gd name="T107" fmla="*/ 43 h 74"/>
                <a:gd name="T108" fmla="*/ 0 w 83"/>
                <a:gd name="T109" fmla="*/ 40 h 74"/>
                <a:gd name="T110" fmla="*/ 3 w 83"/>
                <a:gd name="T111" fmla="*/ 46 h 74"/>
                <a:gd name="T112" fmla="*/ 8 w 83"/>
                <a:gd name="T113" fmla="*/ 5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" h="74">
                  <a:moveTo>
                    <a:pt x="8" y="51"/>
                  </a:moveTo>
                  <a:cubicBezTo>
                    <a:pt x="8" y="52"/>
                    <a:pt x="8" y="53"/>
                    <a:pt x="9" y="54"/>
                  </a:cubicBezTo>
                  <a:cubicBezTo>
                    <a:pt x="10" y="55"/>
                    <a:pt x="11" y="56"/>
                    <a:pt x="11" y="57"/>
                  </a:cubicBezTo>
                  <a:cubicBezTo>
                    <a:pt x="11" y="58"/>
                    <a:pt x="6" y="60"/>
                    <a:pt x="5" y="61"/>
                  </a:cubicBezTo>
                  <a:cubicBezTo>
                    <a:pt x="4" y="61"/>
                    <a:pt x="3" y="62"/>
                    <a:pt x="3" y="64"/>
                  </a:cubicBezTo>
                  <a:cubicBezTo>
                    <a:pt x="3" y="66"/>
                    <a:pt x="3" y="66"/>
                    <a:pt x="6" y="66"/>
                  </a:cubicBezTo>
                  <a:cubicBezTo>
                    <a:pt x="8" y="65"/>
                    <a:pt x="11" y="65"/>
                    <a:pt x="13" y="64"/>
                  </a:cubicBezTo>
                  <a:cubicBezTo>
                    <a:pt x="15" y="64"/>
                    <a:pt x="17" y="64"/>
                    <a:pt x="19" y="65"/>
                  </a:cubicBezTo>
                  <a:cubicBezTo>
                    <a:pt x="20" y="65"/>
                    <a:pt x="22" y="65"/>
                    <a:pt x="23" y="65"/>
                  </a:cubicBezTo>
                  <a:cubicBezTo>
                    <a:pt x="25" y="65"/>
                    <a:pt x="26" y="64"/>
                    <a:pt x="28" y="64"/>
                  </a:cubicBezTo>
                  <a:cubicBezTo>
                    <a:pt x="29" y="64"/>
                    <a:pt x="29" y="66"/>
                    <a:pt x="29" y="67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32" y="70"/>
                    <a:pt x="33" y="72"/>
                    <a:pt x="33" y="73"/>
                  </a:cubicBezTo>
                  <a:cubicBezTo>
                    <a:pt x="35" y="74"/>
                    <a:pt x="34" y="72"/>
                    <a:pt x="34" y="71"/>
                  </a:cubicBezTo>
                  <a:cubicBezTo>
                    <a:pt x="35" y="71"/>
                    <a:pt x="36" y="73"/>
                    <a:pt x="36" y="73"/>
                  </a:cubicBezTo>
                  <a:cubicBezTo>
                    <a:pt x="38" y="72"/>
                    <a:pt x="40" y="70"/>
                    <a:pt x="43" y="71"/>
                  </a:cubicBezTo>
                  <a:cubicBezTo>
                    <a:pt x="44" y="71"/>
                    <a:pt x="45" y="71"/>
                    <a:pt x="46" y="70"/>
                  </a:cubicBezTo>
                  <a:cubicBezTo>
                    <a:pt x="47" y="70"/>
                    <a:pt x="49" y="70"/>
                    <a:pt x="50" y="70"/>
                  </a:cubicBezTo>
                  <a:cubicBezTo>
                    <a:pt x="51" y="69"/>
                    <a:pt x="49" y="64"/>
                    <a:pt x="48" y="64"/>
                  </a:cubicBezTo>
                  <a:cubicBezTo>
                    <a:pt x="47" y="63"/>
                    <a:pt x="46" y="63"/>
                    <a:pt x="46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1" y="56"/>
                    <a:pt x="45" y="54"/>
                    <a:pt x="46" y="52"/>
                  </a:cubicBezTo>
                  <a:cubicBezTo>
                    <a:pt x="47" y="52"/>
                    <a:pt x="47" y="51"/>
                    <a:pt x="49" y="52"/>
                  </a:cubicBezTo>
                  <a:cubicBezTo>
                    <a:pt x="51" y="54"/>
                    <a:pt x="50" y="52"/>
                    <a:pt x="52" y="52"/>
                  </a:cubicBezTo>
                  <a:cubicBezTo>
                    <a:pt x="56" y="51"/>
                    <a:pt x="55" y="48"/>
                    <a:pt x="57" y="46"/>
                  </a:cubicBezTo>
                  <a:cubicBezTo>
                    <a:pt x="58" y="45"/>
                    <a:pt x="60" y="45"/>
                    <a:pt x="60" y="44"/>
                  </a:cubicBezTo>
                  <a:cubicBezTo>
                    <a:pt x="61" y="43"/>
                    <a:pt x="62" y="42"/>
                    <a:pt x="62" y="41"/>
                  </a:cubicBezTo>
                  <a:cubicBezTo>
                    <a:pt x="62" y="40"/>
                    <a:pt x="64" y="39"/>
                    <a:pt x="65" y="39"/>
                  </a:cubicBezTo>
                  <a:cubicBezTo>
                    <a:pt x="66" y="39"/>
                    <a:pt x="66" y="37"/>
                    <a:pt x="66" y="37"/>
                  </a:cubicBezTo>
                  <a:cubicBezTo>
                    <a:pt x="66" y="34"/>
                    <a:pt x="70" y="36"/>
                    <a:pt x="69" y="33"/>
                  </a:cubicBezTo>
                  <a:cubicBezTo>
                    <a:pt x="69" y="30"/>
                    <a:pt x="68" y="29"/>
                    <a:pt x="71" y="27"/>
                  </a:cubicBezTo>
                  <a:cubicBezTo>
                    <a:pt x="72" y="27"/>
                    <a:pt x="67" y="24"/>
                    <a:pt x="66" y="23"/>
                  </a:cubicBezTo>
                  <a:cubicBezTo>
                    <a:pt x="65" y="21"/>
                    <a:pt x="66" y="18"/>
                    <a:pt x="65" y="16"/>
                  </a:cubicBezTo>
                  <a:cubicBezTo>
                    <a:pt x="65" y="13"/>
                    <a:pt x="68" y="13"/>
                    <a:pt x="70" y="14"/>
                  </a:cubicBezTo>
                  <a:cubicBezTo>
                    <a:pt x="71" y="14"/>
                    <a:pt x="73" y="15"/>
                    <a:pt x="74" y="15"/>
                  </a:cubicBezTo>
                  <a:cubicBezTo>
                    <a:pt x="76" y="15"/>
                    <a:pt x="76" y="14"/>
                    <a:pt x="77" y="13"/>
                  </a:cubicBezTo>
                  <a:cubicBezTo>
                    <a:pt x="80" y="13"/>
                    <a:pt x="81" y="13"/>
                    <a:pt x="83" y="10"/>
                  </a:cubicBezTo>
                  <a:cubicBezTo>
                    <a:pt x="80" y="9"/>
                    <a:pt x="77" y="8"/>
                    <a:pt x="76" y="6"/>
                  </a:cubicBezTo>
                  <a:cubicBezTo>
                    <a:pt x="75" y="5"/>
                    <a:pt x="75" y="3"/>
                    <a:pt x="74" y="2"/>
                  </a:cubicBezTo>
                  <a:cubicBezTo>
                    <a:pt x="73" y="1"/>
                    <a:pt x="72" y="1"/>
                    <a:pt x="71" y="0"/>
                  </a:cubicBezTo>
                  <a:cubicBezTo>
                    <a:pt x="69" y="0"/>
                    <a:pt x="66" y="1"/>
                    <a:pt x="65" y="1"/>
                  </a:cubicBezTo>
                  <a:cubicBezTo>
                    <a:pt x="61" y="0"/>
                    <a:pt x="59" y="2"/>
                    <a:pt x="56" y="4"/>
                  </a:cubicBezTo>
                  <a:cubicBezTo>
                    <a:pt x="53" y="5"/>
                    <a:pt x="51" y="5"/>
                    <a:pt x="53" y="8"/>
                  </a:cubicBezTo>
                  <a:cubicBezTo>
                    <a:pt x="55" y="10"/>
                    <a:pt x="53" y="12"/>
                    <a:pt x="51" y="13"/>
                  </a:cubicBezTo>
                  <a:cubicBezTo>
                    <a:pt x="49" y="15"/>
                    <a:pt x="52" y="19"/>
                    <a:pt x="48" y="18"/>
                  </a:cubicBezTo>
                  <a:cubicBezTo>
                    <a:pt x="43" y="18"/>
                    <a:pt x="47" y="19"/>
                    <a:pt x="47" y="21"/>
                  </a:cubicBezTo>
                  <a:cubicBezTo>
                    <a:pt x="48" y="22"/>
                    <a:pt x="44" y="23"/>
                    <a:pt x="43" y="24"/>
                  </a:cubicBezTo>
                  <a:cubicBezTo>
                    <a:pt x="42" y="26"/>
                    <a:pt x="42" y="30"/>
                    <a:pt x="41" y="30"/>
                  </a:cubicBezTo>
                  <a:cubicBezTo>
                    <a:pt x="40" y="31"/>
                    <a:pt x="39" y="30"/>
                    <a:pt x="38" y="30"/>
                  </a:cubicBezTo>
                  <a:cubicBezTo>
                    <a:pt x="36" y="30"/>
                    <a:pt x="35" y="31"/>
                    <a:pt x="34" y="32"/>
                  </a:cubicBezTo>
                  <a:cubicBezTo>
                    <a:pt x="32" y="33"/>
                    <a:pt x="31" y="32"/>
                    <a:pt x="30" y="33"/>
                  </a:cubicBezTo>
                  <a:cubicBezTo>
                    <a:pt x="28" y="34"/>
                    <a:pt x="28" y="35"/>
                    <a:pt x="27" y="37"/>
                  </a:cubicBezTo>
                  <a:cubicBezTo>
                    <a:pt x="27" y="40"/>
                    <a:pt x="25" y="41"/>
                    <a:pt x="22" y="42"/>
                  </a:cubicBezTo>
                  <a:cubicBezTo>
                    <a:pt x="19" y="43"/>
                    <a:pt x="16" y="43"/>
                    <a:pt x="13" y="43"/>
                  </a:cubicBezTo>
                  <a:cubicBezTo>
                    <a:pt x="8" y="43"/>
                    <a:pt x="4" y="42"/>
                    <a:pt x="0" y="40"/>
                  </a:cubicBezTo>
                  <a:cubicBezTo>
                    <a:pt x="1" y="42"/>
                    <a:pt x="2" y="44"/>
                    <a:pt x="3" y="46"/>
                  </a:cubicBezTo>
                  <a:cubicBezTo>
                    <a:pt x="4" y="47"/>
                    <a:pt x="8" y="48"/>
                    <a:pt x="8" y="5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4" name="Freeform 698">
              <a:extLst>
                <a:ext uri="{FF2B5EF4-FFF2-40B4-BE49-F238E27FC236}">
                  <a16:creationId xmlns:a16="http://schemas.microsoft.com/office/drawing/2014/main" id="{E7F9B103-896C-4C1E-8591-0A8E200FF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0539" y="3428183"/>
              <a:ext cx="350409" cy="248474"/>
            </a:xfrm>
            <a:custGeom>
              <a:avLst/>
              <a:gdLst>
                <a:gd name="T0" fmla="*/ 72 w 75"/>
                <a:gd name="T1" fmla="*/ 7 h 53"/>
                <a:gd name="T2" fmla="*/ 69 w 75"/>
                <a:gd name="T3" fmla="*/ 8 h 53"/>
                <a:gd name="T4" fmla="*/ 67 w 75"/>
                <a:gd name="T5" fmla="*/ 7 h 53"/>
                <a:gd name="T6" fmla="*/ 62 w 75"/>
                <a:gd name="T7" fmla="*/ 10 h 53"/>
                <a:gd name="T8" fmla="*/ 57 w 75"/>
                <a:gd name="T9" fmla="*/ 11 h 53"/>
                <a:gd name="T10" fmla="*/ 57 w 75"/>
                <a:gd name="T11" fmla="*/ 4 h 53"/>
                <a:gd name="T12" fmla="*/ 54 w 75"/>
                <a:gd name="T13" fmla="*/ 1 h 53"/>
                <a:gd name="T14" fmla="*/ 50 w 75"/>
                <a:gd name="T15" fmla="*/ 6 h 53"/>
                <a:gd name="T16" fmla="*/ 47 w 75"/>
                <a:gd name="T17" fmla="*/ 8 h 53"/>
                <a:gd name="T18" fmla="*/ 44 w 75"/>
                <a:gd name="T19" fmla="*/ 8 h 53"/>
                <a:gd name="T20" fmla="*/ 39 w 75"/>
                <a:gd name="T21" fmla="*/ 10 h 53"/>
                <a:gd name="T22" fmla="*/ 34 w 75"/>
                <a:gd name="T23" fmla="*/ 7 h 53"/>
                <a:gd name="T24" fmla="*/ 28 w 75"/>
                <a:gd name="T25" fmla="*/ 6 h 53"/>
                <a:gd name="T26" fmla="*/ 27 w 75"/>
                <a:gd name="T27" fmla="*/ 8 h 53"/>
                <a:gd name="T28" fmla="*/ 24 w 75"/>
                <a:gd name="T29" fmla="*/ 9 h 53"/>
                <a:gd name="T30" fmla="*/ 21 w 75"/>
                <a:gd name="T31" fmla="*/ 14 h 53"/>
                <a:gd name="T32" fmla="*/ 15 w 75"/>
                <a:gd name="T33" fmla="*/ 17 h 53"/>
                <a:gd name="T34" fmla="*/ 11 w 75"/>
                <a:gd name="T35" fmla="*/ 19 h 53"/>
                <a:gd name="T36" fmla="*/ 5 w 75"/>
                <a:gd name="T37" fmla="*/ 16 h 53"/>
                <a:gd name="T38" fmla="*/ 4 w 75"/>
                <a:gd name="T39" fmla="*/ 23 h 53"/>
                <a:gd name="T40" fmla="*/ 3 w 75"/>
                <a:gd name="T41" fmla="*/ 29 h 53"/>
                <a:gd name="T42" fmla="*/ 2 w 75"/>
                <a:gd name="T43" fmla="*/ 33 h 53"/>
                <a:gd name="T44" fmla="*/ 3 w 75"/>
                <a:gd name="T45" fmla="*/ 37 h 53"/>
                <a:gd name="T46" fmla="*/ 4 w 75"/>
                <a:gd name="T47" fmla="*/ 40 h 53"/>
                <a:gd name="T48" fmla="*/ 8 w 75"/>
                <a:gd name="T49" fmla="*/ 43 h 53"/>
                <a:gd name="T50" fmla="*/ 4 w 75"/>
                <a:gd name="T51" fmla="*/ 49 h 53"/>
                <a:gd name="T52" fmla="*/ 29 w 75"/>
                <a:gd name="T53" fmla="*/ 50 h 53"/>
                <a:gd name="T54" fmla="*/ 32 w 75"/>
                <a:gd name="T55" fmla="*/ 43 h 53"/>
                <a:gd name="T56" fmla="*/ 39 w 75"/>
                <a:gd name="T57" fmla="*/ 40 h 53"/>
                <a:gd name="T58" fmla="*/ 43 w 75"/>
                <a:gd name="T59" fmla="*/ 39 h 53"/>
                <a:gd name="T60" fmla="*/ 45 w 75"/>
                <a:gd name="T61" fmla="*/ 39 h 53"/>
                <a:gd name="T62" fmla="*/ 47 w 75"/>
                <a:gd name="T63" fmla="*/ 33 h 53"/>
                <a:gd name="T64" fmla="*/ 51 w 75"/>
                <a:gd name="T65" fmla="*/ 30 h 53"/>
                <a:gd name="T66" fmla="*/ 51 w 75"/>
                <a:gd name="T67" fmla="*/ 27 h 53"/>
                <a:gd name="T68" fmla="*/ 55 w 75"/>
                <a:gd name="T69" fmla="*/ 26 h 53"/>
                <a:gd name="T70" fmla="*/ 55 w 75"/>
                <a:gd name="T71" fmla="*/ 23 h 53"/>
                <a:gd name="T72" fmla="*/ 58 w 75"/>
                <a:gd name="T73" fmla="*/ 19 h 53"/>
                <a:gd name="T74" fmla="*/ 56 w 75"/>
                <a:gd name="T75" fmla="*/ 14 h 53"/>
                <a:gd name="T76" fmla="*/ 63 w 75"/>
                <a:gd name="T77" fmla="*/ 11 h 53"/>
                <a:gd name="T78" fmla="*/ 70 w 75"/>
                <a:gd name="T79" fmla="*/ 10 h 53"/>
                <a:gd name="T80" fmla="*/ 74 w 75"/>
                <a:gd name="T81" fmla="*/ 9 h 53"/>
                <a:gd name="T82" fmla="*/ 75 w 75"/>
                <a:gd name="T83" fmla="*/ 7 h 53"/>
                <a:gd name="T84" fmla="*/ 72 w 75"/>
                <a:gd name="T85" fmla="*/ 7 h 53"/>
                <a:gd name="T86" fmla="*/ 72 w 75"/>
                <a:gd name="T8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53">
                  <a:moveTo>
                    <a:pt x="72" y="7"/>
                  </a:moveTo>
                  <a:cubicBezTo>
                    <a:pt x="71" y="7"/>
                    <a:pt x="70" y="9"/>
                    <a:pt x="69" y="8"/>
                  </a:cubicBezTo>
                  <a:cubicBezTo>
                    <a:pt x="68" y="8"/>
                    <a:pt x="68" y="6"/>
                    <a:pt x="67" y="7"/>
                  </a:cubicBezTo>
                  <a:cubicBezTo>
                    <a:pt x="65" y="7"/>
                    <a:pt x="63" y="9"/>
                    <a:pt x="62" y="10"/>
                  </a:cubicBezTo>
                  <a:cubicBezTo>
                    <a:pt x="61" y="10"/>
                    <a:pt x="59" y="12"/>
                    <a:pt x="57" y="11"/>
                  </a:cubicBezTo>
                  <a:cubicBezTo>
                    <a:pt x="56" y="10"/>
                    <a:pt x="59" y="6"/>
                    <a:pt x="57" y="4"/>
                  </a:cubicBezTo>
                  <a:cubicBezTo>
                    <a:pt x="57" y="4"/>
                    <a:pt x="55" y="0"/>
                    <a:pt x="54" y="1"/>
                  </a:cubicBezTo>
                  <a:cubicBezTo>
                    <a:pt x="53" y="3"/>
                    <a:pt x="52" y="5"/>
                    <a:pt x="50" y="6"/>
                  </a:cubicBezTo>
                  <a:cubicBezTo>
                    <a:pt x="48" y="7"/>
                    <a:pt x="47" y="6"/>
                    <a:pt x="47" y="8"/>
                  </a:cubicBezTo>
                  <a:cubicBezTo>
                    <a:pt x="46" y="11"/>
                    <a:pt x="45" y="7"/>
                    <a:pt x="44" y="8"/>
                  </a:cubicBezTo>
                  <a:cubicBezTo>
                    <a:pt x="42" y="9"/>
                    <a:pt x="41" y="10"/>
                    <a:pt x="39" y="10"/>
                  </a:cubicBezTo>
                  <a:cubicBezTo>
                    <a:pt x="37" y="9"/>
                    <a:pt x="35" y="8"/>
                    <a:pt x="34" y="7"/>
                  </a:cubicBezTo>
                  <a:cubicBezTo>
                    <a:pt x="33" y="7"/>
                    <a:pt x="28" y="6"/>
                    <a:pt x="28" y="6"/>
                  </a:cubicBezTo>
                  <a:cubicBezTo>
                    <a:pt x="27" y="7"/>
                    <a:pt x="28" y="8"/>
                    <a:pt x="27" y="8"/>
                  </a:cubicBezTo>
                  <a:cubicBezTo>
                    <a:pt x="26" y="8"/>
                    <a:pt x="24" y="8"/>
                    <a:pt x="24" y="9"/>
                  </a:cubicBezTo>
                  <a:cubicBezTo>
                    <a:pt x="23" y="11"/>
                    <a:pt x="23" y="13"/>
                    <a:pt x="21" y="14"/>
                  </a:cubicBezTo>
                  <a:cubicBezTo>
                    <a:pt x="18" y="16"/>
                    <a:pt x="17" y="15"/>
                    <a:pt x="15" y="17"/>
                  </a:cubicBezTo>
                  <a:cubicBezTo>
                    <a:pt x="14" y="19"/>
                    <a:pt x="12" y="19"/>
                    <a:pt x="11" y="19"/>
                  </a:cubicBezTo>
                  <a:cubicBezTo>
                    <a:pt x="10" y="18"/>
                    <a:pt x="5" y="17"/>
                    <a:pt x="5" y="16"/>
                  </a:cubicBezTo>
                  <a:cubicBezTo>
                    <a:pt x="5" y="19"/>
                    <a:pt x="5" y="21"/>
                    <a:pt x="4" y="23"/>
                  </a:cubicBezTo>
                  <a:cubicBezTo>
                    <a:pt x="2" y="25"/>
                    <a:pt x="0" y="27"/>
                    <a:pt x="3" y="29"/>
                  </a:cubicBezTo>
                  <a:cubicBezTo>
                    <a:pt x="4" y="30"/>
                    <a:pt x="2" y="31"/>
                    <a:pt x="2" y="33"/>
                  </a:cubicBezTo>
                  <a:cubicBezTo>
                    <a:pt x="2" y="34"/>
                    <a:pt x="2" y="36"/>
                    <a:pt x="3" y="37"/>
                  </a:cubicBezTo>
                  <a:cubicBezTo>
                    <a:pt x="3" y="39"/>
                    <a:pt x="2" y="40"/>
                    <a:pt x="4" y="40"/>
                  </a:cubicBezTo>
                  <a:cubicBezTo>
                    <a:pt x="7" y="41"/>
                    <a:pt x="8" y="40"/>
                    <a:pt x="8" y="43"/>
                  </a:cubicBezTo>
                  <a:cubicBezTo>
                    <a:pt x="8" y="45"/>
                    <a:pt x="5" y="48"/>
                    <a:pt x="4" y="49"/>
                  </a:cubicBezTo>
                  <a:cubicBezTo>
                    <a:pt x="12" y="53"/>
                    <a:pt x="21" y="52"/>
                    <a:pt x="29" y="50"/>
                  </a:cubicBezTo>
                  <a:cubicBezTo>
                    <a:pt x="32" y="49"/>
                    <a:pt x="31" y="45"/>
                    <a:pt x="32" y="43"/>
                  </a:cubicBezTo>
                  <a:cubicBezTo>
                    <a:pt x="33" y="41"/>
                    <a:pt x="37" y="42"/>
                    <a:pt x="39" y="40"/>
                  </a:cubicBezTo>
                  <a:cubicBezTo>
                    <a:pt x="40" y="40"/>
                    <a:pt x="41" y="39"/>
                    <a:pt x="43" y="39"/>
                  </a:cubicBezTo>
                  <a:cubicBezTo>
                    <a:pt x="43" y="39"/>
                    <a:pt x="45" y="40"/>
                    <a:pt x="45" y="39"/>
                  </a:cubicBezTo>
                  <a:cubicBezTo>
                    <a:pt x="46" y="37"/>
                    <a:pt x="46" y="35"/>
                    <a:pt x="47" y="33"/>
                  </a:cubicBezTo>
                  <a:cubicBezTo>
                    <a:pt x="48" y="32"/>
                    <a:pt x="52" y="31"/>
                    <a:pt x="51" y="30"/>
                  </a:cubicBezTo>
                  <a:cubicBezTo>
                    <a:pt x="51" y="29"/>
                    <a:pt x="47" y="27"/>
                    <a:pt x="51" y="27"/>
                  </a:cubicBezTo>
                  <a:cubicBezTo>
                    <a:pt x="52" y="27"/>
                    <a:pt x="54" y="28"/>
                    <a:pt x="55" y="26"/>
                  </a:cubicBezTo>
                  <a:cubicBezTo>
                    <a:pt x="55" y="25"/>
                    <a:pt x="54" y="24"/>
                    <a:pt x="55" y="23"/>
                  </a:cubicBezTo>
                  <a:cubicBezTo>
                    <a:pt x="55" y="21"/>
                    <a:pt x="58" y="21"/>
                    <a:pt x="58" y="19"/>
                  </a:cubicBezTo>
                  <a:cubicBezTo>
                    <a:pt x="58" y="17"/>
                    <a:pt x="55" y="16"/>
                    <a:pt x="56" y="14"/>
                  </a:cubicBezTo>
                  <a:cubicBezTo>
                    <a:pt x="58" y="13"/>
                    <a:pt x="61" y="12"/>
                    <a:pt x="63" y="11"/>
                  </a:cubicBezTo>
                  <a:cubicBezTo>
                    <a:pt x="65" y="9"/>
                    <a:pt x="68" y="10"/>
                    <a:pt x="70" y="10"/>
                  </a:cubicBezTo>
                  <a:cubicBezTo>
                    <a:pt x="71" y="10"/>
                    <a:pt x="73" y="10"/>
                    <a:pt x="74" y="9"/>
                  </a:cubicBezTo>
                  <a:cubicBezTo>
                    <a:pt x="74" y="9"/>
                    <a:pt x="75" y="8"/>
                    <a:pt x="75" y="7"/>
                  </a:cubicBezTo>
                  <a:cubicBezTo>
                    <a:pt x="74" y="7"/>
                    <a:pt x="73" y="7"/>
                    <a:pt x="72" y="7"/>
                  </a:cubicBezTo>
                  <a:cubicBezTo>
                    <a:pt x="71" y="8"/>
                    <a:pt x="73" y="7"/>
                    <a:pt x="72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5" name="Freeform 699">
              <a:extLst>
                <a:ext uri="{FF2B5EF4-FFF2-40B4-BE49-F238E27FC236}">
                  <a16:creationId xmlns:a16="http://schemas.microsoft.com/office/drawing/2014/main" id="{43771338-8828-4830-9241-C4D5B6F29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8684" y="3227493"/>
              <a:ext cx="12742" cy="19114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3 w 3"/>
                <a:gd name="T5" fmla="*/ 4 h 4"/>
                <a:gd name="T6" fmla="*/ 3 w 3"/>
                <a:gd name="T7" fmla="*/ 2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2" y="2"/>
                    <a:pt x="1" y="0"/>
                    <a:pt x="1" y="1"/>
                  </a:cubicBezTo>
                  <a:cubicBezTo>
                    <a:pt x="0" y="2"/>
                    <a:pt x="2" y="3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6" name="Freeform 700">
              <a:extLst>
                <a:ext uri="{FF2B5EF4-FFF2-40B4-BE49-F238E27FC236}">
                  <a16:creationId xmlns:a16="http://schemas.microsoft.com/office/drawing/2014/main" id="{64206DEB-3C47-4A88-8C9B-60FA47F667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24020" y="2932829"/>
              <a:ext cx="947696" cy="453944"/>
            </a:xfrm>
            <a:custGeom>
              <a:avLst/>
              <a:gdLst>
                <a:gd name="T0" fmla="*/ 194 w 203"/>
                <a:gd name="T1" fmla="*/ 37 h 97"/>
                <a:gd name="T2" fmla="*/ 177 w 203"/>
                <a:gd name="T3" fmla="*/ 31 h 97"/>
                <a:gd name="T4" fmla="*/ 163 w 203"/>
                <a:gd name="T5" fmla="*/ 19 h 97"/>
                <a:gd name="T6" fmla="*/ 154 w 203"/>
                <a:gd name="T7" fmla="*/ 7 h 97"/>
                <a:gd name="T8" fmla="*/ 137 w 203"/>
                <a:gd name="T9" fmla="*/ 10 h 97"/>
                <a:gd name="T10" fmla="*/ 129 w 203"/>
                <a:gd name="T11" fmla="*/ 8 h 97"/>
                <a:gd name="T12" fmla="*/ 112 w 203"/>
                <a:gd name="T13" fmla="*/ 2 h 97"/>
                <a:gd name="T14" fmla="*/ 76 w 203"/>
                <a:gd name="T15" fmla="*/ 10 h 97"/>
                <a:gd name="T16" fmla="*/ 75 w 203"/>
                <a:gd name="T17" fmla="*/ 20 h 97"/>
                <a:gd name="T18" fmla="*/ 74 w 203"/>
                <a:gd name="T19" fmla="*/ 31 h 97"/>
                <a:gd name="T20" fmla="*/ 60 w 203"/>
                <a:gd name="T21" fmla="*/ 29 h 97"/>
                <a:gd name="T22" fmla="*/ 48 w 203"/>
                <a:gd name="T23" fmla="*/ 32 h 97"/>
                <a:gd name="T24" fmla="*/ 37 w 203"/>
                <a:gd name="T25" fmla="*/ 27 h 97"/>
                <a:gd name="T26" fmla="*/ 22 w 203"/>
                <a:gd name="T27" fmla="*/ 25 h 97"/>
                <a:gd name="T28" fmla="*/ 13 w 203"/>
                <a:gd name="T29" fmla="*/ 32 h 97"/>
                <a:gd name="T30" fmla="*/ 3 w 203"/>
                <a:gd name="T31" fmla="*/ 38 h 97"/>
                <a:gd name="T32" fmla="*/ 4 w 203"/>
                <a:gd name="T33" fmla="*/ 47 h 97"/>
                <a:gd name="T34" fmla="*/ 14 w 203"/>
                <a:gd name="T35" fmla="*/ 57 h 97"/>
                <a:gd name="T36" fmla="*/ 17 w 203"/>
                <a:gd name="T37" fmla="*/ 57 h 97"/>
                <a:gd name="T38" fmla="*/ 36 w 203"/>
                <a:gd name="T39" fmla="*/ 63 h 97"/>
                <a:gd name="T40" fmla="*/ 33 w 203"/>
                <a:gd name="T41" fmla="*/ 66 h 97"/>
                <a:gd name="T42" fmla="*/ 22 w 203"/>
                <a:gd name="T43" fmla="*/ 72 h 97"/>
                <a:gd name="T44" fmla="*/ 31 w 203"/>
                <a:gd name="T45" fmla="*/ 82 h 97"/>
                <a:gd name="T46" fmla="*/ 48 w 203"/>
                <a:gd name="T47" fmla="*/ 90 h 97"/>
                <a:gd name="T48" fmla="*/ 50 w 203"/>
                <a:gd name="T49" fmla="*/ 68 h 97"/>
                <a:gd name="T50" fmla="*/ 64 w 203"/>
                <a:gd name="T51" fmla="*/ 62 h 97"/>
                <a:gd name="T52" fmla="*/ 72 w 203"/>
                <a:gd name="T53" fmla="*/ 66 h 97"/>
                <a:gd name="T54" fmla="*/ 84 w 203"/>
                <a:gd name="T55" fmla="*/ 76 h 97"/>
                <a:gd name="T56" fmla="*/ 100 w 203"/>
                <a:gd name="T57" fmla="*/ 81 h 97"/>
                <a:gd name="T58" fmla="*/ 107 w 203"/>
                <a:gd name="T59" fmla="*/ 91 h 97"/>
                <a:gd name="T60" fmla="*/ 123 w 203"/>
                <a:gd name="T61" fmla="*/ 85 h 97"/>
                <a:gd name="T62" fmla="*/ 137 w 203"/>
                <a:gd name="T63" fmla="*/ 83 h 97"/>
                <a:gd name="T64" fmla="*/ 153 w 203"/>
                <a:gd name="T65" fmla="*/ 81 h 97"/>
                <a:gd name="T66" fmla="*/ 172 w 203"/>
                <a:gd name="T67" fmla="*/ 76 h 97"/>
                <a:gd name="T68" fmla="*/ 175 w 203"/>
                <a:gd name="T69" fmla="*/ 66 h 97"/>
                <a:gd name="T70" fmla="*/ 182 w 203"/>
                <a:gd name="T71" fmla="*/ 60 h 97"/>
                <a:gd name="T72" fmla="*/ 193 w 203"/>
                <a:gd name="T73" fmla="*/ 56 h 97"/>
                <a:gd name="T74" fmla="*/ 202 w 203"/>
                <a:gd name="T75" fmla="*/ 44 h 97"/>
                <a:gd name="T76" fmla="*/ 201 w 203"/>
                <a:gd name="T77" fmla="*/ 39 h 97"/>
                <a:gd name="T78" fmla="*/ 140 w 203"/>
                <a:gd name="T79" fmla="*/ 65 h 97"/>
                <a:gd name="T80" fmla="*/ 141 w 203"/>
                <a:gd name="T81" fmla="*/ 59 h 97"/>
                <a:gd name="T82" fmla="*/ 148 w 203"/>
                <a:gd name="T83" fmla="*/ 58 h 97"/>
                <a:gd name="T84" fmla="*/ 156 w 203"/>
                <a:gd name="T85" fmla="*/ 58 h 97"/>
                <a:gd name="T86" fmla="*/ 165 w 203"/>
                <a:gd name="T87" fmla="*/ 5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3" h="97">
                  <a:moveTo>
                    <a:pt x="201" y="39"/>
                  </a:moveTo>
                  <a:cubicBezTo>
                    <a:pt x="201" y="38"/>
                    <a:pt x="197" y="39"/>
                    <a:pt x="197" y="39"/>
                  </a:cubicBezTo>
                  <a:cubicBezTo>
                    <a:pt x="195" y="39"/>
                    <a:pt x="194" y="38"/>
                    <a:pt x="194" y="37"/>
                  </a:cubicBezTo>
                  <a:cubicBezTo>
                    <a:pt x="193" y="35"/>
                    <a:pt x="191" y="35"/>
                    <a:pt x="191" y="34"/>
                  </a:cubicBezTo>
                  <a:cubicBezTo>
                    <a:pt x="190" y="33"/>
                    <a:pt x="189" y="30"/>
                    <a:pt x="186" y="30"/>
                  </a:cubicBezTo>
                  <a:cubicBezTo>
                    <a:pt x="183" y="30"/>
                    <a:pt x="180" y="33"/>
                    <a:pt x="177" y="31"/>
                  </a:cubicBezTo>
                  <a:cubicBezTo>
                    <a:pt x="176" y="30"/>
                    <a:pt x="175" y="29"/>
                    <a:pt x="174" y="28"/>
                  </a:cubicBezTo>
                  <a:cubicBezTo>
                    <a:pt x="173" y="28"/>
                    <a:pt x="171" y="31"/>
                    <a:pt x="170" y="31"/>
                  </a:cubicBezTo>
                  <a:cubicBezTo>
                    <a:pt x="169" y="32"/>
                    <a:pt x="163" y="21"/>
                    <a:pt x="163" y="19"/>
                  </a:cubicBezTo>
                  <a:cubicBezTo>
                    <a:pt x="161" y="17"/>
                    <a:pt x="160" y="14"/>
                    <a:pt x="157" y="13"/>
                  </a:cubicBezTo>
                  <a:cubicBezTo>
                    <a:pt x="156" y="12"/>
                    <a:pt x="155" y="11"/>
                    <a:pt x="154" y="11"/>
                  </a:cubicBezTo>
                  <a:cubicBezTo>
                    <a:pt x="152" y="10"/>
                    <a:pt x="154" y="8"/>
                    <a:pt x="154" y="7"/>
                  </a:cubicBezTo>
                  <a:cubicBezTo>
                    <a:pt x="154" y="6"/>
                    <a:pt x="147" y="10"/>
                    <a:pt x="146" y="11"/>
                  </a:cubicBezTo>
                  <a:cubicBezTo>
                    <a:pt x="145" y="11"/>
                    <a:pt x="137" y="14"/>
                    <a:pt x="137" y="13"/>
                  </a:cubicBezTo>
                  <a:cubicBezTo>
                    <a:pt x="137" y="11"/>
                    <a:pt x="139" y="10"/>
                    <a:pt x="137" y="10"/>
                  </a:cubicBezTo>
                  <a:cubicBezTo>
                    <a:pt x="136" y="9"/>
                    <a:pt x="135" y="8"/>
                    <a:pt x="134" y="9"/>
                  </a:cubicBezTo>
                  <a:cubicBezTo>
                    <a:pt x="134" y="9"/>
                    <a:pt x="134" y="10"/>
                    <a:pt x="133" y="9"/>
                  </a:cubicBezTo>
                  <a:cubicBezTo>
                    <a:pt x="131" y="8"/>
                    <a:pt x="132" y="7"/>
                    <a:pt x="129" y="8"/>
                  </a:cubicBezTo>
                  <a:cubicBezTo>
                    <a:pt x="126" y="10"/>
                    <a:pt x="126" y="7"/>
                    <a:pt x="126" y="5"/>
                  </a:cubicBezTo>
                  <a:cubicBezTo>
                    <a:pt x="127" y="1"/>
                    <a:pt x="121" y="0"/>
                    <a:pt x="118" y="0"/>
                  </a:cubicBezTo>
                  <a:cubicBezTo>
                    <a:pt x="116" y="0"/>
                    <a:pt x="114" y="1"/>
                    <a:pt x="112" y="2"/>
                  </a:cubicBezTo>
                  <a:cubicBezTo>
                    <a:pt x="110" y="3"/>
                    <a:pt x="108" y="4"/>
                    <a:pt x="105" y="4"/>
                  </a:cubicBezTo>
                  <a:cubicBezTo>
                    <a:pt x="97" y="6"/>
                    <a:pt x="89" y="9"/>
                    <a:pt x="81" y="9"/>
                  </a:cubicBezTo>
                  <a:cubicBezTo>
                    <a:pt x="79" y="9"/>
                    <a:pt x="77" y="9"/>
                    <a:pt x="76" y="10"/>
                  </a:cubicBezTo>
                  <a:cubicBezTo>
                    <a:pt x="75" y="11"/>
                    <a:pt x="77" y="14"/>
                    <a:pt x="79" y="14"/>
                  </a:cubicBezTo>
                  <a:cubicBezTo>
                    <a:pt x="83" y="17"/>
                    <a:pt x="76" y="16"/>
                    <a:pt x="74" y="17"/>
                  </a:cubicBezTo>
                  <a:cubicBezTo>
                    <a:pt x="72" y="18"/>
                    <a:pt x="75" y="19"/>
                    <a:pt x="75" y="20"/>
                  </a:cubicBezTo>
                  <a:cubicBezTo>
                    <a:pt x="75" y="22"/>
                    <a:pt x="71" y="22"/>
                    <a:pt x="71" y="23"/>
                  </a:cubicBezTo>
                  <a:cubicBezTo>
                    <a:pt x="71" y="26"/>
                    <a:pt x="79" y="25"/>
                    <a:pt x="78" y="29"/>
                  </a:cubicBezTo>
                  <a:cubicBezTo>
                    <a:pt x="77" y="30"/>
                    <a:pt x="76" y="31"/>
                    <a:pt x="74" y="31"/>
                  </a:cubicBezTo>
                  <a:cubicBezTo>
                    <a:pt x="73" y="31"/>
                    <a:pt x="70" y="31"/>
                    <a:pt x="69" y="31"/>
                  </a:cubicBezTo>
                  <a:cubicBezTo>
                    <a:pt x="67" y="32"/>
                    <a:pt x="68" y="33"/>
                    <a:pt x="66" y="32"/>
                  </a:cubicBezTo>
                  <a:cubicBezTo>
                    <a:pt x="64" y="31"/>
                    <a:pt x="62" y="29"/>
                    <a:pt x="60" y="29"/>
                  </a:cubicBezTo>
                  <a:cubicBezTo>
                    <a:pt x="59" y="28"/>
                    <a:pt x="57" y="30"/>
                    <a:pt x="56" y="30"/>
                  </a:cubicBezTo>
                  <a:cubicBezTo>
                    <a:pt x="54" y="29"/>
                    <a:pt x="53" y="29"/>
                    <a:pt x="51" y="30"/>
                  </a:cubicBezTo>
                  <a:cubicBezTo>
                    <a:pt x="50" y="31"/>
                    <a:pt x="49" y="33"/>
                    <a:pt x="48" y="32"/>
                  </a:cubicBezTo>
                  <a:cubicBezTo>
                    <a:pt x="47" y="32"/>
                    <a:pt x="44" y="29"/>
                    <a:pt x="43" y="30"/>
                  </a:cubicBezTo>
                  <a:cubicBezTo>
                    <a:pt x="42" y="30"/>
                    <a:pt x="42" y="33"/>
                    <a:pt x="41" y="31"/>
                  </a:cubicBezTo>
                  <a:cubicBezTo>
                    <a:pt x="40" y="29"/>
                    <a:pt x="39" y="28"/>
                    <a:pt x="37" y="27"/>
                  </a:cubicBezTo>
                  <a:cubicBezTo>
                    <a:pt x="35" y="26"/>
                    <a:pt x="33" y="26"/>
                    <a:pt x="32" y="25"/>
                  </a:cubicBezTo>
                  <a:cubicBezTo>
                    <a:pt x="29" y="24"/>
                    <a:pt x="29" y="26"/>
                    <a:pt x="27" y="26"/>
                  </a:cubicBezTo>
                  <a:cubicBezTo>
                    <a:pt x="25" y="27"/>
                    <a:pt x="24" y="24"/>
                    <a:pt x="22" y="25"/>
                  </a:cubicBezTo>
                  <a:cubicBezTo>
                    <a:pt x="21" y="26"/>
                    <a:pt x="21" y="27"/>
                    <a:pt x="20" y="27"/>
                  </a:cubicBezTo>
                  <a:cubicBezTo>
                    <a:pt x="19" y="28"/>
                    <a:pt x="17" y="28"/>
                    <a:pt x="16" y="28"/>
                  </a:cubicBezTo>
                  <a:cubicBezTo>
                    <a:pt x="15" y="29"/>
                    <a:pt x="13" y="31"/>
                    <a:pt x="13" y="32"/>
                  </a:cubicBezTo>
                  <a:cubicBezTo>
                    <a:pt x="12" y="33"/>
                    <a:pt x="14" y="36"/>
                    <a:pt x="12" y="36"/>
                  </a:cubicBezTo>
                  <a:cubicBezTo>
                    <a:pt x="10" y="37"/>
                    <a:pt x="7" y="31"/>
                    <a:pt x="6" y="34"/>
                  </a:cubicBezTo>
                  <a:cubicBezTo>
                    <a:pt x="5" y="36"/>
                    <a:pt x="4" y="36"/>
                    <a:pt x="3" y="38"/>
                  </a:cubicBezTo>
                  <a:cubicBezTo>
                    <a:pt x="2" y="40"/>
                    <a:pt x="6" y="40"/>
                    <a:pt x="4" y="42"/>
                  </a:cubicBezTo>
                  <a:cubicBezTo>
                    <a:pt x="3" y="43"/>
                    <a:pt x="0" y="45"/>
                    <a:pt x="2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5" y="48"/>
                    <a:pt x="4" y="49"/>
                    <a:pt x="5" y="50"/>
                  </a:cubicBezTo>
                  <a:cubicBezTo>
                    <a:pt x="7" y="51"/>
                    <a:pt x="9" y="49"/>
                    <a:pt x="11" y="51"/>
                  </a:cubicBezTo>
                  <a:cubicBezTo>
                    <a:pt x="12" y="52"/>
                    <a:pt x="14" y="55"/>
                    <a:pt x="14" y="57"/>
                  </a:cubicBezTo>
                  <a:cubicBezTo>
                    <a:pt x="13" y="57"/>
                    <a:pt x="10" y="56"/>
                    <a:pt x="13" y="58"/>
                  </a:cubicBezTo>
                  <a:cubicBezTo>
                    <a:pt x="14" y="59"/>
                    <a:pt x="14" y="60"/>
                    <a:pt x="16" y="58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2" y="57"/>
                    <a:pt x="24" y="54"/>
                    <a:pt x="29" y="56"/>
                  </a:cubicBezTo>
                  <a:cubicBezTo>
                    <a:pt x="31" y="57"/>
                    <a:pt x="33" y="54"/>
                    <a:pt x="34" y="56"/>
                  </a:cubicBezTo>
                  <a:cubicBezTo>
                    <a:pt x="35" y="57"/>
                    <a:pt x="37" y="61"/>
                    <a:pt x="36" y="63"/>
                  </a:cubicBezTo>
                  <a:cubicBezTo>
                    <a:pt x="35" y="63"/>
                    <a:pt x="33" y="64"/>
                    <a:pt x="35" y="64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4" y="66"/>
                    <a:pt x="33" y="66"/>
                    <a:pt x="33" y="66"/>
                  </a:cubicBezTo>
                  <a:cubicBezTo>
                    <a:pt x="30" y="66"/>
                    <a:pt x="22" y="64"/>
                    <a:pt x="24" y="69"/>
                  </a:cubicBezTo>
                  <a:cubicBezTo>
                    <a:pt x="25" y="71"/>
                    <a:pt x="24" y="71"/>
                    <a:pt x="22" y="70"/>
                  </a:cubicBezTo>
                  <a:cubicBezTo>
                    <a:pt x="20" y="69"/>
                    <a:pt x="21" y="71"/>
                    <a:pt x="22" y="72"/>
                  </a:cubicBezTo>
                  <a:cubicBezTo>
                    <a:pt x="24" y="72"/>
                    <a:pt x="24" y="75"/>
                    <a:pt x="25" y="76"/>
                  </a:cubicBezTo>
                  <a:cubicBezTo>
                    <a:pt x="27" y="77"/>
                    <a:pt x="24" y="79"/>
                    <a:pt x="27" y="79"/>
                  </a:cubicBezTo>
                  <a:cubicBezTo>
                    <a:pt x="28" y="79"/>
                    <a:pt x="30" y="81"/>
                    <a:pt x="31" y="82"/>
                  </a:cubicBezTo>
                  <a:cubicBezTo>
                    <a:pt x="34" y="82"/>
                    <a:pt x="31" y="85"/>
                    <a:pt x="31" y="87"/>
                  </a:cubicBezTo>
                  <a:cubicBezTo>
                    <a:pt x="34" y="85"/>
                    <a:pt x="38" y="82"/>
                    <a:pt x="42" y="85"/>
                  </a:cubicBezTo>
                  <a:cubicBezTo>
                    <a:pt x="44" y="87"/>
                    <a:pt x="45" y="90"/>
                    <a:pt x="48" y="90"/>
                  </a:cubicBezTo>
                  <a:cubicBezTo>
                    <a:pt x="50" y="90"/>
                    <a:pt x="49" y="88"/>
                    <a:pt x="49" y="87"/>
                  </a:cubicBezTo>
                  <a:cubicBezTo>
                    <a:pt x="49" y="84"/>
                    <a:pt x="49" y="81"/>
                    <a:pt x="49" y="78"/>
                  </a:cubicBezTo>
                  <a:cubicBezTo>
                    <a:pt x="49" y="76"/>
                    <a:pt x="48" y="68"/>
                    <a:pt x="50" y="68"/>
                  </a:cubicBezTo>
                  <a:cubicBezTo>
                    <a:pt x="52" y="67"/>
                    <a:pt x="55" y="66"/>
                    <a:pt x="57" y="65"/>
                  </a:cubicBezTo>
                  <a:cubicBezTo>
                    <a:pt x="59" y="65"/>
                    <a:pt x="61" y="64"/>
                    <a:pt x="62" y="64"/>
                  </a:cubicBezTo>
                  <a:cubicBezTo>
                    <a:pt x="63" y="63"/>
                    <a:pt x="62" y="61"/>
                    <a:pt x="64" y="62"/>
                  </a:cubicBezTo>
                  <a:cubicBezTo>
                    <a:pt x="65" y="62"/>
                    <a:pt x="68" y="64"/>
                    <a:pt x="68" y="62"/>
                  </a:cubicBezTo>
                  <a:cubicBezTo>
                    <a:pt x="68" y="61"/>
                    <a:pt x="70" y="60"/>
                    <a:pt x="71" y="62"/>
                  </a:cubicBezTo>
                  <a:cubicBezTo>
                    <a:pt x="72" y="63"/>
                    <a:pt x="71" y="64"/>
                    <a:pt x="72" y="66"/>
                  </a:cubicBezTo>
                  <a:cubicBezTo>
                    <a:pt x="72" y="67"/>
                    <a:pt x="73" y="69"/>
                    <a:pt x="72" y="70"/>
                  </a:cubicBezTo>
                  <a:cubicBezTo>
                    <a:pt x="73" y="71"/>
                    <a:pt x="74" y="71"/>
                    <a:pt x="75" y="72"/>
                  </a:cubicBezTo>
                  <a:cubicBezTo>
                    <a:pt x="78" y="75"/>
                    <a:pt x="80" y="77"/>
                    <a:pt x="84" y="76"/>
                  </a:cubicBezTo>
                  <a:cubicBezTo>
                    <a:pt x="86" y="76"/>
                    <a:pt x="88" y="77"/>
                    <a:pt x="90" y="77"/>
                  </a:cubicBezTo>
                  <a:cubicBezTo>
                    <a:pt x="92" y="77"/>
                    <a:pt x="93" y="75"/>
                    <a:pt x="95" y="75"/>
                  </a:cubicBezTo>
                  <a:cubicBezTo>
                    <a:pt x="97" y="76"/>
                    <a:pt x="99" y="79"/>
                    <a:pt x="100" y="81"/>
                  </a:cubicBezTo>
                  <a:cubicBezTo>
                    <a:pt x="101" y="82"/>
                    <a:pt x="100" y="83"/>
                    <a:pt x="100" y="85"/>
                  </a:cubicBezTo>
                  <a:cubicBezTo>
                    <a:pt x="100" y="87"/>
                    <a:pt x="103" y="88"/>
                    <a:pt x="103" y="90"/>
                  </a:cubicBezTo>
                  <a:cubicBezTo>
                    <a:pt x="103" y="91"/>
                    <a:pt x="106" y="91"/>
                    <a:pt x="107" y="91"/>
                  </a:cubicBezTo>
                  <a:cubicBezTo>
                    <a:pt x="109" y="91"/>
                    <a:pt x="109" y="91"/>
                    <a:pt x="110" y="93"/>
                  </a:cubicBezTo>
                  <a:cubicBezTo>
                    <a:pt x="112" y="97"/>
                    <a:pt x="114" y="92"/>
                    <a:pt x="116" y="90"/>
                  </a:cubicBezTo>
                  <a:cubicBezTo>
                    <a:pt x="117" y="87"/>
                    <a:pt x="121" y="87"/>
                    <a:pt x="123" y="85"/>
                  </a:cubicBezTo>
                  <a:cubicBezTo>
                    <a:pt x="125" y="85"/>
                    <a:pt x="125" y="85"/>
                    <a:pt x="126" y="84"/>
                  </a:cubicBezTo>
                  <a:cubicBezTo>
                    <a:pt x="127" y="81"/>
                    <a:pt x="128" y="82"/>
                    <a:pt x="130" y="82"/>
                  </a:cubicBezTo>
                  <a:cubicBezTo>
                    <a:pt x="132" y="82"/>
                    <a:pt x="136" y="85"/>
                    <a:pt x="137" y="83"/>
                  </a:cubicBezTo>
                  <a:cubicBezTo>
                    <a:pt x="137" y="81"/>
                    <a:pt x="137" y="80"/>
                    <a:pt x="139" y="79"/>
                  </a:cubicBezTo>
                  <a:cubicBezTo>
                    <a:pt x="141" y="78"/>
                    <a:pt x="143" y="80"/>
                    <a:pt x="145" y="80"/>
                  </a:cubicBezTo>
                  <a:cubicBezTo>
                    <a:pt x="147" y="81"/>
                    <a:pt x="151" y="81"/>
                    <a:pt x="153" y="81"/>
                  </a:cubicBezTo>
                  <a:cubicBezTo>
                    <a:pt x="159" y="81"/>
                    <a:pt x="164" y="83"/>
                    <a:pt x="170" y="84"/>
                  </a:cubicBezTo>
                  <a:cubicBezTo>
                    <a:pt x="169" y="82"/>
                    <a:pt x="171" y="81"/>
                    <a:pt x="173" y="79"/>
                  </a:cubicBezTo>
                  <a:cubicBezTo>
                    <a:pt x="174" y="78"/>
                    <a:pt x="173" y="78"/>
                    <a:pt x="172" y="76"/>
                  </a:cubicBezTo>
                  <a:cubicBezTo>
                    <a:pt x="171" y="75"/>
                    <a:pt x="171" y="73"/>
                    <a:pt x="171" y="71"/>
                  </a:cubicBezTo>
                  <a:cubicBezTo>
                    <a:pt x="170" y="71"/>
                    <a:pt x="170" y="67"/>
                    <a:pt x="169" y="68"/>
                  </a:cubicBezTo>
                  <a:cubicBezTo>
                    <a:pt x="170" y="67"/>
                    <a:pt x="173" y="67"/>
                    <a:pt x="175" y="66"/>
                  </a:cubicBezTo>
                  <a:cubicBezTo>
                    <a:pt x="178" y="66"/>
                    <a:pt x="180" y="68"/>
                    <a:pt x="182" y="66"/>
                  </a:cubicBezTo>
                  <a:cubicBezTo>
                    <a:pt x="183" y="66"/>
                    <a:pt x="181" y="65"/>
                    <a:pt x="181" y="64"/>
                  </a:cubicBezTo>
                  <a:cubicBezTo>
                    <a:pt x="180" y="63"/>
                    <a:pt x="181" y="61"/>
                    <a:pt x="182" y="60"/>
                  </a:cubicBezTo>
                  <a:cubicBezTo>
                    <a:pt x="183" y="59"/>
                    <a:pt x="184" y="53"/>
                    <a:pt x="185" y="54"/>
                  </a:cubicBezTo>
                  <a:cubicBezTo>
                    <a:pt x="187" y="55"/>
                    <a:pt x="188" y="56"/>
                    <a:pt x="190" y="56"/>
                  </a:cubicBezTo>
                  <a:cubicBezTo>
                    <a:pt x="191" y="55"/>
                    <a:pt x="192" y="57"/>
                    <a:pt x="193" y="56"/>
                  </a:cubicBezTo>
                  <a:cubicBezTo>
                    <a:pt x="194" y="56"/>
                    <a:pt x="196" y="55"/>
                    <a:pt x="197" y="54"/>
                  </a:cubicBezTo>
                  <a:cubicBezTo>
                    <a:pt x="198" y="53"/>
                    <a:pt x="196" y="51"/>
                    <a:pt x="196" y="49"/>
                  </a:cubicBezTo>
                  <a:cubicBezTo>
                    <a:pt x="197" y="46"/>
                    <a:pt x="200" y="47"/>
                    <a:pt x="202" y="44"/>
                  </a:cubicBezTo>
                  <a:cubicBezTo>
                    <a:pt x="202" y="43"/>
                    <a:pt x="202" y="43"/>
                    <a:pt x="203" y="42"/>
                  </a:cubicBezTo>
                  <a:cubicBezTo>
                    <a:pt x="203" y="41"/>
                    <a:pt x="202" y="40"/>
                    <a:pt x="201" y="39"/>
                  </a:cubicBezTo>
                  <a:cubicBezTo>
                    <a:pt x="201" y="38"/>
                    <a:pt x="202" y="39"/>
                    <a:pt x="201" y="39"/>
                  </a:cubicBezTo>
                  <a:close/>
                  <a:moveTo>
                    <a:pt x="148" y="58"/>
                  </a:moveTo>
                  <a:cubicBezTo>
                    <a:pt x="146" y="58"/>
                    <a:pt x="143" y="61"/>
                    <a:pt x="142" y="62"/>
                  </a:cubicBezTo>
                  <a:cubicBezTo>
                    <a:pt x="141" y="62"/>
                    <a:pt x="140" y="64"/>
                    <a:pt x="140" y="65"/>
                  </a:cubicBezTo>
                  <a:cubicBezTo>
                    <a:pt x="140" y="66"/>
                    <a:pt x="141" y="67"/>
                    <a:pt x="141" y="67"/>
                  </a:cubicBezTo>
                  <a:cubicBezTo>
                    <a:pt x="140" y="68"/>
                    <a:pt x="138" y="64"/>
                    <a:pt x="138" y="63"/>
                  </a:cubicBezTo>
                  <a:cubicBezTo>
                    <a:pt x="138" y="61"/>
                    <a:pt x="139" y="60"/>
                    <a:pt x="141" y="59"/>
                  </a:cubicBezTo>
                  <a:cubicBezTo>
                    <a:pt x="143" y="58"/>
                    <a:pt x="145" y="57"/>
                    <a:pt x="147" y="57"/>
                  </a:cubicBezTo>
                  <a:cubicBezTo>
                    <a:pt x="147" y="57"/>
                    <a:pt x="152" y="58"/>
                    <a:pt x="152" y="58"/>
                  </a:cubicBezTo>
                  <a:cubicBezTo>
                    <a:pt x="151" y="59"/>
                    <a:pt x="148" y="58"/>
                    <a:pt x="148" y="58"/>
                  </a:cubicBezTo>
                  <a:cubicBezTo>
                    <a:pt x="146" y="58"/>
                    <a:pt x="149" y="58"/>
                    <a:pt x="148" y="58"/>
                  </a:cubicBezTo>
                  <a:close/>
                  <a:moveTo>
                    <a:pt x="165" y="59"/>
                  </a:moveTo>
                  <a:cubicBezTo>
                    <a:pt x="164" y="61"/>
                    <a:pt x="157" y="60"/>
                    <a:pt x="156" y="58"/>
                  </a:cubicBezTo>
                  <a:cubicBezTo>
                    <a:pt x="156" y="58"/>
                    <a:pt x="160" y="58"/>
                    <a:pt x="160" y="58"/>
                  </a:cubicBezTo>
                  <a:cubicBezTo>
                    <a:pt x="162" y="58"/>
                    <a:pt x="163" y="58"/>
                    <a:pt x="165" y="57"/>
                  </a:cubicBezTo>
                  <a:cubicBezTo>
                    <a:pt x="165" y="57"/>
                    <a:pt x="165" y="59"/>
                    <a:pt x="165" y="59"/>
                  </a:cubicBezTo>
                  <a:cubicBezTo>
                    <a:pt x="164" y="60"/>
                    <a:pt x="165" y="58"/>
                    <a:pt x="165" y="5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7" name="Freeform 701">
              <a:extLst>
                <a:ext uri="{FF2B5EF4-FFF2-40B4-BE49-F238E27FC236}">
                  <a16:creationId xmlns:a16="http://schemas.microsoft.com/office/drawing/2014/main" id="{88B8A5AC-5841-469F-AE66-CD0F25E15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6893" y="3498266"/>
              <a:ext cx="654627" cy="697639"/>
            </a:xfrm>
            <a:custGeom>
              <a:avLst/>
              <a:gdLst>
                <a:gd name="T0" fmla="*/ 121 w 140"/>
                <a:gd name="T1" fmla="*/ 66 h 149"/>
                <a:gd name="T2" fmla="*/ 129 w 140"/>
                <a:gd name="T3" fmla="*/ 54 h 149"/>
                <a:gd name="T4" fmla="*/ 137 w 140"/>
                <a:gd name="T5" fmla="*/ 46 h 149"/>
                <a:gd name="T6" fmla="*/ 135 w 140"/>
                <a:gd name="T7" fmla="*/ 41 h 149"/>
                <a:gd name="T8" fmla="*/ 127 w 140"/>
                <a:gd name="T9" fmla="*/ 37 h 149"/>
                <a:gd name="T10" fmla="*/ 119 w 140"/>
                <a:gd name="T11" fmla="*/ 43 h 149"/>
                <a:gd name="T12" fmla="*/ 106 w 140"/>
                <a:gd name="T13" fmla="*/ 51 h 149"/>
                <a:gd name="T14" fmla="*/ 100 w 140"/>
                <a:gd name="T15" fmla="*/ 45 h 149"/>
                <a:gd name="T16" fmla="*/ 92 w 140"/>
                <a:gd name="T17" fmla="*/ 52 h 149"/>
                <a:gd name="T18" fmla="*/ 77 w 140"/>
                <a:gd name="T19" fmla="*/ 47 h 149"/>
                <a:gd name="T20" fmla="*/ 62 w 140"/>
                <a:gd name="T21" fmla="*/ 41 h 149"/>
                <a:gd name="T22" fmla="*/ 63 w 140"/>
                <a:gd name="T23" fmla="*/ 32 h 149"/>
                <a:gd name="T24" fmla="*/ 52 w 140"/>
                <a:gd name="T25" fmla="*/ 22 h 149"/>
                <a:gd name="T26" fmla="*/ 55 w 140"/>
                <a:gd name="T27" fmla="*/ 12 h 149"/>
                <a:gd name="T28" fmla="*/ 50 w 140"/>
                <a:gd name="T29" fmla="*/ 2 h 149"/>
                <a:gd name="T30" fmla="*/ 40 w 140"/>
                <a:gd name="T31" fmla="*/ 8 h 149"/>
                <a:gd name="T32" fmla="*/ 30 w 140"/>
                <a:gd name="T33" fmla="*/ 12 h 149"/>
                <a:gd name="T34" fmla="*/ 33 w 140"/>
                <a:gd name="T35" fmla="*/ 22 h 149"/>
                <a:gd name="T36" fmla="*/ 29 w 140"/>
                <a:gd name="T37" fmla="*/ 33 h 149"/>
                <a:gd name="T38" fmla="*/ 19 w 140"/>
                <a:gd name="T39" fmla="*/ 44 h 149"/>
                <a:gd name="T40" fmla="*/ 7 w 140"/>
                <a:gd name="T41" fmla="*/ 50 h 149"/>
                <a:gd name="T42" fmla="*/ 14 w 140"/>
                <a:gd name="T43" fmla="*/ 64 h 149"/>
                <a:gd name="T44" fmla="*/ 5 w 140"/>
                <a:gd name="T45" fmla="*/ 64 h 149"/>
                <a:gd name="T46" fmla="*/ 11 w 140"/>
                <a:gd name="T47" fmla="*/ 72 h 149"/>
                <a:gd name="T48" fmla="*/ 11 w 140"/>
                <a:gd name="T49" fmla="*/ 82 h 149"/>
                <a:gd name="T50" fmla="*/ 19 w 140"/>
                <a:gd name="T51" fmla="*/ 78 h 149"/>
                <a:gd name="T52" fmla="*/ 23 w 140"/>
                <a:gd name="T53" fmla="*/ 75 h 149"/>
                <a:gd name="T54" fmla="*/ 22 w 140"/>
                <a:gd name="T55" fmla="*/ 78 h 149"/>
                <a:gd name="T56" fmla="*/ 24 w 140"/>
                <a:gd name="T57" fmla="*/ 82 h 149"/>
                <a:gd name="T58" fmla="*/ 24 w 140"/>
                <a:gd name="T59" fmla="*/ 95 h 149"/>
                <a:gd name="T60" fmla="*/ 26 w 140"/>
                <a:gd name="T61" fmla="*/ 107 h 149"/>
                <a:gd name="T62" fmla="*/ 39 w 140"/>
                <a:gd name="T63" fmla="*/ 134 h 149"/>
                <a:gd name="T64" fmla="*/ 50 w 140"/>
                <a:gd name="T65" fmla="*/ 143 h 149"/>
                <a:gd name="T66" fmla="*/ 57 w 140"/>
                <a:gd name="T67" fmla="*/ 132 h 149"/>
                <a:gd name="T68" fmla="*/ 65 w 140"/>
                <a:gd name="T69" fmla="*/ 107 h 149"/>
                <a:gd name="T70" fmla="*/ 81 w 140"/>
                <a:gd name="T71" fmla="*/ 93 h 149"/>
                <a:gd name="T72" fmla="*/ 91 w 140"/>
                <a:gd name="T73" fmla="*/ 84 h 149"/>
                <a:gd name="T74" fmla="*/ 98 w 140"/>
                <a:gd name="T75" fmla="*/ 74 h 149"/>
                <a:gd name="T76" fmla="*/ 101 w 140"/>
                <a:gd name="T77" fmla="*/ 78 h 149"/>
                <a:gd name="T78" fmla="*/ 100 w 140"/>
                <a:gd name="T79" fmla="*/ 58 h 149"/>
                <a:gd name="T80" fmla="*/ 104 w 140"/>
                <a:gd name="T81" fmla="*/ 57 h 149"/>
                <a:gd name="T82" fmla="*/ 114 w 140"/>
                <a:gd name="T83" fmla="*/ 60 h 149"/>
                <a:gd name="T84" fmla="*/ 115 w 140"/>
                <a:gd name="T85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9">
                  <a:moveTo>
                    <a:pt x="117" y="76"/>
                  </a:moveTo>
                  <a:cubicBezTo>
                    <a:pt x="121" y="77"/>
                    <a:pt x="119" y="73"/>
                    <a:pt x="120" y="71"/>
                  </a:cubicBezTo>
                  <a:cubicBezTo>
                    <a:pt x="120" y="69"/>
                    <a:pt x="121" y="67"/>
                    <a:pt x="121" y="66"/>
                  </a:cubicBezTo>
                  <a:cubicBezTo>
                    <a:pt x="122" y="65"/>
                    <a:pt x="124" y="67"/>
                    <a:pt x="125" y="65"/>
                  </a:cubicBezTo>
                  <a:cubicBezTo>
                    <a:pt x="126" y="63"/>
                    <a:pt x="126" y="61"/>
                    <a:pt x="126" y="59"/>
                  </a:cubicBezTo>
                  <a:cubicBezTo>
                    <a:pt x="127" y="57"/>
                    <a:pt x="129" y="56"/>
                    <a:pt x="129" y="54"/>
                  </a:cubicBezTo>
                  <a:cubicBezTo>
                    <a:pt x="129" y="52"/>
                    <a:pt x="132" y="50"/>
                    <a:pt x="133" y="49"/>
                  </a:cubicBezTo>
                  <a:cubicBezTo>
                    <a:pt x="136" y="46"/>
                    <a:pt x="135" y="49"/>
                    <a:pt x="137" y="50"/>
                  </a:cubicBezTo>
                  <a:cubicBezTo>
                    <a:pt x="137" y="50"/>
                    <a:pt x="137" y="46"/>
                    <a:pt x="137" y="46"/>
                  </a:cubicBezTo>
                  <a:cubicBezTo>
                    <a:pt x="137" y="45"/>
                    <a:pt x="140" y="45"/>
                    <a:pt x="138" y="43"/>
                  </a:cubicBezTo>
                  <a:cubicBezTo>
                    <a:pt x="137" y="43"/>
                    <a:pt x="135" y="43"/>
                    <a:pt x="134" y="43"/>
                  </a:cubicBezTo>
                  <a:cubicBezTo>
                    <a:pt x="134" y="42"/>
                    <a:pt x="135" y="41"/>
                    <a:pt x="135" y="41"/>
                  </a:cubicBezTo>
                  <a:cubicBezTo>
                    <a:pt x="136" y="40"/>
                    <a:pt x="135" y="39"/>
                    <a:pt x="134" y="38"/>
                  </a:cubicBezTo>
                  <a:cubicBezTo>
                    <a:pt x="133" y="37"/>
                    <a:pt x="133" y="37"/>
                    <a:pt x="132" y="38"/>
                  </a:cubicBezTo>
                  <a:cubicBezTo>
                    <a:pt x="130" y="39"/>
                    <a:pt x="129" y="38"/>
                    <a:pt x="127" y="37"/>
                  </a:cubicBezTo>
                  <a:cubicBezTo>
                    <a:pt x="126" y="37"/>
                    <a:pt x="124" y="39"/>
                    <a:pt x="124" y="40"/>
                  </a:cubicBezTo>
                  <a:cubicBezTo>
                    <a:pt x="123" y="41"/>
                    <a:pt x="122" y="40"/>
                    <a:pt x="121" y="41"/>
                  </a:cubicBezTo>
                  <a:cubicBezTo>
                    <a:pt x="120" y="41"/>
                    <a:pt x="119" y="42"/>
                    <a:pt x="119" y="43"/>
                  </a:cubicBezTo>
                  <a:cubicBezTo>
                    <a:pt x="117" y="45"/>
                    <a:pt x="116" y="46"/>
                    <a:pt x="114" y="45"/>
                  </a:cubicBezTo>
                  <a:cubicBezTo>
                    <a:pt x="113" y="46"/>
                    <a:pt x="114" y="48"/>
                    <a:pt x="115" y="49"/>
                  </a:cubicBezTo>
                  <a:cubicBezTo>
                    <a:pt x="117" y="53"/>
                    <a:pt x="108" y="50"/>
                    <a:pt x="106" y="51"/>
                  </a:cubicBezTo>
                  <a:cubicBezTo>
                    <a:pt x="105" y="52"/>
                    <a:pt x="102" y="51"/>
                    <a:pt x="101" y="50"/>
                  </a:cubicBezTo>
                  <a:cubicBezTo>
                    <a:pt x="100" y="49"/>
                    <a:pt x="101" y="47"/>
                    <a:pt x="101" y="47"/>
                  </a:cubicBezTo>
                  <a:cubicBezTo>
                    <a:pt x="101" y="47"/>
                    <a:pt x="101" y="44"/>
                    <a:pt x="100" y="45"/>
                  </a:cubicBezTo>
                  <a:cubicBezTo>
                    <a:pt x="98" y="45"/>
                    <a:pt x="96" y="45"/>
                    <a:pt x="96" y="48"/>
                  </a:cubicBezTo>
                  <a:cubicBezTo>
                    <a:pt x="97" y="49"/>
                    <a:pt x="98" y="52"/>
                    <a:pt x="97" y="52"/>
                  </a:cubicBezTo>
                  <a:cubicBezTo>
                    <a:pt x="95" y="52"/>
                    <a:pt x="94" y="54"/>
                    <a:pt x="92" y="52"/>
                  </a:cubicBezTo>
                  <a:cubicBezTo>
                    <a:pt x="91" y="50"/>
                    <a:pt x="90" y="53"/>
                    <a:pt x="89" y="52"/>
                  </a:cubicBezTo>
                  <a:cubicBezTo>
                    <a:pt x="86" y="51"/>
                    <a:pt x="85" y="51"/>
                    <a:pt x="82" y="50"/>
                  </a:cubicBezTo>
                  <a:cubicBezTo>
                    <a:pt x="80" y="49"/>
                    <a:pt x="79" y="47"/>
                    <a:pt x="77" y="47"/>
                  </a:cubicBezTo>
                  <a:cubicBezTo>
                    <a:pt x="74" y="48"/>
                    <a:pt x="74" y="47"/>
                    <a:pt x="72" y="46"/>
                  </a:cubicBezTo>
                  <a:cubicBezTo>
                    <a:pt x="70" y="45"/>
                    <a:pt x="68" y="46"/>
                    <a:pt x="67" y="45"/>
                  </a:cubicBezTo>
                  <a:cubicBezTo>
                    <a:pt x="65" y="43"/>
                    <a:pt x="63" y="42"/>
                    <a:pt x="62" y="41"/>
                  </a:cubicBezTo>
                  <a:cubicBezTo>
                    <a:pt x="60" y="40"/>
                    <a:pt x="59" y="40"/>
                    <a:pt x="60" y="38"/>
                  </a:cubicBezTo>
                  <a:cubicBezTo>
                    <a:pt x="61" y="37"/>
                    <a:pt x="60" y="35"/>
                    <a:pt x="62" y="34"/>
                  </a:cubicBezTo>
                  <a:cubicBezTo>
                    <a:pt x="64" y="33"/>
                    <a:pt x="65" y="34"/>
                    <a:pt x="63" y="32"/>
                  </a:cubicBezTo>
                  <a:cubicBezTo>
                    <a:pt x="61" y="31"/>
                    <a:pt x="59" y="29"/>
                    <a:pt x="57" y="28"/>
                  </a:cubicBezTo>
                  <a:cubicBezTo>
                    <a:pt x="56" y="28"/>
                    <a:pt x="55" y="26"/>
                    <a:pt x="53" y="26"/>
                  </a:cubicBezTo>
                  <a:cubicBezTo>
                    <a:pt x="53" y="26"/>
                    <a:pt x="53" y="23"/>
                    <a:pt x="52" y="22"/>
                  </a:cubicBezTo>
                  <a:cubicBezTo>
                    <a:pt x="47" y="17"/>
                    <a:pt x="57" y="23"/>
                    <a:pt x="57" y="19"/>
                  </a:cubicBezTo>
                  <a:cubicBezTo>
                    <a:pt x="57" y="17"/>
                    <a:pt x="56" y="17"/>
                    <a:pt x="54" y="15"/>
                  </a:cubicBezTo>
                  <a:cubicBezTo>
                    <a:pt x="53" y="14"/>
                    <a:pt x="53" y="13"/>
                    <a:pt x="55" y="12"/>
                  </a:cubicBezTo>
                  <a:cubicBezTo>
                    <a:pt x="57" y="12"/>
                    <a:pt x="56" y="9"/>
                    <a:pt x="58" y="8"/>
                  </a:cubicBezTo>
                  <a:cubicBezTo>
                    <a:pt x="59" y="7"/>
                    <a:pt x="61" y="6"/>
                    <a:pt x="60" y="4"/>
                  </a:cubicBezTo>
                  <a:cubicBezTo>
                    <a:pt x="58" y="1"/>
                    <a:pt x="53" y="0"/>
                    <a:pt x="50" y="2"/>
                  </a:cubicBezTo>
                  <a:cubicBezTo>
                    <a:pt x="49" y="3"/>
                    <a:pt x="49" y="3"/>
                    <a:pt x="47" y="4"/>
                  </a:cubicBezTo>
                  <a:cubicBezTo>
                    <a:pt x="46" y="4"/>
                    <a:pt x="46" y="6"/>
                    <a:pt x="45" y="7"/>
                  </a:cubicBezTo>
                  <a:cubicBezTo>
                    <a:pt x="43" y="8"/>
                    <a:pt x="41" y="7"/>
                    <a:pt x="40" y="8"/>
                  </a:cubicBezTo>
                  <a:cubicBezTo>
                    <a:pt x="39" y="9"/>
                    <a:pt x="37" y="9"/>
                    <a:pt x="35" y="8"/>
                  </a:cubicBezTo>
                  <a:cubicBezTo>
                    <a:pt x="33" y="8"/>
                    <a:pt x="32" y="7"/>
                    <a:pt x="30" y="8"/>
                  </a:cubicBezTo>
                  <a:cubicBezTo>
                    <a:pt x="28" y="8"/>
                    <a:pt x="29" y="11"/>
                    <a:pt x="30" y="12"/>
                  </a:cubicBezTo>
                  <a:cubicBezTo>
                    <a:pt x="30" y="14"/>
                    <a:pt x="30" y="16"/>
                    <a:pt x="30" y="17"/>
                  </a:cubicBezTo>
                  <a:cubicBezTo>
                    <a:pt x="31" y="19"/>
                    <a:pt x="33" y="19"/>
                    <a:pt x="35" y="20"/>
                  </a:cubicBezTo>
                  <a:cubicBezTo>
                    <a:pt x="36" y="22"/>
                    <a:pt x="34" y="22"/>
                    <a:pt x="33" y="22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9"/>
                    <a:pt x="31" y="29"/>
                    <a:pt x="31" y="29"/>
                  </a:cubicBezTo>
                  <a:cubicBezTo>
                    <a:pt x="29" y="30"/>
                    <a:pt x="31" y="33"/>
                    <a:pt x="29" y="33"/>
                  </a:cubicBezTo>
                  <a:cubicBezTo>
                    <a:pt x="27" y="34"/>
                    <a:pt x="26" y="35"/>
                    <a:pt x="26" y="36"/>
                  </a:cubicBezTo>
                  <a:cubicBezTo>
                    <a:pt x="25" y="38"/>
                    <a:pt x="24" y="38"/>
                    <a:pt x="22" y="39"/>
                  </a:cubicBezTo>
                  <a:cubicBezTo>
                    <a:pt x="20" y="40"/>
                    <a:pt x="20" y="43"/>
                    <a:pt x="19" y="44"/>
                  </a:cubicBezTo>
                  <a:cubicBezTo>
                    <a:pt x="18" y="46"/>
                    <a:pt x="16" y="45"/>
                    <a:pt x="15" y="47"/>
                  </a:cubicBezTo>
                  <a:cubicBezTo>
                    <a:pt x="13" y="48"/>
                    <a:pt x="12" y="44"/>
                    <a:pt x="11" y="46"/>
                  </a:cubicBezTo>
                  <a:cubicBezTo>
                    <a:pt x="10" y="47"/>
                    <a:pt x="6" y="49"/>
                    <a:pt x="7" y="50"/>
                  </a:cubicBezTo>
                  <a:cubicBezTo>
                    <a:pt x="7" y="52"/>
                    <a:pt x="10" y="52"/>
                    <a:pt x="10" y="54"/>
                  </a:cubicBezTo>
                  <a:cubicBezTo>
                    <a:pt x="9" y="57"/>
                    <a:pt x="11" y="57"/>
                    <a:pt x="13" y="58"/>
                  </a:cubicBezTo>
                  <a:cubicBezTo>
                    <a:pt x="13" y="60"/>
                    <a:pt x="14" y="62"/>
                    <a:pt x="14" y="64"/>
                  </a:cubicBezTo>
                  <a:cubicBezTo>
                    <a:pt x="14" y="64"/>
                    <a:pt x="11" y="64"/>
                    <a:pt x="10" y="64"/>
                  </a:cubicBezTo>
                  <a:cubicBezTo>
                    <a:pt x="9" y="64"/>
                    <a:pt x="8" y="65"/>
                    <a:pt x="7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4"/>
                    <a:pt x="0" y="66"/>
                    <a:pt x="0" y="67"/>
                  </a:cubicBezTo>
                  <a:cubicBezTo>
                    <a:pt x="2" y="69"/>
                    <a:pt x="3" y="70"/>
                    <a:pt x="5" y="72"/>
                  </a:cubicBezTo>
                  <a:cubicBezTo>
                    <a:pt x="5" y="72"/>
                    <a:pt x="11" y="72"/>
                    <a:pt x="11" y="72"/>
                  </a:cubicBezTo>
                  <a:cubicBezTo>
                    <a:pt x="11" y="73"/>
                    <a:pt x="9" y="74"/>
                    <a:pt x="8" y="74"/>
                  </a:cubicBezTo>
                  <a:cubicBezTo>
                    <a:pt x="7" y="75"/>
                    <a:pt x="4" y="73"/>
                    <a:pt x="4" y="75"/>
                  </a:cubicBezTo>
                  <a:cubicBezTo>
                    <a:pt x="4" y="77"/>
                    <a:pt x="9" y="80"/>
                    <a:pt x="11" y="82"/>
                  </a:cubicBezTo>
                  <a:cubicBezTo>
                    <a:pt x="12" y="83"/>
                    <a:pt x="13" y="83"/>
                    <a:pt x="15" y="83"/>
                  </a:cubicBezTo>
                  <a:cubicBezTo>
                    <a:pt x="17" y="82"/>
                    <a:pt x="20" y="81"/>
                    <a:pt x="21" y="79"/>
                  </a:cubicBezTo>
                  <a:cubicBezTo>
                    <a:pt x="21" y="79"/>
                    <a:pt x="20" y="78"/>
                    <a:pt x="19" y="78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21" y="76"/>
                    <a:pt x="20" y="75"/>
                    <a:pt x="21" y="75"/>
                  </a:cubicBezTo>
                  <a:cubicBezTo>
                    <a:pt x="21" y="75"/>
                    <a:pt x="23" y="75"/>
                    <a:pt x="23" y="75"/>
                  </a:cubicBezTo>
                  <a:cubicBezTo>
                    <a:pt x="23" y="76"/>
                    <a:pt x="21" y="76"/>
                    <a:pt x="22" y="77"/>
                  </a:cubicBezTo>
                  <a:cubicBezTo>
                    <a:pt x="22" y="77"/>
                    <a:pt x="23" y="77"/>
                    <a:pt x="23" y="77"/>
                  </a:cubicBezTo>
                  <a:cubicBezTo>
                    <a:pt x="23" y="78"/>
                    <a:pt x="22" y="78"/>
                    <a:pt x="22" y="78"/>
                  </a:cubicBezTo>
                  <a:cubicBezTo>
                    <a:pt x="21" y="78"/>
                    <a:pt x="23" y="78"/>
                    <a:pt x="23" y="78"/>
                  </a:cubicBezTo>
                  <a:cubicBezTo>
                    <a:pt x="23" y="79"/>
                    <a:pt x="22" y="79"/>
                    <a:pt x="22" y="80"/>
                  </a:cubicBezTo>
                  <a:cubicBezTo>
                    <a:pt x="21" y="80"/>
                    <a:pt x="23" y="81"/>
                    <a:pt x="24" y="82"/>
                  </a:cubicBezTo>
                  <a:cubicBezTo>
                    <a:pt x="25" y="83"/>
                    <a:pt x="23" y="85"/>
                    <a:pt x="22" y="87"/>
                  </a:cubicBezTo>
                  <a:cubicBezTo>
                    <a:pt x="22" y="88"/>
                    <a:pt x="23" y="89"/>
                    <a:pt x="24" y="90"/>
                  </a:cubicBezTo>
                  <a:cubicBezTo>
                    <a:pt x="24" y="92"/>
                    <a:pt x="24" y="93"/>
                    <a:pt x="24" y="95"/>
                  </a:cubicBezTo>
                  <a:cubicBezTo>
                    <a:pt x="24" y="97"/>
                    <a:pt x="23" y="100"/>
                    <a:pt x="23" y="101"/>
                  </a:cubicBezTo>
                  <a:cubicBezTo>
                    <a:pt x="23" y="101"/>
                    <a:pt x="24" y="99"/>
                    <a:pt x="24" y="99"/>
                  </a:cubicBezTo>
                  <a:cubicBezTo>
                    <a:pt x="25" y="100"/>
                    <a:pt x="26" y="106"/>
                    <a:pt x="26" y="107"/>
                  </a:cubicBezTo>
                  <a:cubicBezTo>
                    <a:pt x="27" y="109"/>
                    <a:pt x="29" y="112"/>
                    <a:pt x="30" y="115"/>
                  </a:cubicBezTo>
                  <a:cubicBezTo>
                    <a:pt x="31" y="118"/>
                    <a:pt x="31" y="121"/>
                    <a:pt x="32" y="124"/>
                  </a:cubicBezTo>
                  <a:cubicBezTo>
                    <a:pt x="34" y="128"/>
                    <a:pt x="37" y="131"/>
                    <a:pt x="39" y="134"/>
                  </a:cubicBezTo>
                  <a:cubicBezTo>
                    <a:pt x="40" y="137"/>
                    <a:pt x="40" y="140"/>
                    <a:pt x="41" y="143"/>
                  </a:cubicBezTo>
                  <a:cubicBezTo>
                    <a:pt x="43" y="146"/>
                    <a:pt x="45" y="149"/>
                    <a:pt x="48" y="146"/>
                  </a:cubicBezTo>
                  <a:cubicBezTo>
                    <a:pt x="50" y="145"/>
                    <a:pt x="50" y="144"/>
                    <a:pt x="50" y="143"/>
                  </a:cubicBezTo>
                  <a:cubicBezTo>
                    <a:pt x="50" y="141"/>
                    <a:pt x="52" y="140"/>
                    <a:pt x="53" y="139"/>
                  </a:cubicBezTo>
                  <a:cubicBezTo>
                    <a:pt x="54" y="138"/>
                    <a:pt x="56" y="138"/>
                    <a:pt x="57" y="137"/>
                  </a:cubicBezTo>
                  <a:cubicBezTo>
                    <a:pt x="58" y="136"/>
                    <a:pt x="57" y="133"/>
                    <a:pt x="57" y="132"/>
                  </a:cubicBezTo>
                  <a:cubicBezTo>
                    <a:pt x="56" y="128"/>
                    <a:pt x="61" y="125"/>
                    <a:pt x="60" y="122"/>
                  </a:cubicBezTo>
                  <a:cubicBezTo>
                    <a:pt x="59" y="119"/>
                    <a:pt x="58" y="116"/>
                    <a:pt x="58" y="113"/>
                  </a:cubicBezTo>
                  <a:cubicBezTo>
                    <a:pt x="58" y="109"/>
                    <a:pt x="62" y="108"/>
                    <a:pt x="65" y="107"/>
                  </a:cubicBezTo>
                  <a:cubicBezTo>
                    <a:pt x="66" y="106"/>
                    <a:pt x="69" y="106"/>
                    <a:pt x="69" y="105"/>
                  </a:cubicBezTo>
                  <a:cubicBezTo>
                    <a:pt x="70" y="103"/>
                    <a:pt x="71" y="102"/>
                    <a:pt x="72" y="101"/>
                  </a:cubicBezTo>
                  <a:cubicBezTo>
                    <a:pt x="75" y="98"/>
                    <a:pt x="78" y="95"/>
                    <a:pt x="81" y="93"/>
                  </a:cubicBezTo>
                  <a:cubicBezTo>
                    <a:pt x="82" y="92"/>
                    <a:pt x="83" y="90"/>
                    <a:pt x="84" y="89"/>
                  </a:cubicBezTo>
                  <a:cubicBezTo>
                    <a:pt x="85" y="88"/>
                    <a:pt x="87" y="88"/>
                    <a:pt x="88" y="87"/>
                  </a:cubicBezTo>
                  <a:cubicBezTo>
                    <a:pt x="89" y="86"/>
                    <a:pt x="90" y="85"/>
                    <a:pt x="91" y="84"/>
                  </a:cubicBezTo>
                  <a:cubicBezTo>
                    <a:pt x="92" y="83"/>
                    <a:pt x="90" y="82"/>
                    <a:pt x="90" y="81"/>
                  </a:cubicBezTo>
                  <a:cubicBezTo>
                    <a:pt x="91" y="79"/>
                    <a:pt x="94" y="79"/>
                    <a:pt x="95" y="78"/>
                  </a:cubicBezTo>
                  <a:cubicBezTo>
                    <a:pt x="96" y="78"/>
                    <a:pt x="98" y="75"/>
                    <a:pt x="98" y="74"/>
                  </a:cubicBezTo>
                  <a:cubicBezTo>
                    <a:pt x="98" y="76"/>
                    <a:pt x="96" y="76"/>
                    <a:pt x="97" y="78"/>
                  </a:cubicBezTo>
                  <a:cubicBezTo>
                    <a:pt x="99" y="79"/>
                    <a:pt x="100" y="76"/>
                    <a:pt x="100" y="76"/>
                  </a:cubicBezTo>
                  <a:cubicBezTo>
                    <a:pt x="101" y="77"/>
                    <a:pt x="100" y="78"/>
                    <a:pt x="101" y="78"/>
                  </a:cubicBezTo>
                  <a:cubicBezTo>
                    <a:pt x="102" y="75"/>
                    <a:pt x="101" y="72"/>
                    <a:pt x="99" y="69"/>
                  </a:cubicBezTo>
                  <a:cubicBezTo>
                    <a:pt x="98" y="67"/>
                    <a:pt x="96" y="65"/>
                    <a:pt x="97" y="62"/>
                  </a:cubicBezTo>
                  <a:cubicBezTo>
                    <a:pt x="98" y="59"/>
                    <a:pt x="103" y="61"/>
                    <a:pt x="100" y="58"/>
                  </a:cubicBezTo>
                  <a:cubicBezTo>
                    <a:pt x="99" y="57"/>
                    <a:pt x="97" y="56"/>
                    <a:pt x="98" y="54"/>
                  </a:cubicBezTo>
                  <a:cubicBezTo>
                    <a:pt x="99" y="53"/>
                    <a:pt x="100" y="54"/>
                    <a:pt x="102" y="55"/>
                  </a:cubicBezTo>
                  <a:cubicBezTo>
                    <a:pt x="103" y="56"/>
                    <a:pt x="104" y="55"/>
                    <a:pt x="104" y="57"/>
                  </a:cubicBezTo>
                  <a:cubicBezTo>
                    <a:pt x="104" y="58"/>
                    <a:pt x="104" y="59"/>
                    <a:pt x="106" y="60"/>
                  </a:cubicBezTo>
                  <a:cubicBezTo>
                    <a:pt x="107" y="60"/>
                    <a:pt x="109" y="60"/>
                    <a:pt x="110" y="60"/>
                  </a:cubicBezTo>
                  <a:cubicBezTo>
                    <a:pt x="111" y="60"/>
                    <a:pt x="113" y="61"/>
                    <a:pt x="114" y="60"/>
                  </a:cubicBezTo>
                  <a:cubicBezTo>
                    <a:pt x="119" y="59"/>
                    <a:pt x="115" y="65"/>
                    <a:pt x="113" y="66"/>
                  </a:cubicBezTo>
                  <a:cubicBezTo>
                    <a:pt x="110" y="66"/>
                    <a:pt x="112" y="70"/>
                    <a:pt x="112" y="71"/>
                  </a:cubicBezTo>
                  <a:cubicBezTo>
                    <a:pt x="113" y="71"/>
                    <a:pt x="115" y="67"/>
                    <a:pt x="115" y="68"/>
                  </a:cubicBezTo>
                  <a:cubicBezTo>
                    <a:pt x="115" y="71"/>
                    <a:pt x="117" y="74"/>
                    <a:pt x="117" y="7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8" name="Freeform 702">
              <a:extLst>
                <a:ext uri="{FF2B5EF4-FFF2-40B4-BE49-F238E27FC236}">
                  <a16:creationId xmlns:a16="http://schemas.microsoft.com/office/drawing/2014/main" id="{9068846F-6D67-4EF1-81D8-F315A251F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5248" y="3690993"/>
              <a:ext cx="191131" cy="458722"/>
            </a:xfrm>
            <a:custGeom>
              <a:avLst/>
              <a:gdLst>
                <a:gd name="T0" fmla="*/ 37 w 41"/>
                <a:gd name="T1" fmla="*/ 37 h 98"/>
                <a:gd name="T2" fmla="*/ 34 w 41"/>
                <a:gd name="T3" fmla="*/ 35 h 98"/>
                <a:gd name="T4" fmla="*/ 31 w 41"/>
                <a:gd name="T5" fmla="*/ 29 h 98"/>
                <a:gd name="T6" fmla="*/ 32 w 41"/>
                <a:gd name="T7" fmla="*/ 25 h 98"/>
                <a:gd name="T8" fmla="*/ 25 w 41"/>
                <a:gd name="T9" fmla="*/ 22 h 98"/>
                <a:gd name="T10" fmla="*/ 30 w 41"/>
                <a:gd name="T11" fmla="*/ 10 h 98"/>
                <a:gd name="T12" fmla="*/ 28 w 41"/>
                <a:gd name="T13" fmla="*/ 6 h 98"/>
                <a:gd name="T14" fmla="*/ 23 w 41"/>
                <a:gd name="T15" fmla="*/ 2 h 98"/>
                <a:gd name="T16" fmla="*/ 22 w 41"/>
                <a:gd name="T17" fmla="*/ 9 h 98"/>
                <a:gd name="T18" fmla="*/ 18 w 41"/>
                <a:gd name="T19" fmla="*/ 9 h 98"/>
                <a:gd name="T20" fmla="*/ 13 w 41"/>
                <a:gd name="T21" fmla="*/ 15 h 98"/>
                <a:gd name="T22" fmla="*/ 11 w 41"/>
                <a:gd name="T23" fmla="*/ 21 h 98"/>
                <a:gd name="T24" fmla="*/ 6 w 41"/>
                <a:gd name="T25" fmla="*/ 25 h 98"/>
                <a:gd name="T26" fmla="*/ 2 w 41"/>
                <a:gd name="T27" fmla="*/ 35 h 98"/>
                <a:gd name="T28" fmla="*/ 0 w 41"/>
                <a:gd name="T29" fmla="*/ 40 h 98"/>
                <a:gd name="T30" fmla="*/ 4 w 41"/>
                <a:gd name="T31" fmla="*/ 44 h 98"/>
                <a:gd name="T32" fmla="*/ 7 w 41"/>
                <a:gd name="T33" fmla="*/ 52 h 98"/>
                <a:gd name="T34" fmla="*/ 11 w 41"/>
                <a:gd name="T35" fmla="*/ 58 h 98"/>
                <a:gd name="T36" fmla="*/ 11 w 41"/>
                <a:gd name="T37" fmla="*/ 64 h 98"/>
                <a:gd name="T38" fmla="*/ 12 w 41"/>
                <a:gd name="T39" fmla="*/ 66 h 98"/>
                <a:gd name="T40" fmla="*/ 14 w 41"/>
                <a:gd name="T41" fmla="*/ 66 h 98"/>
                <a:gd name="T42" fmla="*/ 17 w 41"/>
                <a:gd name="T43" fmla="*/ 65 h 98"/>
                <a:gd name="T44" fmla="*/ 22 w 41"/>
                <a:gd name="T45" fmla="*/ 64 h 98"/>
                <a:gd name="T46" fmla="*/ 25 w 41"/>
                <a:gd name="T47" fmla="*/ 72 h 98"/>
                <a:gd name="T48" fmla="*/ 29 w 41"/>
                <a:gd name="T49" fmla="*/ 80 h 98"/>
                <a:gd name="T50" fmla="*/ 30 w 41"/>
                <a:gd name="T51" fmla="*/ 85 h 98"/>
                <a:gd name="T52" fmla="*/ 29 w 41"/>
                <a:gd name="T53" fmla="*/ 88 h 98"/>
                <a:gd name="T54" fmla="*/ 29 w 41"/>
                <a:gd name="T55" fmla="*/ 98 h 98"/>
                <a:gd name="T56" fmla="*/ 34 w 41"/>
                <a:gd name="T57" fmla="*/ 85 h 98"/>
                <a:gd name="T58" fmla="*/ 28 w 41"/>
                <a:gd name="T59" fmla="*/ 71 h 98"/>
                <a:gd name="T60" fmla="*/ 30 w 41"/>
                <a:gd name="T61" fmla="*/ 65 h 98"/>
                <a:gd name="T62" fmla="*/ 26 w 41"/>
                <a:gd name="T63" fmla="*/ 49 h 98"/>
                <a:gd name="T64" fmla="*/ 34 w 41"/>
                <a:gd name="T65" fmla="*/ 44 h 98"/>
                <a:gd name="T66" fmla="*/ 41 w 41"/>
                <a:gd name="T67" fmla="*/ 3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98">
                  <a:moveTo>
                    <a:pt x="39" y="38"/>
                  </a:moveTo>
                  <a:cubicBezTo>
                    <a:pt x="38" y="38"/>
                    <a:pt x="37" y="39"/>
                    <a:pt x="37" y="37"/>
                  </a:cubicBezTo>
                  <a:cubicBezTo>
                    <a:pt x="37" y="37"/>
                    <a:pt x="37" y="36"/>
                    <a:pt x="37" y="36"/>
                  </a:cubicBezTo>
                  <a:cubicBezTo>
                    <a:pt x="37" y="35"/>
                    <a:pt x="34" y="35"/>
                    <a:pt x="34" y="35"/>
                  </a:cubicBezTo>
                  <a:cubicBezTo>
                    <a:pt x="33" y="34"/>
                    <a:pt x="34" y="32"/>
                    <a:pt x="34" y="31"/>
                  </a:cubicBezTo>
                  <a:cubicBezTo>
                    <a:pt x="35" y="29"/>
                    <a:pt x="32" y="30"/>
                    <a:pt x="31" y="29"/>
                  </a:cubicBezTo>
                  <a:cubicBezTo>
                    <a:pt x="31" y="28"/>
                    <a:pt x="30" y="28"/>
                    <a:pt x="30" y="27"/>
                  </a:cubicBezTo>
                  <a:cubicBezTo>
                    <a:pt x="30" y="26"/>
                    <a:pt x="32" y="25"/>
                    <a:pt x="32" y="25"/>
                  </a:cubicBezTo>
                  <a:cubicBezTo>
                    <a:pt x="31" y="23"/>
                    <a:pt x="25" y="26"/>
                    <a:pt x="24" y="25"/>
                  </a:cubicBezTo>
                  <a:cubicBezTo>
                    <a:pt x="24" y="25"/>
                    <a:pt x="25" y="23"/>
                    <a:pt x="25" y="22"/>
                  </a:cubicBezTo>
                  <a:cubicBezTo>
                    <a:pt x="24" y="21"/>
                    <a:pt x="27" y="19"/>
                    <a:pt x="27" y="18"/>
                  </a:cubicBezTo>
                  <a:cubicBezTo>
                    <a:pt x="29" y="15"/>
                    <a:pt x="31" y="13"/>
                    <a:pt x="30" y="10"/>
                  </a:cubicBezTo>
                  <a:cubicBezTo>
                    <a:pt x="30" y="9"/>
                    <a:pt x="31" y="8"/>
                    <a:pt x="31" y="7"/>
                  </a:cubicBezTo>
                  <a:cubicBezTo>
                    <a:pt x="31" y="5"/>
                    <a:pt x="29" y="7"/>
                    <a:pt x="28" y="6"/>
                  </a:cubicBezTo>
                  <a:cubicBezTo>
                    <a:pt x="28" y="4"/>
                    <a:pt x="27" y="3"/>
                    <a:pt x="27" y="2"/>
                  </a:cubicBezTo>
                  <a:cubicBezTo>
                    <a:pt x="25" y="0"/>
                    <a:pt x="25" y="3"/>
                    <a:pt x="23" y="2"/>
                  </a:cubicBezTo>
                  <a:cubicBezTo>
                    <a:pt x="24" y="4"/>
                    <a:pt x="22" y="4"/>
                    <a:pt x="22" y="5"/>
                  </a:cubicBezTo>
                  <a:cubicBezTo>
                    <a:pt x="22" y="5"/>
                    <a:pt x="22" y="9"/>
                    <a:pt x="22" y="9"/>
                  </a:cubicBezTo>
                  <a:cubicBezTo>
                    <a:pt x="21" y="9"/>
                    <a:pt x="21" y="7"/>
                    <a:pt x="21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3" y="12"/>
                    <a:pt x="14" y="14"/>
                    <a:pt x="13" y="15"/>
                  </a:cubicBezTo>
                  <a:cubicBezTo>
                    <a:pt x="13" y="16"/>
                    <a:pt x="12" y="17"/>
                    <a:pt x="11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3"/>
                    <a:pt x="10" y="25"/>
                    <a:pt x="9" y="25"/>
                  </a:cubicBezTo>
                  <a:cubicBezTo>
                    <a:pt x="8" y="25"/>
                    <a:pt x="7" y="25"/>
                    <a:pt x="6" y="25"/>
                  </a:cubicBezTo>
                  <a:cubicBezTo>
                    <a:pt x="5" y="27"/>
                    <a:pt x="6" y="35"/>
                    <a:pt x="4" y="35"/>
                  </a:cubicBezTo>
                  <a:cubicBezTo>
                    <a:pt x="4" y="35"/>
                    <a:pt x="2" y="35"/>
                    <a:pt x="2" y="35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1" y="39"/>
                    <a:pt x="0" y="40"/>
                  </a:cubicBezTo>
                  <a:cubicBezTo>
                    <a:pt x="0" y="41"/>
                    <a:pt x="4" y="46"/>
                    <a:pt x="5" y="47"/>
                  </a:cubicBezTo>
                  <a:cubicBezTo>
                    <a:pt x="5" y="47"/>
                    <a:pt x="4" y="44"/>
                    <a:pt x="4" y="44"/>
                  </a:cubicBezTo>
                  <a:cubicBezTo>
                    <a:pt x="4" y="44"/>
                    <a:pt x="7" y="48"/>
                    <a:pt x="7" y="48"/>
                  </a:cubicBezTo>
                  <a:cubicBezTo>
                    <a:pt x="8" y="50"/>
                    <a:pt x="6" y="50"/>
                    <a:pt x="7" y="52"/>
                  </a:cubicBezTo>
                  <a:cubicBezTo>
                    <a:pt x="6" y="51"/>
                    <a:pt x="8" y="51"/>
                    <a:pt x="9" y="52"/>
                  </a:cubicBezTo>
                  <a:cubicBezTo>
                    <a:pt x="10" y="54"/>
                    <a:pt x="11" y="56"/>
                    <a:pt x="11" y="58"/>
                  </a:cubicBezTo>
                  <a:cubicBezTo>
                    <a:pt x="11" y="58"/>
                    <a:pt x="10" y="67"/>
                    <a:pt x="10" y="67"/>
                  </a:cubicBezTo>
                  <a:cubicBezTo>
                    <a:pt x="11" y="67"/>
                    <a:pt x="11" y="64"/>
                    <a:pt x="11" y="64"/>
                  </a:cubicBezTo>
                  <a:cubicBezTo>
                    <a:pt x="11" y="64"/>
                    <a:pt x="11" y="67"/>
                    <a:pt x="11" y="67"/>
                  </a:cubicBezTo>
                  <a:cubicBezTo>
                    <a:pt x="11" y="67"/>
                    <a:pt x="12" y="66"/>
                    <a:pt x="12" y="66"/>
                  </a:cubicBezTo>
                  <a:cubicBezTo>
                    <a:pt x="12" y="66"/>
                    <a:pt x="12" y="68"/>
                    <a:pt x="12" y="68"/>
                  </a:cubicBezTo>
                  <a:cubicBezTo>
                    <a:pt x="13" y="68"/>
                    <a:pt x="13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7" y="66"/>
                    <a:pt x="17" y="65"/>
                  </a:cubicBezTo>
                  <a:cubicBezTo>
                    <a:pt x="18" y="65"/>
                    <a:pt x="23" y="62"/>
                    <a:pt x="21" y="61"/>
                  </a:cubicBezTo>
                  <a:cubicBezTo>
                    <a:pt x="22" y="61"/>
                    <a:pt x="21" y="63"/>
                    <a:pt x="22" y="64"/>
                  </a:cubicBezTo>
                  <a:cubicBezTo>
                    <a:pt x="23" y="64"/>
                    <a:pt x="24" y="64"/>
                    <a:pt x="24" y="65"/>
                  </a:cubicBezTo>
                  <a:cubicBezTo>
                    <a:pt x="25" y="67"/>
                    <a:pt x="25" y="70"/>
                    <a:pt x="25" y="72"/>
                  </a:cubicBezTo>
                  <a:cubicBezTo>
                    <a:pt x="26" y="75"/>
                    <a:pt x="26" y="77"/>
                    <a:pt x="28" y="79"/>
                  </a:cubicBezTo>
                  <a:cubicBezTo>
                    <a:pt x="28" y="79"/>
                    <a:pt x="29" y="80"/>
                    <a:pt x="29" y="80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1" y="83"/>
                    <a:pt x="29" y="85"/>
                    <a:pt x="30" y="85"/>
                  </a:cubicBezTo>
                  <a:cubicBezTo>
                    <a:pt x="30" y="85"/>
                    <a:pt x="30" y="85"/>
                    <a:pt x="31" y="85"/>
                  </a:cubicBezTo>
                  <a:cubicBezTo>
                    <a:pt x="31" y="86"/>
                    <a:pt x="29" y="87"/>
                    <a:pt x="29" y="88"/>
                  </a:cubicBezTo>
                  <a:cubicBezTo>
                    <a:pt x="29" y="90"/>
                    <a:pt x="30" y="88"/>
                    <a:pt x="31" y="89"/>
                  </a:cubicBezTo>
                  <a:cubicBezTo>
                    <a:pt x="31" y="89"/>
                    <a:pt x="29" y="97"/>
                    <a:pt x="29" y="98"/>
                  </a:cubicBezTo>
                  <a:cubicBezTo>
                    <a:pt x="31" y="96"/>
                    <a:pt x="32" y="92"/>
                    <a:pt x="33" y="90"/>
                  </a:cubicBezTo>
                  <a:cubicBezTo>
                    <a:pt x="34" y="88"/>
                    <a:pt x="35" y="87"/>
                    <a:pt x="34" y="85"/>
                  </a:cubicBezTo>
                  <a:cubicBezTo>
                    <a:pt x="33" y="83"/>
                    <a:pt x="33" y="82"/>
                    <a:pt x="33" y="80"/>
                  </a:cubicBezTo>
                  <a:cubicBezTo>
                    <a:pt x="32" y="78"/>
                    <a:pt x="27" y="74"/>
                    <a:pt x="28" y="71"/>
                  </a:cubicBezTo>
                  <a:cubicBezTo>
                    <a:pt x="28" y="71"/>
                    <a:pt x="30" y="70"/>
                    <a:pt x="30" y="69"/>
                  </a:cubicBezTo>
                  <a:cubicBezTo>
                    <a:pt x="29" y="67"/>
                    <a:pt x="30" y="67"/>
                    <a:pt x="30" y="65"/>
                  </a:cubicBezTo>
                  <a:cubicBezTo>
                    <a:pt x="31" y="62"/>
                    <a:pt x="27" y="60"/>
                    <a:pt x="26" y="58"/>
                  </a:cubicBezTo>
                  <a:cubicBezTo>
                    <a:pt x="23" y="56"/>
                    <a:pt x="25" y="52"/>
                    <a:pt x="26" y="49"/>
                  </a:cubicBezTo>
                  <a:cubicBezTo>
                    <a:pt x="26" y="47"/>
                    <a:pt x="27" y="47"/>
                    <a:pt x="29" y="47"/>
                  </a:cubicBezTo>
                  <a:cubicBezTo>
                    <a:pt x="31" y="47"/>
                    <a:pt x="33" y="45"/>
                    <a:pt x="34" y="44"/>
                  </a:cubicBezTo>
                  <a:cubicBezTo>
                    <a:pt x="36" y="43"/>
                    <a:pt x="37" y="44"/>
                    <a:pt x="39" y="42"/>
                  </a:cubicBezTo>
                  <a:cubicBezTo>
                    <a:pt x="40" y="40"/>
                    <a:pt x="41" y="39"/>
                    <a:pt x="41" y="38"/>
                  </a:cubicBezTo>
                  <a:cubicBezTo>
                    <a:pt x="41" y="38"/>
                    <a:pt x="40" y="38"/>
                    <a:pt x="39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9" name="Freeform 703">
              <a:extLst>
                <a:ext uri="{FF2B5EF4-FFF2-40B4-BE49-F238E27FC236}">
                  <a16:creationId xmlns:a16="http://schemas.microsoft.com/office/drawing/2014/main" id="{0CA48D2C-A42A-4FE3-A131-09EE91336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6052" y="3746739"/>
              <a:ext cx="106717" cy="130609"/>
            </a:xfrm>
            <a:custGeom>
              <a:avLst/>
              <a:gdLst>
                <a:gd name="T0" fmla="*/ 21 w 23"/>
                <a:gd name="T1" fmla="*/ 26 h 28"/>
                <a:gd name="T2" fmla="*/ 20 w 23"/>
                <a:gd name="T3" fmla="*/ 17 h 28"/>
                <a:gd name="T4" fmla="*/ 18 w 23"/>
                <a:gd name="T5" fmla="*/ 16 h 28"/>
                <a:gd name="T6" fmla="*/ 16 w 23"/>
                <a:gd name="T7" fmla="*/ 18 h 28"/>
                <a:gd name="T8" fmla="*/ 17 w 23"/>
                <a:gd name="T9" fmla="*/ 13 h 28"/>
                <a:gd name="T10" fmla="*/ 18 w 23"/>
                <a:gd name="T11" fmla="*/ 7 h 28"/>
                <a:gd name="T12" fmla="*/ 14 w 23"/>
                <a:gd name="T13" fmla="*/ 7 h 28"/>
                <a:gd name="T14" fmla="*/ 10 w 23"/>
                <a:gd name="T15" fmla="*/ 7 h 28"/>
                <a:gd name="T16" fmla="*/ 8 w 23"/>
                <a:gd name="T17" fmla="*/ 4 h 28"/>
                <a:gd name="T18" fmla="*/ 6 w 23"/>
                <a:gd name="T19" fmla="*/ 2 h 28"/>
                <a:gd name="T20" fmla="*/ 2 w 23"/>
                <a:gd name="T21" fmla="*/ 1 h 28"/>
                <a:gd name="T22" fmla="*/ 4 w 23"/>
                <a:gd name="T23" fmla="*/ 5 h 28"/>
                <a:gd name="T24" fmla="*/ 1 w 23"/>
                <a:gd name="T25" fmla="*/ 9 h 28"/>
                <a:gd name="T26" fmla="*/ 3 w 23"/>
                <a:gd name="T27" fmla="*/ 16 h 28"/>
                <a:gd name="T28" fmla="*/ 5 w 23"/>
                <a:gd name="T29" fmla="*/ 25 h 28"/>
                <a:gd name="T30" fmla="*/ 6 w 23"/>
                <a:gd name="T31" fmla="*/ 22 h 28"/>
                <a:gd name="T32" fmla="*/ 7 w 23"/>
                <a:gd name="T33" fmla="*/ 24 h 28"/>
                <a:gd name="T34" fmla="*/ 7 w 23"/>
                <a:gd name="T35" fmla="*/ 23 h 28"/>
                <a:gd name="T36" fmla="*/ 8 w 23"/>
                <a:gd name="T37" fmla="*/ 21 h 28"/>
                <a:gd name="T38" fmla="*/ 13 w 23"/>
                <a:gd name="T39" fmla="*/ 22 h 28"/>
                <a:gd name="T40" fmla="*/ 11 w 23"/>
                <a:gd name="T41" fmla="*/ 16 h 28"/>
                <a:gd name="T42" fmla="*/ 13 w 23"/>
                <a:gd name="T43" fmla="*/ 19 h 28"/>
                <a:gd name="T44" fmla="*/ 17 w 23"/>
                <a:gd name="T45" fmla="*/ 20 h 28"/>
                <a:gd name="T46" fmla="*/ 18 w 23"/>
                <a:gd name="T47" fmla="*/ 22 h 28"/>
                <a:gd name="T48" fmla="*/ 19 w 23"/>
                <a:gd name="T49" fmla="*/ 28 h 28"/>
                <a:gd name="T50" fmla="*/ 21 w 23"/>
                <a:gd name="T51" fmla="*/ 26 h 28"/>
                <a:gd name="T52" fmla="*/ 21 w 23"/>
                <a:gd name="T5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8">
                  <a:moveTo>
                    <a:pt x="21" y="26"/>
                  </a:moveTo>
                  <a:cubicBezTo>
                    <a:pt x="22" y="24"/>
                    <a:pt x="20" y="19"/>
                    <a:pt x="20" y="17"/>
                  </a:cubicBezTo>
                  <a:cubicBezTo>
                    <a:pt x="20" y="17"/>
                    <a:pt x="19" y="13"/>
                    <a:pt x="18" y="16"/>
                  </a:cubicBezTo>
                  <a:cubicBezTo>
                    <a:pt x="18" y="16"/>
                    <a:pt x="17" y="17"/>
                    <a:pt x="16" y="18"/>
                  </a:cubicBezTo>
                  <a:cubicBezTo>
                    <a:pt x="16" y="17"/>
                    <a:pt x="14" y="13"/>
                    <a:pt x="17" y="13"/>
                  </a:cubicBezTo>
                  <a:cubicBezTo>
                    <a:pt x="19" y="12"/>
                    <a:pt x="23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2"/>
                    <a:pt x="7" y="3"/>
                    <a:pt x="6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7" y="8"/>
                    <a:pt x="2" y="6"/>
                    <a:pt x="1" y="9"/>
                  </a:cubicBezTo>
                  <a:cubicBezTo>
                    <a:pt x="0" y="12"/>
                    <a:pt x="2" y="14"/>
                    <a:pt x="3" y="16"/>
                  </a:cubicBezTo>
                  <a:cubicBezTo>
                    <a:pt x="5" y="19"/>
                    <a:pt x="6" y="22"/>
                    <a:pt x="5" y="25"/>
                  </a:cubicBezTo>
                  <a:cubicBezTo>
                    <a:pt x="6" y="26"/>
                    <a:pt x="6" y="23"/>
                    <a:pt x="6" y="22"/>
                  </a:cubicBezTo>
                  <a:cubicBezTo>
                    <a:pt x="6" y="23"/>
                    <a:pt x="6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6"/>
                    <a:pt x="8" y="23"/>
                    <a:pt x="8" y="21"/>
                  </a:cubicBezTo>
                  <a:cubicBezTo>
                    <a:pt x="8" y="22"/>
                    <a:pt x="12" y="25"/>
                    <a:pt x="13" y="22"/>
                  </a:cubicBezTo>
                  <a:cubicBezTo>
                    <a:pt x="13" y="21"/>
                    <a:pt x="12" y="16"/>
                    <a:pt x="11" y="16"/>
                  </a:cubicBezTo>
                  <a:cubicBezTo>
                    <a:pt x="12" y="16"/>
                    <a:pt x="13" y="18"/>
                    <a:pt x="13" y="19"/>
                  </a:cubicBezTo>
                  <a:cubicBezTo>
                    <a:pt x="14" y="20"/>
                    <a:pt x="17" y="18"/>
                    <a:pt x="17" y="20"/>
                  </a:cubicBezTo>
                  <a:cubicBezTo>
                    <a:pt x="17" y="21"/>
                    <a:pt x="18" y="20"/>
                    <a:pt x="18" y="22"/>
                  </a:cubicBezTo>
                  <a:cubicBezTo>
                    <a:pt x="18" y="24"/>
                    <a:pt x="18" y="26"/>
                    <a:pt x="19" y="28"/>
                  </a:cubicBezTo>
                  <a:cubicBezTo>
                    <a:pt x="20" y="27"/>
                    <a:pt x="20" y="27"/>
                    <a:pt x="21" y="26"/>
                  </a:cubicBezTo>
                  <a:cubicBezTo>
                    <a:pt x="22" y="25"/>
                    <a:pt x="20" y="27"/>
                    <a:pt x="21" y="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0" name="Freeform 704">
              <a:extLst>
                <a:ext uri="{FF2B5EF4-FFF2-40B4-BE49-F238E27FC236}">
                  <a16:creationId xmlns:a16="http://schemas.microsoft.com/office/drawing/2014/main" id="{ECF4C4A6-5080-42CC-A080-00BD1EBCF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6741" y="3891683"/>
              <a:ext cx="195910" cy="359970"/>
            </a:xfrm>
            <a:custGeom>
              <a:avLst/>
              <a:gdLst>
                <a:gd name="T0" fmla="*/ 40 w 42"/>
                <a:gd name="T1" fmla="*/ 30 h 77"/>
                <a:gd name="T2" fmla="*/ 41 w 42"/>
                <a:gd name="T3" fmla="*/ 27 h 77"/>
                <a:gd name="T4" fmla="*/ 39 w 42"/>
                <a:gd name="T5" fmla="*/ 24 h 77"/>
                <a:gd name="T6" fmla="*/ 36 w 42"/>
                <a:gd name="T7" fmla="*/ 20 h 77"/>
                <a:gd name="T8" fmla="*/ 35 w 42"/>
                <a:gd name="T9" fmla="*/ 15 h 77"/>
                <a:gd name="T10" fmla="*/ 30 w 42"/>
                <a:gd name="T11" fmla="*/ 12 h 77"/>
                <a:gd name="T12" fmla="*/ 25 w 42"/>
                <a:gd name="T13" fmla="*/ 14 h 77"/>
                <a:gd name="T14" fmla="*/ 21 w 42"/>
                <a:gd name="T15" fmla="*/ 14 h 77"/>
                <a:gd name="T16" fmla="*/ 17 w 42"/>
                <a:gd name="T17" fmla="*/ 16 h 77"/>
                <a:gd name="T18" fmla="*/ 19 w 42"/>
                <a:gd name="T19" fmla="*/ 12 h 77"/>
                <a:gd name="T20" fmla="*/ 19 w 42"/>
                <a:gd name="T21" fmla="*/ 9 h 77"/>
                <a:gd name="T22" fmla="*/ 18 w 42"/>
                <a:gd name="T23" fmla="*/ 5 h 77"/>
                <a:gd name="T24" fmla="*/ 15 w 42"/>
                <a:gd name="T25" fmla="*/ 4 h 77"/>
                <a:gd name="T26" fmla="*/ 9 w 42"/>
                <a:gd name="T27" fmla="*/ 1 h 77"/>
                <a:gd name="T28" fmla="*/ 4 w 42"/>
                <a:gd name="T29" fmla="*/ 4 h 77"/>
                <a:gd name="T30" fmla="*/ 1 w 42"/>
                <a:gd name="T31" fmla="*/ 8 h 77"/>
                <a:gd name="T32" fmla="*/ 0 w 42"/>
                <a:gd name="T33" fmla="*/ 13 h 77"/>
                <a:gd name="T34" fmla="*/ 3 w 42"/>
                <a:gd name="T35" fmla="*/ 16 h 77"/>
                <a:gd name="T36" fmla="*/ 6 w 42"/>
                <a:gd name="T37" fmla="*/ 20 h 77"/>
                <a:gd name="T38" fmla="*/ 5 w 42"/>
                <a:gd name="T39" fmla="*/ 24 h 77"/>
                <a:gd name="T40" fmla="*/ 5 w 42"/>
                <a:gd name="T41" fmla="*/ 27 h 77"/>
                <a:gd name="T42" fmla="*/ 4 w 42"/>
                <a:gd name="T43" fmla="*/ 28 h 77"/>
                <a:gd name="T44" fmla="*/ 6 w 42"/>
                <a:gd name="T45" fmla="*/ 33 h 77"/>
                <a:gd name="T46" fmla="*/ 9 w 42"/>
                <a:gd name="T47" fmla="*/ 37 h 77"/>
                <a:gd name="T48" fmla="*/ 10 w 42"/>
                <a:gd name="T49" fmla="*/ 42 h 77"/>
                <a:gd name="T50" fmla="*/ 6 w 42"/>
                <a:gd name="T51" fmla="*/ 52 h 77"/>
                <a:gd name="T52" fmla="*/ 5 w 42"/>
                <a:gd name="T53" fmla="*/ 55 h 77"/>
                <a:gd name="T54" fmla="*/ 4 w 42"/>
                <a:gd name="T55" fmla="*/ 58 h 77"/>
                <a:gd name="T56" fmla="*/ 5 w 42"/>
                <a:gd name="T57" fmla="*/ 62 h 77"/>
                <a:gd name="T58" fmla="*/ 11 w 42"/>
                <a:gd name="T59" fmla="*/ 69 h 77"/>
                <a:gd name="T60" fmla="*/ 13 w 42"/>
                <a:gd name="T61" fmla="*/ 72 h 77"/>
                <a:gd name="T62" fmla="*/ 16 w 42"/>
                <a:gd name="T63" fmla="*/ 72 h 77"/>
                <a:gd name="T64" fmla="*/ 18 w 42"/>
                <a:gd name="T65" fmla="*/ 74 h 77"/>
                <a:gd name="T66" fmla="*/ 19 w 42"/>
                <a:gd name="T67" fmla="*/ 76 h 77"/>
                <a:gd name="T68" fmla="*/ 21 w 42"/>
                <a:gd name="T69" fmla="*/ 76 h 77"/>
                <a:gd name="T70" fmla="*/ 23 w 42"/>
                <a:gd name="T71" fmla="*/ 74 h 77"/>
                <a:gd name="T72" fmla="*/ 16 w 42"/>
                <a:gd name="T73" fmla="*/ 69 h 77"/>
                <a:gd name="T74" fmla="*/ 13 w 42"/>
                <a:gd name="T75" fmla="*/ 67 h 77"/>
                <a:gd name="T76" fmla="*/ 15 w 42"/>
                <a:gd name="T77" fmla="*/ 67 h 77"/>
                <a:gd name="T78" fmla="*/ 12 w 42"/>
                <a:gd name="T79" fmla="*/ 60 h 77"/>
                <a:gd name="T80" fmla="*/ 11 w 42"/>
                <a:gd name="T81" fmla="*/ 58 h 77"/>
                <a:gd name="T82" fmla="*/ 9 w 42"/>
                <a:gd name="T83" fmla="*/ 56 h 77"/>
                <a:gd name="T84" fmla="*/ 11 w 42"/>
                <a:gd name="T85" fmla="*/ 48 h 77"/>
                <a:gd name="T86" fmla="*/ 13 w 42"/>
                <a:gd name="T87" fmla="*/ 43 h 77"/>
                <a:gd name="T88" fmla="*/ 14 w 42"/>
                <a:gd name="T89" fmla="*/ 36 h 77"/>
                <a:gd name="T90" fmla="*/ 17 w 42"/>
                <a:gd name="T91" fmla="*/ 40 h 77"/>
                <a:gd name="T92" fmla="*/ 22 w 42"/>
                <a:gd name="T93" fmla="*/ 41 h 77"/>
                <a:gd name="T94" fmla="*/ 27 w 42"/>
                <a:gd name="T95" fmla="*/ 44 h 77"/>
                <a:gd name="T96" fmla="*/ 24 w 42"/>
                <a:gd name="T97" fmla="*/ 38 h 77"/>
                <a:gd name="T98" fmla="*/ 28 w 42"/>
                <a:gd name="T99" fmla="*/ 33 h 77"/>
                <a:gd name="T100" fmla="*/ 34 w 42"/>
                <a:gd name="T101" fmla="*/ 32 h 77"/>
                <a:gd name="T102" fmla="*/ 38 w 42"/>
                <a:gd name="T103" fmla="*/ 33 h 77"/>
                <a:gd name="T104" fmla="*/ 40 w 42"/>
                <a:gd name="T105" fmla="*/ 30 h 77"/>
                <a:gd name="T106" fmla="*/ 40 w 42"/>
                <a:gd name="T107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77">
                  <a:moveTo>
                    <a:pt x="40" y="30"/>
                  </a:moveTo>
                  <a:cubicBezTo>
                    <a:pt x="41" y="30"/>
                    <a:pt x="40" y="28"/>
                    <a:pt x="41" y="27"/>
                  </a:cubicBezTo>
                  <a:cubicBezTo>
                    <a:pt x="42" y="26"/>
                    <a:pt x="40" y="24"/>
                    <a:pt x="39" y="24"/>
                  </a:cubicBezTo>
                  <a:cubicBezTo>
                    <a:pt x="38" y="23"/>
                    <a:pt x="36" y="22"/>
                    <a:pt x="36" y="20"/>
                  </a:cubicBezTo>
                  <a:cubicBezTo>
                    <a:pt x="36" y="18"/>
                    <a:pt x="37" y="17"/>
                    <a:pt x="35" y="15"/>
                  </a:cubicBezTo>
                  <a:cubicBezTo>
                    <a:pt x="34" y="14"/>
                    <a:pt x="32" y="12"/>
                    <a:pt x="30" y="12"/>
                  </a:cubicBezTo>
                  <a:cubicBezTo>
                    <a:pt x="28" y="12"/>
                    <a:pt x="27" y="14"/>
                    <a:pt x="25" y="14"/>
                  </a:cubicBezTo>
                  <a:cubicBezTo>
                    <a:pt x="23" y="13"/>
                    <a:pt x="23" y="13"/>
                    <a:pt x="21" y="14"/>
                  </a:cubicBezTo>
                  <a:cubicBezTo>
                    <a:pt x="21" y="14"/>
                    <a:pt x="18" y="17"/>
                    <a:pt x="17" y="16"/>
                  </a:cubicBezTo>
                  <a:cubicBezTo>
                    <a:pt x="17" y="15"/>
                    <a:pt x="20" y="13"/>
                    <a:pt x="19" y="12"/>
                  </a:cubicBezTo>
                  <a:cubicBezTo>
                    <a:pt x="17" y="11"/>
                    <a:pt x="19" y="10"/>
                    <a:pt x="19" y="9"/>
                  </a:cubicBezTo>
                  <a:cubicBezTo>
                    <a:pt x="19" y="8"/>
                    <a:pt x="19" y="5"/>
                    <a:pt x="18" y="5"/>
                  </a:cubicBezTo>
                  <a:cubicBezTo>
                    <a:pt x="16" y="6"/>
                    <a:pt x="14" y="6"/>
                    <a:pt x="15" y="4"/>
                  </a:cubicBezTo>
                  <a:cubicBezTo>
                    <a:pt x="16" y="0"/>
                    <a:pt x="11" y="0"/>
                    <a:pt x="9" y="1"/>
                  </a:cubicBezTo>
                  <a:cubicBezTo>
                    <a:pt x="8" y="3"/>
                    <a:pt x="6" y="4"/>
                    <a:pt x="4" y="4"/>
                  </a:cubicBezTo>
                  <a:cubicBezTo>
                    <a:pt x="2" y="4"/>
                    <a:pt x="1" y="7"/>
                    <a:pt x="1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5"/>
                    <a:pt x="1" y="15"/>
                    <a:pt x="3" y="16"/>
                  </a:cubicBezTo>
                  <a:cubicBezTo>
                    <a:pt x="4" y="18"/>
                    <a:pt x="5" y="19"/>
                    <a:pt x="6" y="20"/>
                  </a:cubicBezTo>
                  <a:cubicBezTo>
                    <a:pt x="7" y="22"/>
                    <a:pt x="5" y="23"/>
                    <a:pt x="5" y="24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3" y="29"/>
                    <a:pt x="5" y="32"/>
                    <a:pt x="6" y="33"/>
                  </a:cubicBezTo>
                  <a:cubicBezTo>
                    <a:pt x="7" y="34"/>
                    <a:pt x="8" y="35"/>
                    <a:pt x="9" y="37"/>
                  </a:cubicBezTo>
                  <a:cubicBezTo>
                    <a:pt x="9" y="39"/>
                    <a:pt x="9" y="40"/>
                    <a:pt x="10" y="42"/>
                  </a:cubicBezTo>
                  <a:cubicBezTo>
                    <a:pt x="11" y="46"/>
                    <a:pt x="8" y="49"/>
                    <a:pt x="6" y="52"/>
                  </a:cubicBezTo>
                  <a:cubicBezTo>
                    <a:pt x="6" y="53"/>
                    <a:pt x="5" y="54"/>
                    <a:pt x="5" y="55"/>
                  </a:cubicBezTo>
                  <a:cubicBezTo>
                    <a:pt x="4" y="56"/>
                    <a:pt x="4" y="57"/>
                    <a:pt x="4" y="58"/>
                  </a:cubicBezTo>
                  <a:cubicBezTo>
                    <a:pt x="4" y="59"/>
                    <a:pt x="3" y="62"/>
                    <a:pt x="5" y="62"/>
                  </a:cubicBezTo>
                  <a:cubicBezTo>
                    <a:pt x="8" y="64"/>
                    <a:pt x="9" y="67"/>
                    <a:pt x="11" y="69"/>
                  </a:cubicBezTo>
                  <a:cubicBezTo>
                    <a:pt x="12" y="70"/>
                    <a:pt x="12" y="71"/>
                    <a:pt x="13" y="72"/>
                  </a:cubicBezTo>
                  <a:cubicBezTo>
                    <a:pt x="14" y="72"/>
                    <a:pt x="15" y="72"/>
                    <a:pt x="16" y="72"/>
                  </a:cubicBezTo>
                  <a:cubicBezTo>
                    <a:pt x="17" y="73"/>
                    <a:pt x="18" y="73"/>
                    <a:pt x="18" y="74"/>
                  </a:cubicBezTo>
                  <a:cubicBezTo>
                    <a:pt x="18" y="75"/>
                    <a:pt x="18" y="76"/>
                    <a:pt x="19" y="76"/>
                  </a:cubicBezTo>
                  <a:cubicBezTo>
                    <a:pt x="19" y="77"/>
                    <a:pt x="20" y="76"/>
                    <a:pt x="21" y="76"/>
                  </a:cubicBezTo>
                  <a:cubicBezTo>
                    <a:pt x="22" y="76"/>
                    <a:pt x="23" y="74"/>
                    <a:pt x="23" y="74"/>
                  </a:cubicBezTo>
                  <a:cubicBezTo>
                    <a:pt x="21" y="71"/>
                    <a:pt x="20" y="70"/>
                    <a:pt x="16" y="69"/>
                  </a:cubicBezTo>
                  <a:cubicBezTo>
                    <a:pt x="15" y="69"/>
                    <a:pt x="14" y="68"/>
                    <a:pt x="13" y="67"/>
                  </a:cubicBezTo>
                  <a:cubicBezTo>
                    <a:pt x="13" y="65"/>
                    <a:pt x="14" y="67"/>
                    <a:pt x="15" y="67"/>
                  </a:cubicBezTo>
                  <a:cubicBezTo>
                    <a:pt x="14" y="67"/>
                    <a:pt x="12" y="61"/>
                    <a:pt x="12" y="60"/>
                  </a:cubicBezTo>
                  <a:cubicBezTo>
                    <a:pt x="12" y="59"/>
                    <a:pt x="12" y="59"/>
                    <a:pt x="11" y="58"/>
                  </a:cubicBezTo>
                  <a:cubicBezTo>
                    <a:pt x="10" y="58"/>
                    <a:pt x="9" y="57"/>
                    <a:pt x="9" y="56"/>
                  </a:cubicBezTo>
                  <a:cubicBezTo>
                    <a:pt x="8" y="53"/>
                    <a:pt x="10" y="50"/>
                    <a:pt x="11" y="48"/>
                  </a:cubicBezTo>
                  <a:cubicBezTo>
                    <a:pt x="11" y="46"/>
                    <a:pt x="13" y="44"/>
                    <a:pt x="13" y="43"/>
                  </a:cubicBezTo>
                  <a:cubicBezTo>
                    <a:pt x="13" y="41"/>
                    <a:pt x="12" y="37"/>
                    <a:pt x="14" y="36"/>
                  </a:cubicBezTo>
                  <a:cubicBezTo>
                    <a:pt x="17" y="36"/>
                    <a:pt x="17" y="37"/>
                    <a:pt x="17" y="40"/>
                  </a:cubicBezTo>
                  <a:cubicBezTo>
                    <a:pt x="16" y="42"/>
                    <a:pt x="20" y="41"/>
                    <a:pt x="22" y="41"/>
                  </a:cubicBezTo>
                  <a:cubicBezTo>
                    <a:pt x="23" y="41"/>
                    <a:pt x="26" y="43"/>
                    <a:pt x="27" y="44"/>
                  </a:cubicBezTo>
                  <a:cubicBezTo>
                    <a:pt x="27" y="42"/>
                    <a:pt x="25" y="41"/>
                    <a:pt x="24" y="38"/>
                  </a:cubicBezTo>
                  <a:cubicBezTo>
                    <a:pt x="24" y="36"/>
                    <a:pt x="26" y="35"/>
                    <a:pt x="28" y="33"/>
                  </a:cubicBezTo>
                  <a:cubicBezTo>
                    <a:pt x="29" y="32"/>
                    <a:pt x="32" y="32"/>
                    <a:pt x="34" y="32"/>
                  </a:cubicBezTo>
                  <a:cubicBezTo>
                    <a:pt x="36" y="32"/>
                    <a:pt x="37" y="32"/>
                    <a:pt x="38" y="33"/>
                  </a:cubicBezTo>
                  <a:cubicBezTo>
                    <a:pt x="40" y="33"/>
                    <a:pt x="39" y="32"/>
                    <a:pt x="40" y="30"/>
                  </a:cubicBezTo>
                  <a:cubicBezTo>
                    <a:pt x="41" y="30"/>
                    <a:pt x="40" y="31"/>
                    <a:pt x="40" y="3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1" name="Freeform 705">
              <a:extLst>
                <a:ext uri="{FF2B5EF4-FFF2-40B4-BE49-F238E27FC236}">
                  <a16:creationId xmlns:a16="http://schemas.microsoft.com/office/drawing/2014/main" id="{623B52E0-0905-48B3-BB98-CC2C598F4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3457" y="3816823"/>
              <a:ext cx="178390" cy="364749"/>
            </a:xfrm>
            <a:custGeom>
              <a:avLst/>
              <a:gdLst>
                <a:gd name="T0" fmla="*/ 37 w 38"/>
                <a:gd name="T1" fmla="*/ 55 h 78"/>
                <a:gd name="T2" fmla="*/ 36 w 38"/>
                <a:gd name="T3" fmla="*/ 49 h 78"/>
                <a:gd name="T4" fmla="*/ 32 w 38"/>
                <a:gd name="T5" fmla="*/ 41 h 78"/>
                <a:gd name="T6" fmla="*/ 28 w 38"/>
                <a:gd name="T7" fmla="*/ 37 h 78"/>
                <a:gd name="T8" fmla="*/ 22 w 38"/>
                <a:gd name="T9" fmla="*/ 31 h 78"/>
                <a:gd name="T10" fmla="*/ 18 w 38"/>
                <a:gd name="T11" fmla="*/ 26 h 78"/>
                <a:gd name="T12" fmla="*/ 19 w 38"/>
                <a:gd name="T13" fmla="*/ 20 h 78"/>
                <a:gd name="T14" fmla="*/ 23 w 38"/>
                <a:gd name="T15" fmla="*/ 15 h 78"/>
                <a:gd name="T16" fmla="*/ 29 w 38"/>
                <a:gd name="T17" fmla="*/ 11 h 78"/>
                <a:gd name="T18" fmla="*/ 23 w 38"/>
                <a:gd name="T19" fmla="*/ 7 h 78"/>
                <a:gd name="T20" fmla="*/ 24 w 38"/>
                <a:gd name="T21" fmla="*/ 4 h 78"/>
                <a:gd name="T22" fmla="*/ 19 w 38"/>
                <a:gd name="T23" fmla="*/ 3 h 78"/>
                <a:gd name="T24" fmla="*/ 14 w 38"/>
                <a:gd name="T25" fmla="*/ 3 h 78"/>
                <a:gd name="T26" fmla="*/ 11 w 38"/>
                <a:gd name="T27" fmla="*/ 5 h 78"/>
                <a:gd name="T28" fmla="*/ 8 w 38"/>
                <a:gd name="T29" fmla="*/ 5 h 78"/>
                <a:gd name="T30" fmla="*/ 5 w 38"/>
                <a:gd name="T31" fmla="*/ 5 h 78"/>
                <a:gd name="T32" fmla="*/ 3 w 38"/>
                <a:gd name="T33" fmla="*/ 5 h 78"/>
                <a:gd name="T34" fmla="*/ 0 w 38"/>
                <a:gd name="T35" fmla="*/ 6 h 78"/>
                <a:gd name="T36" fmla="*/ 4 w 38"/>
                <a:gd name="T37" fmla="*/ 9 h 78"/>
                <a:gd name="T38" fmla="*/ 5 w 38"/>
                <a:gd name="T39" fmla="*/ 13 h 78"/>
                <a:gd name="T40" fmla="*/ 9 w 38"/>
                <a:gd name="T41" fmla="*/ 14 h 78"/>
                <a:gd name="T42" fmla="*/ 12 w 38"/>
                <a:gd name="T43" fmla="*/ 17 h 78"/>
                <a:gd name="T44" fmla="*/ 13 w 38"/>
                <a:gd name="T45" fmla="*/ 21 h 78"/>
                <a:gd name="T46" fmla="*/ 10 w 38"/>
                <a:gd name="T47" fmla="*/ 22 h 78"/>
                <a:gd name="T48" fmla="*/ 14 w 38"/>
                <a:gd name="T49" fmla="*/ 25 h 78"/>
                <a:gd name="T50" fmla="*/ 19 w 38"/>
                <a:gd name="T51" fmla="*/ 31 h 78"/>
                <a:gd name="T52" fmla="*/ 23 w 38"/>
                <a:gd name="T53" fmla="*/ 35 h 78"/>
                <a:gd name="T54" fmla="*/ 26 w 38"/>
                <a:gd name="T55" fmla="*/ 39 h 78"/>
                <a:gd name="T56" fmla="*/ 28 w 38"/>
                <a:gd name="T57" fmla="*/ 43 h 78"/>
                <a:gd name="T58" fmla="*/ 27 w 38"/>
                <a:gd name="T59" fmla="*/ 48 h 78"/>
                <a:gd name="T60" fmla="*/ 28 w 38"/>
                <a:gd name="T61" fmla="*/ 52 h 78"/>
                <a:gd name="T62" fmla="*/ 28 w 38"/>
                <a:gd name="T63" fmla="*/ 57 h 78"/>
                <a:gd name="T64" fmla="*/ 23 w 38"/>
                <a:gd name="T65" fmla="*/ 60 h 78"/>
                <a:gd name="T66" fmla="*/ 20 w 38"/>
                <a:gd name="T67" fmla="*/ 62 h 78"/>
                <a:gd name="T68" fmla="*/ 20 w 38"/>
                <a:gd name="T69" fmla="*/ 65 h 78"/>
                <a:gd name="T70" fmla="*/ 18 w 38"/>
                <a:gd name="T71" fmla="*/ 66 h 78"/>
                <a:gd name="T72" fmla="*/ 14 w 38"/>
                <a:gd name="T73" fmla="*/ 67 h 78"/>
                <a:gd name="T74" fmla="*/ 15 w 38"/>
                <a:gd name="T75" fmla="*/ 70 h 78"/>
                <a:gd name="T76" fmla="*/ 14 w 38"/>
                <a:gd name="T77" fmla="*/ 74 h 78"/>
                <a:gd name="T78" fmla="*/ 14 w 38"/>
                <a:gd name="T79" fmla="*/ 77 h 78"/>
                <a:gd name="T80" fmla="*/ 18 w 38"/>
                <a:gd name="T81" fmla="*/ 75 h 78"/>
                <a:gd name="T82" fmla="*/ 19 w 38"/>
                <a:gd name="T83" fmla="*/ 71 h 78"/>
                <a:gd name="T84" fmla="*/ 22 w 38"/>
                <a:gd name="T85" fmla="*/ 72 h 78"/>
                <a:gd name="T86" fmla="*/ 21 w 38"/>
                <a:gd name="T87" fmla="*/ 70 h 78"/>
                <a:gd name="T88" fmla="*/ 23 w 38"/>
                <a:gd name="T89" fmla="*/ 71 h 78"/>
                <a:gd name="T90" fmla="*/ 24 w 38"/>
                <a:gd name="T91" fmla="*/ 67 h 78"/>
                <a:gd name="T92" fmla="*/ 26 w 38"/>
                <a:gd name="T93" fmla="*/ 68 h 78"/>
                <a:gd name="T94" fmla="*/ 30 w 38"/>
                <a:gd name="T95" fmla="*/ 66 h 78"/>
                <a:gd name="T96" fmla="*/ 36 w 38"/>
                <a:gd name="T97" fmla="*/ 61 h 78"/>
                <a:gd name="T98" fmla="*/ 36 w 38"/>
                <a:gd name="T99" fmla="*/ 57 h 78"/>
                <a:gd name="T100" fmla="*/ 37 w 38"/>
                <a:gd name="T101" fmla="*/ 55 h 78"/>
                <a:gd name="T102" fmla="*/ 37 w 38"/>
                <a:gd name="T103" fmla="*/ 5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78">
                  <a:moveTo>
                    <a:pt x="37" y="55"/>
                  </a:moveTo>
                  <a:cubicBezTo>
                    <a:pt x="36" y="54"/>
                    <a:pt x="36" y="52"/>
                    <a:pt x="36" y="49"/>
                  </a:cubicBezTo>
                  <a:cubicBezTo>
                    <a:pt x="35" y="46"/>
                    <a:pt x="34" y="44"/>
                    <a:pt x="32" y="41"/>
                  </a:cubicBezTo>
                  <a:cubicBezTo>
                    <a:pt x="31" y="39"/>
                    <a:pt x="30" y="38"/>
                    <a:pt x="28" y="37"/>
                  </a:cubicBezTo>
                  <a:cubicBezTo>
                    <a:pt x="26" y="35"/>
                    <a:pt x="23" y="34"/>
                    <a:pt x="22" y="31"/>
                  </a:cubicBezTo>
                  <a:cubicBezTo>
                    <a:pt x="22" y="29"/>
                    <a:pt x="20" y="28"/>
                    <a:pt x="18" y="26"/>
                  </a:cubicBezTo>
                  <a:cubicBezTo>
                    <a:pt x="17" y="25"/>
                    <a:pt x="18" y="21"/>
                    <a:pt x="19" y="20"/>
                  </a:cubicBezTo>
                  <a:cubicBezTo>
                    <a:pt x="21" y="19"/>
                    <a:pt x="23" y="17"/>
                    <a:pt x="23" y="15"/>
                  </a:cubicBezTo>
                  <a:cubicBezTo>
                    <a:pt x="24" y="14"/>
                    <a:pt x="28" y="12"/>
                    <a:pt x="29" y="11"/>
                  </a:cubicBezTo>
                  <a:cubicBezTo>
                    <a:pt x="27" y="10"/>
                    <a:pt x="25" y="9"/>
                    <a:pt x="23" y="7"/>
                  </a:cubicBezTo>
                  <a:cubicBezTo>
                    <a:pt x="21" y="6"/>
                    <a:pt x="24" y="6"/>
                    <a:pt x="24" y="4"/>
                  </a:cubicBezTo>
                  <a:cubicBezTo>
                    <a:pt x="24" y="4"/>
                    <a:pt x="19" y="3"/>
                    <a:pt x="19" y="3"/>
                  </a:cubicBezTo>
                  <a:cubicBezTo>
                    <a:pt x="17" y="2"/>
                    <a:pt x="15" y="0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9" y="8"/>
                    <a:pt x="9" y="4"/>
                    <a:pt x="8" y="5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1" y="6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5"/>
                    <a:pt x="8" y="15"/>
                    <a:pt x="9" y="14"/>
                  </a:cubicBezTo>
                  <a:cubicBezTo>
                    <a:pt x="11" y="13"/>
                    <a:pt x="12" y="16"/>
                    <a:pt x="12" y="17"/>
                  </a:cubicBezTo>
                  <a:cubicBezTo>
                    <a:pt x="13" y="19"/>
                    <a:pt x="15" y="19"/>
                    <a:pt x="13" y="21"/>
                  </a:cubicBezTo>
                  <a:cubicBezTo>
                    <a:pt x="11" y="22"/>
                    <a:pt x="10" y="19"/>
                    <a:pt x="10" y="22"/>
                  </a:cubicBezTo>
                  <a:cubicBezTo>
                    <a:pt x="10" y="24"/>
                    <a:pt x="13" y="24"/>
                    <a:pt x="14" y="25"/>
                  </a:cubicBezTo>
                  <a:cubicBezTo>
                    <a:pt x="16" y="27"/>
                    <a:pt x="17" y="29"/>
                    <a:pt x="19" y="31"/>
                  </a:cubicBezTo>
                  <a:cubicBezTo>
                    <a:pt x="20" y="33"/>
                    <a:pt x="22" y="33"/>
                    <a:pt x="23" y="35"/>
                  </a:cubicBezTo>
                  <a:cubicBezTo>
                    <a:pt x="24" y="37"/>
                    <a:pt x="24" y="38"/>
                    <a:pt x="26" y="39"/>
                  </a:cubicBezTo>
                  <a:cubicBezTo>
                    <a:pt x="27" y="40"/>
                    <a:pt x="26" y="42"/>
                    <a:pt x="28" y="43"/>
                  </a:cubicBezTo>
                  <a:cubicBezTo>
                    <a:pt x="29" y="44"/>
                    <a:pt x="28" y="47"/>
                    <a:pt x="27" y="48"/>
                  </a:cubicBezTo>
                  <a:cubicBezTo>
                    <a:pt x="26" y="49"/>
                    <a:pt x="27" y="51"/>
                    <a:pt x="28" y="52"/>
                  </a:cubicBezTo>
                  <a:cubicBezTo>
                    <a:pt x="28" y="54"/>
                    <a:pt x="28" y="55"/>
                    <a:pt x="28" y="57"/>
                  </a:cubicBezTo>
                  <a:cubicBezTo>
                    <a:pt x="26" y="59"/>
                    <a:pt x="26" y="59"/>
                    <a:pt x="23" y="60"/>
                  </a:cubicBezTo>
                  <a:cubicBezTo>
                    <a:pt x="21" y="60"/>
                    <a:pt x="24" y="63"/>
                    <a:pt x="20" y="62"/>
                  </a:cubicBezTo>
                  <a:cubicBezTo>
                    <a:pt x="18" y="62"/>
                    <a:pt x="20" y="64"/>
                    <a:pt x="20" y="65"/>
                  </a:cubicBezTo>
                  <a:cubicBezTo>
                    <a:pt x="21" y="67"/>
                    <a:pt x="19" y="66"/>
                    <a:pt x="18" y="66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1" y="69"/>
                    <a:pt x="13" y="69"/>
                    <a:pt x="15" y="70"/>
                  </a:cubicBezTo>
                  <a:cubicBezTo>
                    <a:pt x="16" y="70"/>
                    <a:pt x="14" y="73"/>
                    <a:pt x="14" y="74"/>
                  </a:cubicBezTo>
                  <a:cubicBezTo>
                    <a:pt x="13" y="74"/>
                    <a:pt x="13" y="78"/>
                    <a:pt x="14" y="77"/>
                  </a:cubicBezTo>
                  <a:cubicBezTo>
                    <a:pt x="16" y="76"/>
                    <a:pt x="17" y="75"/>
                    <a:pt x="18" y="75"/>
                  </a:cubicBezTo>
                  <a:cubicBezTo>
                    <a:pt x="22" y="74"/>
                    <a:pt x="20" y="73"/>
                    <a:pt x="19" y="71"/>
                  </a:cubicBezTo>
                  <a:cubicBezTo>
                    <a:pt x="20" y="71"/>
                    <a:pt x="21" y="73"/>
                    <a:pt x="22" y="72"/>
                  </a:cubicBezTo>
                  <a:cubicBezTo>
                    <a:pt x="23" y="71"/>
                    <a:pt x="21" y="70"/>
                    <a:pt x="21" y="70"/>
                  </a:cubicBezTo>
                  <a:cubicBezTo>
                    <a:pt x="21" y="69"/>
                    <a:pt x="23" y="71"/>
                    <a:pt x="23" y="71"/>
                  </a:cubicBezTo>
                  <a:cubicBezTo>
                    <a:pt x="22" y="71"/>
                    <a:pt x="23" y="67"/>
                    <a:pt x="24" y="67"/>
                  </a:cubicBezTo>
                  <a:cubicBezTo>
                    <a:pt x="24" y="66"/>
                    <a:pt x="26" y="68"/>
                    <a:pt x="26" y="68"/>
                  </a:cubicBezTo>
                  <a:cubicBezTo>
                    <a:pt x="28" y="68"/>
                    <a:pt x="29" y="67"/>
                    <a:pt x="30" y="66"/>
                  </a:cubicBezTo>
                  <a:cubicBezTo>
                    <a:pt x="31" y="65"/>
                    <a:pt x="36" y="63"/>
                    <a:pt x="36" y="61"/>
                  </a:cubicBezTo>
                  <a:cubicBezTo>
                    <a:pt x="36" y="60"/>
                    <a:pt x="35" y="59"/>
                    <a:pt x="36" y="57"/>
                  </a:cubicBezTo>
                  <a:cubicBezTo>
                    <a:pt x="36" y="56"/>
                    <a:pt x="38" y="57"/>
                    <a:pt x="37" y="55"/>
                  </a:cubicBezTo>
                  <a:cubicBezTo>
                    <a:pt x="36" y="54"/>
                    <a:pt x="38" y="56"/>
                    <a:pt x="37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2" name="Freeform 706">
              <a:extLst>
                <a:ext uri="{FF2B5EF4-FFF2-40B4-BE49-F238E27FC236}">
                  <a16:creationId xmlns:a16="http://schemas.microsoft.com/office/drawing/2014/main" id="{1EC11BC7-2FD7-433C-B8A1-BFDC398A8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2045" y="3845494"/>
              <a:ext cx="172019" cy="210247"/>
            </a:xfrm>
            <a:custGeom>
              <a:avLst/>
              <a:gdLst>
                <a:gd name="T0" fmla="*/ 37 w 37"/>
                <a:gd name="T1" fmla="*/ 38 h 45"/>
                <a:gd name="T2" fmla="*/ 35 w 37"/>
                <a:gd name="T3" fmla="*/ 35 h 45"/>
                <a:gd name="T4" fmla="*/ 33 w 37"/>
                <a:gd name="T5" fmla="*/ 32 h 45"/>
                <a:gd name="T6" fmla="*/ 30 w 37"/>
                <a:gd name="T7" fmla="*/ 28 h 45"/>
                <a:gd name="T8" fmla="*/ 26 w 37"/>
                <a:gd name="T9" fmla="*/ 22 h 45"/>
                <a:gd name="T10" fmla="*/ 22 w 37"/>
                <a:gd name="T11" fmla="*/ 18 h 45"/>
                <a:gd name="T12" fmla="*/ 19 w 37"/>
                <a:gd name="T13" fmla="*/ 15 h 45"/>
                <a:gd name="T14" fmla="*/ 22 w 37"/>
                <a:gd name="T15" fmla="*/ 14 h 45"/>
                <a:gd name="T16" fmla="*/ 21 w 37"/>
                <a:gd name="T17" fmla="*/ 10 h 45"/>
                <a:gd name="T18" fmla="*/ 14 w 37"/>
                <a:gd name="T19" fmla="*/ 8 h 45"/>
                <a:gd name="T20" fmla="*/ 13 w 37"/>
                <a:gd name="T21" fmla="*/ 4 h 45"/>
                <a:gd name="T22" fmla="*/ 9 w 37"/>
                <a:gd name="T23" fmla="*/ 0 h 45"/>
                <a:gd name="T24" fmla="*/ 7 w 37"/>
                <a:gd name="T25" fmla="*/ 0 h 45"/>
                <a:gd name="T26" fmla="*/ 8 w 37"/>
                <a:gd name="T27" fmla="*/ 4 h 45"/>
                <a:gd name="T28" fmla="*/ 8 w 37"/>
                <a:gd name="T29" fmla="*/ 7 h 45"/>
                <a:gd name="T30" fmla="*/ 4 w 37"/>
                <a:gd name="T31" fmla="*/ 5 h 45"/>
                <a:gd name="T32" fmla="*/ 0 w 37"/>
                <a:gd name="T33" fmla="*/ 10 h 45"/>
                <a:gd name="T34" fmla="*/ 4 w 37"/>
                <a:gd name="T35" fmla="*/ 15 h 45"/>
                <a:gd name="T36" fmla="*/ 4 w 37"/>
                <a:gd name="T37" fmla="*/ 22 h 45"/>
                <a:gd name="T38" fmla="*/ 3 w 37"/>
                <a:gd name="T39" fmla="*/ 26 h 45"/>
                <a:gd name="T40" fmla="*/ 7 w 37"/>
                <a:gd name="T41" fmla="*/ 25 h 45"/>
                <a:gd name="T42" fmla="*/ 10 w 37"/>
                <a:gd name="T43" fmla="*/ 23 h 45"/>
                <a:gd name="T44" fmla="*/ 15 w 37"/>
                <a:gd name="T45" fmla="*/ 22 h 45"/>
                <a:gd name="T46" fmla="*/ 23 w 37"/>
                <a:gd name="T47" fmla="*/ 28 h 45"/>
                <a:gd name="T48" fmla="*/ 27 w 37"/>
                <a:gd name="T49" fmla="*/ 36 h 45"/>
                <a:gd name="T50" fmla="*/ 27 w 37"/>
                <a:gd name="T51" fmla="*/ 39 h 45"/>
                <a:gd name="T52" fmla="*/ 25 w 37"/>
                <a:gd name="T53" fmla="*/ 43 h 45"/>
                <a:gd name="T54" fmla="*/ 29 w 37"/>
                <a:gd name="T55" fmla="*/ 43 h 45"/>
                <a:gd name="T56" fmla="*/ 32 w 37"/>
                <a:gd name="T57" fmla="*/ 42 h 45"/>
                <a:gd name="T58" fmla="*/ 35 w 37"/>
                <a:gd name="T59" fmla="*/ 42 h 45"/>
                <a:gd name="T60" fmla="*/ 37 w 37"/>
                <a:gd name="T6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37"/>
                    <a:pt x="36" y="37"/>
                    <a:pt x="35" y="35"/>
                  </a:cubicBezTo>
                  <a:cubicBezTo>
                    <a:pt x="35" y="33"/>
                    <a:pt x="34" y="34"/>
                    <a:pt x="33" y="32"/>
                  </a:cubicBezTo>
                  <a:cubicBezTo>
                    <a:pt x="32" y="30"/>
                    <a:pt x="32" y="29"/>
                    <a:pt x="30" y="28"/>
                  </a:cubicBezTo>
                  <a:cubicBezTo>
                    <a:pt x="28" y="26"/>
                    <a:pt x="27" y="24"/>
                    <a:pt x="26" y="22"/>
                  </a:cubicBezTo>
                  <a:cubicBezTo>
                    <a:pt x="25" y="21"/>
                    <a:pt x="23" y="19"/>
                    <a:pt x="22" y="18"/>
                  </a:cubicBezTo>
                  <a:cubicBezTo>
                    <a:pt x="20" y="17"/>
                    <a:pt x="19" y="18"/>
                    <a:pt x="19" y="15"/>
                  </a:cubicBezTo>
                  <a:cubicBezTo>
                    <a:pt x="19" y="14"/>
                    <a:pt x="21" y="16"/>
                    <a:pt x="22" y="14"/>
                  </a:cubicBezTo>
                  <a:cubicBezTo>
                    <a:pt x="24" y="13"/>
                    <a:pt x="22" y="12"/>
                    <a:pt x="21" y="10"/>
                  </a:cubicBezTo>
                  <a:cubicBezTo>
                    <a:pt x="19" y="5"/>
                    <a:pt x="16" y="11"/>
                    <a:pt x="14" y="8"/>
                  </a:cubicBezTo>
                  <a:cubicBezTo>
                    <a:pt x="13" y="7"/>
                    <a:pt x="14" y="5"/>
                    <a:pt x="13" y="4"/>
                  </a:cubicBezTo>
                  <a:cubicBezTo>
                    <a:pt x="12" y="3"/>
                    <a:pt x="10" y="2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6" y="1"/>
                    <a:pt x="8" y="3"/>
                    <a:pt x="8" y="4"/>
                  </a:cubicBezTo>
                  <a:cubicBezTo>
                    <a:pt x="8" y="5"/>
                    <a:pt x="9" y="7"/>
                    <a:pt x="8" y="7"/>
                  </a:cubicBezTo>
                  <a:cubicBezTo>
                    <a:pt x="6" y="7"/>
                    <a:pt x="6" y="5"/>
                    <a:pt x="4" y="5"/>
                  </a:cubicBezTo>
                  <a:cubicBezTo>
                    <a:pt x="3" y="4"/>
                    <a:pt x="0" y="10"/>
                    <a:pt x="0" y="10"/>
                  </a:cubicBezTo>
                  <a:cubicBezTo>
                    <a:pt x="1" y="13"/>
                    <a:pt x="0" y="17"/>
                    <a:pt x="4" y="15"/>
                  </a:cubicBezTo>
                  <a:cubicBezTo>
                    <a:pt x="6" y="14"/>
                    <a:pt x="4" y="22"/>
                    <a:pt x="4" y="22"/>
                  </a:cubicBezTo>
                  <a:cubicBezTo>
                    <a:pt x="6" y="23"/>
                    <a:pt x="4" y="24"/>
                    <a:pt x="3" y="26"/>
                  </a:cubicBezTo>
                  <a:cubicBezTo>
                    <a:pt x="3" y="27"/>
                    <a:pt x="6" y="25"/>
                    <a:pt x="7" y="25"/>
                  </a:cubicBezTo>
                  <a:cubicBezTo>
                    <a:pt x="7" y="24"/>
                    <a:pt x="9" y="23"/>
                    <a:pt x="10" y="23"/>
                  </a:cubicBezTo>
                  <a:cubicBezTo>
                    <a:pt x="12" y="24"/>
                    <a:pt x="13" y="24"/>
                    <a:pt x="15" y="22"/>
                  </a:cubicBezTo>
                  <a:cubicBezTo>
                    <a:pt x="17" y="21"/>
                    <a:pt x="24" y="25"/>
                    <a:pt x="23" y="28"/>
                  </a:cubicBezTo>
                  <a:cubicBezTo>
                    <a:pt x="21" y="32"/>
                    <a:pt x="25" y="33"/>
                    <a:pt x="27" y="36"/>
                  </a:cubicBezTo>
                  <a:cubicBezTo>
                    <a:pt x="27" y="37"/>
                    <a:pt x="27" y="38"/>
                    <a:pt x="27" y="39"/>
                  </a:cubicBezTo>
                  <a:cubicBezTo>
                    <a:pt x="27" y="40"/>
                    <a:pt x="26" y="42"/>
                    <a:pt x="25" y="43"/>
                  </a:cubicBezTo>
                  <a:cubicBezTo>
                    <a:pt x="26" y="43"/>
                    <a:pt x="29" y="45"/>
                    <a:pt x="29" y="43"/>
                  </a:cubicBezTo>
                  <a:cubicBezTo>
                    <a:pt x="29" y="42"/>
                    <a:pt x="31" y="41"/>
                    <a:pt x="32" y="42"/>
                  </a:cubicBezTo>
                  <a:cubicBezTo>
                    <a:pt x="33" y="43"/>
                    <a:pt x="34" y="43"/>
                    <a:pt x="35" y="42"/>
                  </a:cubicBezTo>
                  <a:cubicBezTo>
                    <a:pt x="37" y="42"/>
                    <a:pt x="37" y="40"/>
                    <a:pt x="37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3" name="Freeform 707">
              <a:extLst>
                <a:ext uri="{FF2B5EF4-FFF2-40B4-BE49-F238E27FC236}">
                  <a16:creationId xmlns:a16="http://schemas.microsoft.com/office/drawing/2014/main" id="{377B1DED-2269-4732-8661-FDC16A9AD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9495" y="4415709"/>
              <a:ext cx="210245" cy="178392"/>
            </a:xfrm>
            <a:custGeom>
              <a:avLst/>
              <a:gdLst>
                <a:gd name="T0" fmla="*/ 45 w 45"/>
                <a:gd name="T1" fmla="*/ 29 h 38"/>
                <a:gd name="T2" fmla="*/ 45 w 45"/>
                <a:gd name="T3" fmla="*/ 26 h 38"/>
                <a:gd name="T4" fmla="*/ 45 w 45"/>
                <a:gd name="T5" fmla="*/ 24 h 38"/>
                <a:gd name="T6" fmla="*/ 45 w 45"/>
                <a:gd name="T7" fmla="*/ 15 h 38"/>
                <a:gd name="T8" fmla="*/ 45 w 45"/>
                <a:gd name="T9" fmla="*/ 6 h 38"/>
                <a:gd name="T10" fmla="*/ 35 w 45"/>
                <a:gd name="T11" fmla="*/ 3 h 38"/>
                <a:gd name="T12" fmla="*/ 30 w 45"/>
                <a:gd name="T13" fmla="*/ 0 h 38"/>
                <a:gd name="T14" fmla="*/ 26 w 45"/>
                <a:gd name="T15" fmla="*/ 3 h 38"/>
                <a:gd name="T16" fmla="*/ 22 w 45"/>
                <a:gd name="T17" fmla="*/ 5 h 38"/>
                <a:gd name="T18" fmla="*/ 18 w 45"/>
                <a:gd name="T19" fmla="*/ 10 h 38"/>
                <a:gd name="T20" fmla="*/ 14 w 45"/>
                <a:gd name="T21" fmla="*/ 8 h 38"/>
                <a:gd name="T22" fmla="*/ 11 w 45"/>
                <a:gd name="T23" fmla="*/ 5 h 38"/>
                <a:gd name="T24" fmla="*/ 9 w 45"/>
                <a:gd name="T25" fmla="*/ 6 h 38"/>
                <a:gd name="T26" fmla="*/ 7 w 45"/>
                <a:gd name="T27" fmla="*/ 5 h 38"/>
                <a:gd name="T28" fmla="*/ 4 w 45"/>
                <a:gd name="T29" fmla="*/ 6 h 38"/>
                <a:gd name="T30" fmla="*/ 0 w 45"/>
                <a:gd name="T31" fmla="*/ 7 h 38"/>
                <a:gd name="T32" fmla="*/ 3 w 45"/>
                <a:gd name="T33" fmla="*/ 8 h 38"/>
                <a:gd name="T34" fmla="*/ 4 w 45"/>
                <a:gd name="T35" fmla="*/ 11 h 38"/>
                <a:gd name="T36" fmla="*/ 7 w 45"/>
                <a:gd name="T37" fmla="*/ 14 h 38"/>
                <a:gd name="T38" fmla="*/ 9 w 45"/>
                <a:gd name="T39" fmla="*/ 8 h 38"/>
                <a:gd name="T40" fmla="*/ 10 w 45"/>
                <a:gd name="T41" fmla="*/ 12 h 38"/>
                <a:gd name="T42" fmla="*/ 15 w 45"/>
                <a:gd name="T43" fmla="*/ 12 h 38"/>
                <a:gd name="T44" fmla="*/ 18 w 45"/>
                <a:gd name="T45" fmla="*/ 15 h 38"/>
                <a:gd name="T46" fmla="*/ 27 w 45"/>
                <a:gd name="T47" fmla="*/ 19 h 38"/>
                <a:gd name="T48" fmla="*/ 32 w 45"/>
                <a:gd name="T49" fmla="*/ 22 h 38"/>
                <a:gd name="T50" fmla="*/ 34 w 45"/>
                <a:gd name="T51" fmla="*/ 26 h 38"/>
                <a:gd name="T52" fmla="*/ 36 w 45"/>
                <a:gd name="T53" fmla="*/ 27 h 38"/>
                <a:gd name="T54" fmla="*/ 34 w 45"/>
                <a:gd name="T55" fmla="*/ 28 h 38"/>
                <a:gd name="T56" fmla="*/ 36 w 45"/>
                <a:gd name="T57" fmla="*/ 29 h 38"/>
                <a:gd name="T58" fmla="*/ 35 w 45"/>
                <a:gd name="T59" fmla="*/ 30 h 38"/>
                <a:gd name="T60" fmla="*/ 32 w 45"/>
                <a:gd name="T61" fmla="*/ 31 h 38"/>
                <a:gd name="T62" fmla="*/ 29 w 45"/>
                <a:gd name="T63" fmla="*/ 34 h 38"/>
                <a:gd name="T64" fmla="*/ 34 w 45"/>
                <a:gd name="T65" fmla="*/ 35 h 38"/>
                <a:gd name="T66" fmla="*/ 36 w 45"/>
                <a:gd name="T67" fmla="*/ 31 h 38"/>
                <a:gd name="T68" fmla="*/ 36 w 45"/>
                <a:gd name="T69" fmla="*/ 33 h 38"/>
                <a:gd name="T70" fmla="*/ 40 w 45"/>
                <a:gd name="T71" fmla="*/ 32 h 38"/>
                <a:gd name="T72" fmla="*/ 45 w 45"/>
                <a:gd name="T73" fmla="*/ 38 h 38"/>
                <a:gd name="T74" fmla="*/ 45 w 45"/>
                <a:gd name="T75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38">
                  <a:moveTo>
                    <a:pt x="45" y="29"/>
                  </a:moveTo>
                  <a:cubicBezTo>
                    <a:pt x="45" y="28"/>
                    <a:pt x="44" y="27"/>
                    <a:pt x="45" y="26"/>
                  </a:cubicBezTo>
                  <a:cubicBezTo>
                    <a:pt x="45" y="25"/>
                    <a:pt x="45" y="25"/>
                    <a:pt x="45" y="24"/>
                  </a:cubicBezTo>
                  <a:cubicBezTo>
                    <a:pt x="45" y="21"/>
                    <a:pt x="45" y="18"/>
                    <a:pt x="45" y="15"/>
                  </a:cubicBezTo>
                  <a:cubicBezTo>
                    <a:pt x="45" y="12"/>
                    <a:pt x="45" y="9"/>
                    <a:pt x="45" y="6"/>
                  </a:cubicBezTo>
                  <a:cubicBezTo>
                    <a:pt x="45" y="6"/>
                    <a:pt x="36" y="3"/>
                    <a:pt x="35" y="3"/>
                  </a:cubicBezTo>
                  <a:cubicBezTo>
                    <a:pt x="33" y="2"/>
                    <a:pt x="32" y="1"/>
                    <a:pt x="30" y="0"/>
                  </a:cubicBezTo>
                  <a:cubicBezTo>
                    <a:pt x="27" y="0"/>
                    <a:pt x="27" y="2"/>
                    <a:pt x="26" y="3"/>
                  </a:cubicBezTo>
                  <a:cubicBezTo>
                    <a:pt x="26" y="4"/>
                    <a:pt x="23" y="4"/>
                    <a:pt x="22" y="5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6" y="11"/>
                    <a:pt x="14" y="10"/>
                    <a:pt x="14" y="8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3"/>
                    <a:pt x="10" y="5"/>
                    <a:pt x="9" y="6"/>
                  </a:cubicBezTo>
                  <a:cubicBezTo>
                    <a:pt x="8" y="6"/>
                    <a:pt x="7" y="5"/>
                    <a:pt x="7" y="5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7"/>
                    <a:pt x="0" y="6"/>
                    <a:pt x="0" y="7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3"/>
                    <a:pt x="7" y="13"/>
                    <a:pt x="7" y="14"/>
                  </a:cubicBezTo>
                  <a:cubicBezTo>
                    <a:pt x="7" y="12"/>
                    <a:pt x="7" y="9"/>
                    <a:pt x="9" y="8"/>
                  </a:cubicBezTo>
                  <a:cubicBezTo>
                    <a:pt x="7" y="9"/>
                    <a:pt x="8" y="11"/>
                    <a:pt x="10" y="12"/>
                  </a:cubicBezTo>
                  <a:cubicBezTo>
                    <a:pt x="12" y="13"/>
                    <a:pt x="13" y="13"/>
                    <a:pt x="15" y="12"/>
                  </a:cubicBezTo>
                  <a:cubicBezTo>
                    <a:pt x="12" y="13"/>
                    <a:pt x="17" y="15"/>
                    <a:pt x="18" y="15"/>
                  </a:cubicBezTo>
                  <a:cubicBezTo>
                    <a:pt x="21" y="16"/>
                    <a:pt x="24" y="18"/>
                    <a:pt x="27" y="19"/>
                  </a:cubicBezTo>
                  <a:cubicBezTo>
                    <a:pt x="29" y="20"/>
                    <a:pt x="31" y="21"/>
                    <a:pt x="32" y="22"/>
                  </a:cubicBezTo>
                  <a:cubicBezTo>
                    <a:pt x="32" y="24"/>
                    <a:pt x="33" y="25"/>
                    <a:pt x="34" y="26"/>
                  </a:cubicBezTo>
                  <a:cubicBezTo>
                    <a:pt x="34" y="26"/>
                    <a:pt x="36" y="27"/>
                    <a:pt x="36" y="27"/>
                  </a:cubicBezTo>
                  <a:cubicBezTo>
                    <a:pt x="36" y="27"/>
                    <a:pt x="34" y="28"/>
                    <a:pt x="34" y="28"/>
                  </a:cubicBezTo>
                  <a:cubicBezTo>
                    <a:pt x="34" y="28"/>
                    <a:pt x="36" y="28"/>
                    <a:pt x="36" y="29"/>
                  </a:cubicBezTo>
                  <a:cubicBezTo>
                    <a:pt x="36" y="28"/>
                    <a:pt x="35" y="29"/>
                    <a:pt x="35" y="30"/>
                  </a:cubicBezTo>
                  <a:cubicBezTo>
                    <a:pt x="34" y="31"/>
                    <a:pt x="33" y="30"/>
                    <a:pt x="32" y="31"/>
                  </a:cubicBezTo>
                  <a:cubicBezTo>
                    <a:pt x="31" y="31"/>
                    <a:pt x="28" y="34"/>
                    <a:pt x="29" y="34"/>
                  </a:cubicBezTo>
                  <a:cubicBezTo>
                    <a:pt x="30" y="35"/>
                    <a:pt x="32" y="35"/>
                    <a:pt x="34" y="35"/>
                  </a:cubicBezTo>
                  <a:cubicBezTo>
                    <a:pt x="34" y="34"/>
                    <a:pt x="35" y="30"/>
                    <a:pt x="36" y="31"/>
                  </a:cubicBezTo>
                  <a:cubicBezTo>
                    <a:pt x="36" y="32"/>
                    <a:pt x="33" y="33"/>
                    <a:pt x="36" y="33"/>
                  </a:cubicBezTo>
                  <a:cubicBezTo>
                    <a:pt x="38" y="34"/>
                    <a:pt x="39" y="34"/>
                    <a:pt x="40" y="32"/>
                  </a:cubicBezTo>
                  <a:cubicBezTo>
                    <a:pt x="39" y="34"/>
                    <a:pt x="44" y="37"/>
                    <a:pt x="45" y="38"/>
                  </a:cubicBezTo>
                  <a:cubicBezTo>
                    <a:pt x="45" y="35"/>
                    <a:pt x="45" y="32"/>
                    <a:pt x="45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4" name="Freeform 708">
              <a:extLst>
                <a:ext uri="{FF2B5EF4-FFF2-40B4-BE49-F238E27FC236}">
                  <a16:creationId xmlns:a16="http://schemas.microsoft.com/office/drawing/2014/main" id="{00CD66E7-A179-44E8-9C7D-B7EBA42F8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4963" y="4444380"/>
              <a:ext cx="238915" cy="191133"/>
            </a:xfrm>
            <a:custGeom>
              <a:avLst/>
              <a:gdLst>
                <a:gd name="T0" fmla="*/ 50 w 51"/>
                <a:gd name="T1" fmla="*/ 39 h 41"/>
                <a:gd name="T2" fmla="*/ 45 w 51"/>
                <a:gd name="T3" fmla="*/ 37 h 41"/>
                <a:gd name="T4" fmla="*/ 47 w 51"/>
                <a:gd name="T5" fmla="*/ 36 h 41"/>
                <a:gd name="T6" fmla="*/ 42 w 51"/>
                <a:gd name="T7" fmla="*/ 34 h 41"/>
                <a:gd name="T8" fmla="*/ 38 w 51"/>
                <a:gd name="T9" fmla="*/ 30 h 41"/>
                <a:gd name="T10" fmla="*/ 37 w 51"/>
                <a:gd name="T11" fmla="*/ 28 h 41"/>
                <a:gd name="T12" fmla="*/ 34 w 51"/>
                <a:gd name="T13" fmla="*/ 26 h 41"/>
                <a:gd name="T14" fmla="*/ 29 w 51"/>
                <a:gd name="T15" fmla="*/ 21 h 41"/>
                <a:gd name="T16" fmla="*/ 34 w 51"/>
                <a:gd name="T17" fmla="*/ 21 h 41"/>
                <a:gd name="T18" fmla="*/ 34 w 51"/>
                <a:gd name="T19" fmla="*/ 18 h 41"/>
                <a:gd name="T20" fmla="*/ 31 w 51"/>
                <a:gd name="T21" fmla="*/ 17 h 41"/>
                <a:gd name="T22" fmla="*/ 25 w 51"/>
                <a:gd name="T23" fmla="*/ 12 h 41"/>
                <a:gd name="T24" fmla="*/ 19 w 51"/>
                <a:gd name="T25" fmla="*/ 7 h 41"/>
                <a:gd name="T26" fmla="*/ 16 w 51"/>
                <a:gd name="T27" fmla="*/ 6 h 41"/>
                <a:gd name="T28" fmla="*/ 13 w 51"/>
                <a:gd name="T29" fmla="*/ 4 h 41"/>
                <a:gd name="T30" fmla="*/ 8 w 51"/>
                <a:gd name="T31" fmla="*/ 2 h 41"/>
                <a:gd name="T32" fmla="*/ 1 w 51"/>
                <a:gd name="T33" fmla="*/ 0 h 41"/>
                <a:gd name="T34" fmla="*/ 1 w 51"/>
                <a:gd name="T35" fmla="*/ 10 h 41"/>
                <a:gd name="T36" fmla="*/ 1 w 51"/>
                <a:gd name="T37" fmla="*/ 20 h 41"/>
                <a:gd name="T38" fmla="*/ 1 w 51"/>
                <a:gd name="T39" fmla="*/ 25 h 41"/>
                <a:gd name="T40" fmla="*/ 1 w 51"/>
                <a:gd name="T41" fmla="*/ 30 h 41"/>
                <a:gd name="T42" fmla="*/ 4 w 51"/>
                <a:gd name="T43" fmla="*/ 33 h 41"/>
                <a:gd name="T44" fmla="*/ 13 w 51"/>
                <a:gd name="T45" fmla="*/ 31 h 41"/>
                <a:gd name="T46" fmla="*/ 9 w 51"/>
                <a:gd name="T47" fmla="*/ 28 h 41"/>
                <a:gd name="T48" fmla="*/ 14 w 51"/>
                <a:gd name="T49" fmla="*/ 30 h 41"/>
                <a:gd name="T50" fmla="*/ 13 w 51"/>
                <a:gd name="T51" fmla="*/ 26 h 41"/>
                <a:gd name="T52" fmla="*/ 15 w 51"/>
                <a:gd name="T53" fmla="*/ 27 h 41"/>
                <a:gd name="T54" fmla="*/ 18 w 51"/>
                <a:gd name="T55" fmla="*/ 25 h 41"/>
                <a:gd name="T56" fmla="*/ 26 w 51"/>
                <a:gd name="T57" fmla="*/ 27 h 41"/>
                <a:gd name="T58" fmla="*/ 31 w 51"/>
                <a:gd name="T59" fmla="*/ 33 h 41"/>
                <a:gd name="T60" fmla="*/ 36 w 51"/>
                <a:gd name="T61" fmla="*/ 38 h 41"/>
                <a:gd name="T62" fmla="*/ 45 w 51"/>
                <a:gd name="T63" fmla="*/ 40 h 41"/>
                <a:gd name="T64" fmla="*/ 48 w 51"/>
                <a:gd name="T65" fmla="*/ 40 h 41"/>
                <a:gd name="T66" fmla="*/ 50 w 51"/>
                <a:gd name="T67" fmla="*/ 39 h 41"/>
                <a:gd name="T68" fmla="*/ 50 w 51"/>
                <a:gd name="T6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41">
                  <a:moveTo>
                    <a:pt x="50" y="39"/>
                  </a:moveTo>
                  <a:cubicBezTo>
                    <a:pt x="48" y="38"/>
                    <a:pt x="46" y="38"/>
                    <a:pt x="45" y="37"/>
                  </a:cubicBezTo>
                  <a:cubicBezTo>
                    <a:pt x="44" y="36"/>
                    <a:pt x="46" y="35"/>
                    <a:pt x="47" y="36"/>
                  </a:cubicBezTo>
                  <a:cubicBezTo>
                    <a:pt x="45" y="35"/>
                    <a:pt x="42" y="36"/>
                    <a:pt x="42" y="34"/>
                  </a:cubicBezTo>
                  <a:cubicBezTo>
                    <a:pt x="42" y="32"/>
                    <a:pt x="39" y="32"/>
                    <a:pt x="38" y="30"/>
                  </a:cubicBezTo>
                  <a:cubicBezTo>
                    <a:pt x="37" y="29"/>
                    <a:pt x="38" y="29"/>
                    <a:pt x="37" y="28"/>
                  </a:cubicBezTo>
                  <a:cubicBezTo>
                    <a:pt x="36" y="27"/>
                    <a:pt x="35" y="27"/>
                    <a:pt x="34" y="26"/>
                  </a:cubicBezTo>
                  <a:cubicBezTo>
                    <a:pt x="34" y="26"/>
                    <a:pt x="30" y="21"/>
                    <a:pt x="29" y="21"/>
                  </a:cubicBezTo>
                  <a:cubicBezTo>
                    <a:pt x="30" y="20"/>
                    <a:pt x="33" y="21"/>
                    <a:pt x="34" y="21"/>
                  </a:cubicBezTo>
                  <a:cubicBezTo>
                    <a:pt x="36" y="21"/>
                    <a:pt x="35" y="20"/>
                    <a:pt x="34" y="18"/>
                  </a:cubicBezTo>
                  <a:cubicBezTo>
                    <a:pt x="34" y="17"/>
                    <a:pt x="32" y="17"/>
                    <a:pt x="31" y="17"/>
                  </a:cubicBezTo>
                  <a:cubicBezTo>
                    <a:pt x="28" y="15"/>
                    <a:pt x="26" y="14"/>
                    <a:pt x="25" y="12"/>
                  </a:cubicBezTo>
                  <a:cubicBezTo>
                    <a:pt x="24" y="10"/>
                    <a:pt x="21" y="8"/>
                    <a:pt x="19" y="7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5" y="6"/>
                    <a:pt x="14" y="4"/>
                    <a:pt x="13" y="4"/>
                  </a:cubicBezTo>
                  <a:cubicBezTo>
                    <a:pt x="12" y="3"/>
                    <a:pt x="10" y="3"/>
                    <a:pt x="8" y="2"/>
                  </a:cubicBezTo>
                  <a:cubicBezTo>
                    <a:pt x="6" y="2"/>
                    <a:pt x="4" y="0"/>
                    <a:pt x="1" y="0"/>
                  </a:cubicBezTo>
                  <a:cubicBezTo>
                    <a:pt x="1" y="3"/>
                    <a:pt x="1" y="7"/>
                    <a:pt x="1" y="10"/>
                  </a:cubicBezTo>
                  <a:cubicBezTo>
                    <a:pt x="1" y="13"/>
                    <a:pt x="2" y="17"/>
                    <a:pt x="1" y="20"/>
                  </a:cubicBezTo>
                  <a:cubicBezTo>
                    <a:pt x="0" y="21"/>
                    <a:pt x="1" y="23"/>
                    <a:pt x="1" y="25"/>
                  </a:cubicBezTo>
                  <a:cubicBezTo>
                    <a:pt x="1" y="27"/>
                    <a:pt x="1" y="28"/>
                    <a:pt x="1" y="30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7" y="33"/>
                    <a:pt x="10" y="33"/>
                    <a:pt x="13" y="31"/>
                  </a:cubicBezTo>
                  <a:cubicBezTo>
                    <a:pt x="14" y="31"/>
                    <a:pt x="9" y="28"/>
                    <a:pt x="9" y="28"/>
                  </a:cubicBezTo>
                  <a:cubicBezTo>
                    <a:pt x="10" y="28"/>
                    <a:pt x="14" y="31"/>
                    <a:pt x="14" y="30"/>
                  </a:cubicBezTo>
                  <a:cubicBezTo>
                    <a:pt x="14" y="29"/>
                    <a:pt x="13" y="28"/>
                    <a:pt x="13" y="26"/>
                  </a:cubicBezTo>
                  <a:cubicBezTo>
                    <a:pt x="13" y="26"/>
                    <a:pt x="16" y="28"/>
                    <a:pt x="15" y="27"/>
                  </a:cubicBezTo>
                  <a:cubicBezTo>
                    <a:pt x="15" y="25"/>
                    <a:pt x="17" y="25"/>
                    <a:pt x="18" y="25"/>
                  </a:cubicBezTo>
                  <a:cubicBezTo>
                    <a:pt x="19" y="25"/>
                    <a:pt x="26" y="28"/>
                    <a:pt x="26" y="27"/>
                  </a:cubicBezTo>
                  <a:cubicBezTo>
                    <a:pt x="26" y="29"/>
                    <a:pt x="30" y="31"/>
                    <a:pt x="31" y="33"/>
                  </a:cubicBezTo>
                  <a:cubicBezTo>
                    <a:pt x="32" y="35"/>
                    <a:pt x="34" y="38"/>
                    <a:pt x="36" y="38"/>
                  </a:cubicBezTo>
                  <a:cubicBezTo>
                    <a:pt x="39" y="38"/>
                    <a:pt x="42" y="39"/>
                    <a:pt x="45" y="40"/>
                  </a:cubicBezTo>
                  <a:cubicBezTo>
                    <a:pt x="46" y="40"/>
                    <a:pt x="48" y="41"/>
                    <a:pt x="48" y="40"/>
                  </a:cubicBezTo>
                  <a:cubicBezTo>
                    <a:pt x="48" y="39"/>
                    <a:pt x="51" y="39"/>
                    <a:pt x="50" y="39"/>
                  </a:cubicBezTo>
                  <a:cubicBezTo>
                    <a:pt x="49" y="38"/>
                    <a:pt x="51" y="39"/>
                    <a:pt x="50" y="3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5" name="Freeform 709">
              <a:extLst>
                <a:ext uri="{FF2B5EF4-FFF2-40B4-BE49-F238E27FC236}">
                  <a16:creationId xmlns:a16="http://schemas.microsoft.com/office/drawing/2014/main" id="{DDBE7C88-C9C9-4D87-BCCB-954DD8FF69E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2733" y="4270767"/>
              <a:ext cx="238915" cy="210247"/>
            </a:xfrm>
            <a:custGeom>
              <a:avLst/>
              <a:gdLst>
                <a:gd name="T0" fmla="*/ 33 w 51"/>
                <a:gd name="T1" fmla="*/ 5 h 45"/>
                <a:gd name="T2" fmla="*/ 29 w 51"/>
                <a:gd name="T3" fmla="*/ 13 h 45"/>
                <a:gd name="T4" fmla="*/ 20 w 51"/>
                <a:gd name="T5" fmla="*/ 16 h 45"/>
                <a:gd name="T6" fmla="*/ 15 w 51"/>
                <a:gd name="T7" fmla="*/ 18 h 45"/>
                <a:gd name="T8" fmla="*/ 10 w 51"/>
                <a:gd name="T9" fmla="*/ 19 h 45"/>
                <a:gd name="T10" fmla="*/ 7 w 51"/>
                <a:gd name="T11" fmla="*/ 18 h 45"/>
                <a:gd name="T12" fmla="*/ 3 w 51"/>
                <a:gd name="T13" fmla="*/ 14 h 45"/>
                <a:gd name="T14" fmla="*/ 0 w 51"/>
                <a:gd name="T15" fmla="*/ 20 h 45"/>
                <a:gd name="T16" fmla="*/ 4 w 51"/>
                <a:gd name="T17" fmla="*/ 29 h 45"/>
                <a:gd name="T18" fmla="*/ 8 w 51"/>
                <a:gd name="T19" fmla="*/ 37 h 45"/>
                <a:gd name="T20" fmla="*/ 13 w 51"/>
                <a:gd name="T21" fmla="*/ 39 h 45"/>
                <a:gd name="T22" fmla="*/ 14 w 51"/>
                <a:gd name="T23" fmla="*/ 41 h 45"/>
                <a:gd name="T24" fmla="*/ 19 w 51"/>
                <a:gd name="T25" fmla="*/ 41 h 45"/>
                <a:gd name="T26" fmla="*/ 21 w 51"/>
                <a:gd name="T27" fmla="*/ 39 h 45"/>
                <a:gd name="T28" fmla="*/ 25 w 51"/>
                <a:gd name="T29" fmla="*/ 40 h 45"/>
                <a:gd name="T30" fmla="*/ 28 w 51"/>
                <a:gd name="T31" fmla="*/ 40 h 45"/>
                <a:gd name="T32" fmla="*/ 31 w 51"/>
                <a:gd name="T33" fmla="*/ 43 h 45"/>
                <a:gd name="T34" fmla="*/ 34 w 51"/>
                <a:gd name="T35" fmla="*/ 42 h 45"/>
                <a:gd name="T36" fmla="*/ 36 w 51"/>
                <a:gd name="T37" fmla="*/ 43 h 45"/>
                <a:gd name="T38" fmla="*/ 37 w 51"/>
                <a:gd name="T39" fmla="*/ 37 h 45"/>
                <a:gd name="T40" fmla="*/ 37 w 51"/>
                <a:gd name="T41" fmla="*/ 33 h 45"/>
                <a:gd name="T42" fmla="*/ 39 w 51"/>
                <a:gd name="T43" fmla="*/ 30 h 45"/>
                <a:gd name="T44" fmla="*/ 42 w 51"/>
                <a:gd name="T45" fmla="*/ 24 h 45"/>
                <a:gd name="T46" fmla="*/ 47 w 51"/>
                <a:gd name="T47" fmla="*/ 19 h 45"/>
                <a:gd name="T48" fmla="*/ 49 w 51"/>
                <a:gd name="T49" fmla="*/ 18 h 45"/>
                <a:gd name="T50" fmla="*/ 45 w 51"/>
                <a:gd name="T51" fmla="*/ 13 h 45"/>
                <a:gd name="T52" fmla="*/ 42 w 51"/>
                <a:gd name="T53" fmla="*/ 7 h 45"/>
                <a:gd name="T54" fmla="*/ 44 w 51"/>
                <a:gd name="T55" fmla="*/ 6 h 45"/>
                <a:gd name="T56" fmla="*/ 44 w 51"/>
                <a:gd name="T57" fmla="*/ 3 h 45"/>
                <a:gd name="T58" fmla="*/ 33 w 51"/>
                <a:gd name="T59" fmla="*/ 5 h 45"/>
                <a:gd name="T60" fmla="*/ 33 w 51"/>
                <a:gd name="T6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45">
                  <a:moveTo>
                    <a:pt x="33" y="5"/>
                  </a:moveTo>
                  <a:cubicBezTo>
                    <a:pt x="32" y="8"/>
                    <a:pt x="31" y="10"/>
                    <a:pt x="29" y="13"/>
                  </a:cubicBezTo>
                  <a:cubicBezTo>
                    <a:pt x="28" y="17"/>
                    <a:pt x="23" y="17"/>
                    <a:pt x="20" y="16"/>
                  </a:cubicBezTo>
                  <a:cubicBezTo>
                    <a:pt x="18" y="15"/>
                    <a:pt x="16" y="17"/>
                    <a:pt x="15" y="18"/>
                  </a:cubicBezTo>
                  <a:cubicBezTo>
                    <a:pt x="14" y="19"/>
                    <a:pt x="11" y="18"/>
                    <a:pt x="10" y="19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5" y="17"/>
                    <a:pt x="4" y="16"/>
                    <a:pt x="3" y="14"/>
                  </a:cubicBezTo>
                  <a:cubicBezTo>
                    <a:pt x="2" y="13"/>
                    <a:pt x="0" y="19"/>
                    <a:pt x="0" y="20"/>
                  </a:cubicBezTo>
                  <a:cubicBezTo>
                    <a:pt x="0" y="23"/>
                    <a:pt x="3" y="26"/>
                    <a:pt x="4" y="29"/>
                  </a:cubicBezTo>
                  <a:cubicBezTo>
                    <a:pt x="6" y="32"/>
                    <a:pt x="5" y="35"/>
                    <a:pt x="8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6" y="38"/>
                    <a:pt x="13" y="40"/>
                    <a:pt x="14" y="41"/>
                  </a:cubicBezTo>
                  <a:cubicBezTo>
                    <a:pt x="15" y="41"/>
                    <a:pt x="18" y="41"/>
                    <a:pt x="19" y="41"/>
                  </a:cubicBezTo>
                  <a:cubicBezTo>
                    <a:pt x="20" y="40"/>
                    <a:pt x="20" y="38"/>
                    <a:pt x="21" y="39"/>
                  </a:cubicBezTo>
                  <a:cubicBezTo>
                    <a:pt x="22" y="40"/>
                    <a:pt x="24" y="41"/>
                    <a:pt x="25" y="40"/>
                  </a:cubicBezTo>
                  <a:cubicBezTo>
                    <a:pt x="26" y="40"/>
                    <a:pt x="28" y="39"/>
                    <a:pt x="28" y="40"/>
                  </a:cubicBezTo>
                  <a:cubicBezTo>
                    <a:pt x="29" y="43"/>
                    <a:pt x="27" y="45"/>
                    <a:pt x="31" y="43"/>
                  </a:cubicBezTo>
                  <a:cubicBezTo>
                    <a:pt x="32" y="43"/>
                    <a:pt x="33" y="42"/>
                    <a:pt x="34" y="42"/>
                  </a:cubicBezTo>
                  <a:cubicBezTo>
                    <a:pt x="35" y="42"/>
                    <a:pt x="36" y="43"/>
                    <a:pt x="36" y="43"/>
                  </a:cubicBezTo>
                  <a:cubicBezTo>
                    <a:pt x="37" y="41"/>
                    <a:pt x="35" y="39"/>
                    <a:pt x="37" y="37"/>
                  </a:cubicBezTo>
                  <a:cubicBezTo>
                    <a:pt x="38" y="36"/>
                    <a:pt x="37" y="35"/>
                    <a:pt x="37" y="33"/>
                  </a:cubicBezTo>
                  <a:cubicBezTo>
                    <a:pt x="37" y="32"/>
                    <a:pt x="38" y="31"/>
                    <a:pt x="39" y="30"/>
                  </a:cubicBezTo>
                  <a:cubicBezTo>
                    <a:pt x="41" y="28"/>
                    <a:pt x="43" y="27"/>
                    <a:pt x="42" y="24"/>
                  </a:cubicBezTo>
                  <a:cubicBezTo>
                    <a:pt x="42" y="22"/>
                    <a:pt x="45" y="18"/>
                    <a:pt x="47" y="19"/>
                  </a:cubicBezTo>
                  <a:cubicBezTo>
                    <a:pt x="48" y="20"/>
                    <a:pt x="51" y="19"/>
                    <a:pt x="49" y="18"/>
                  </a:cubicBezTo>
                  <a:cubicBezTo>
                    <a:pt x="48" y="16"/>
                    <a:pt x="45" y="15"/>
                    <a:pt x="45" y="13"/>
                  </a:cubicBezTo>
                  <a:cubicBezTo>
                    <a:pt x="45" y="11"/>
                    <a:pt x="43" y="9"/>
                    <a:pt x="42" y="7"/>
                  </a:cubicBezTo>
                  <a:cubicBezTo>
                    <a:pt x="41" y="4"/>
                    <a:pt x="44" y="7"/>
                    <a:pt x="44" y="6"/>
                  </a:cubicBezTo>
                  <a:cubicBezTo>
                    <a:pt x="45" y="5"/>
                    <a:pt x="41" y="4"/>
                    <a:pt x="44" y="3"/>
                  </a:cubicBezTo>
                  <a:cubicBezTo>
                    <a:pt x="40" y="2"/>
                    <a:pt x="34" y="0"/>
                    <a:pt x="33" y="5"/>
                  </a:cubicBezTo>
                  <a:cubicBezTo>
                    <a:pt x="32" y="7"/>
                    <a:pt x="34" y="3"/>
                    <a:pt x="3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6" name="Freeform 710">
              <a:extLst>
                <a:ext uri="{FF2B5EF4-FFF2-40B4-BE49-F238E27FC236}">
                  <a16:creationId xmlns:a16="http://schemas.microsoft.com/office/drawing/2014/main" id="{1714C8B6-2B57-45E4-B7A9-783EF73FF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7067" y="4215018"/>
              <a:ext cx="229359" cy="149722"/>
            </a:xfrm>
            <a:custGeom>
              <a:avLst/>
              <a:gdLst>
                <a:gd name="T0" fmla="*/ 45 w 49"/>
                <a:gd name="T1" fmla="*/ 10 h 32"/>
                <a:gd name="T2" fmla="*/ 47 w 49"/>
                <a:gd name="T3" fmla="*/ 8 h 32"/>
                <a:gd name="T4" fmla="*/ 43 w 49"/>
                <a:gd name="T5" fmla="*/ 7 h 32"/>
                <a:gd name="T6" fmla="*/ 42 w 49"/>
                <a:gd name="T7" fmla="*/ 6 h 32"/>
                <a:gd name="T8" fmla="*/ 41 w 49"/>
                <a:gd name="T9" fmla="*/ 6 h 32"/>
                <a:gd name="T10" fmla="*/ 41 w 49"/>
                <a:gd name="T11" fmla="*/ 4 h 32"/>
                <a:gd name="T12" fmla="*/ 39 w 49"/>
                <a:gd name="T13" fmla="*/ 2 h 32"/>
                <a:gd name="T14" fmla="*/ 37 w 49"/>
                <a:gd name="T15" fmla="*/ 2 h 32"/>
                <a:gd name="T16" fmla="*/ 36 w 49"/>
                <a:gd name="T17" fmla="*/ 1 h 32"/>
                <a:gd name="T18" fmla="*/ 32 w 49"/>
                <a:gd name="T19" fmla="*/ 6 h 32"/>
                <a:gd name="T20" fmla="*/ 30 w 49"/>
                <a:gd name="T21" fmla="*/ 8 h 32"/>
                <a:gd name="T22" fmla="*/ 29 w 49"/>
                <a:gd name="T23" fmla="*/ 9 h 32"/>
                <a:gd name="T24" fmla="*/ 29 w 49"/>
                <a:gd name="T25" fmla="*/ 10 h 32"/>
                <a:gd name="T26" fmla="*/ 25 w 49"/>
                <a:gd name="T27" fmla="*/ 12 h 32"/>
                <a:gd name="T28" fmla="*/ 25 w 49"/>
                <a:gd name="T29" fmla="*/ 15 h 32"/>
                <a:gd name="T30" fmla="*/ 27 w 49"/>
                <a:gd name="T31" fmla="*/ 14 h 32"/>
                <a:gd name="T32" fmla="*/ 29 w 49"/>
                <a:gd name="T33" fmla="*/ 13 h 32"/>
                <a:gd name="T34" fmla="*/ 28 w 49"/>
                <a:gd name="T35" fmla="*/ 11 h 32"/>
                <a:gd name="T36" fmla="*/ 29 w 49"/>
                <a:gd name="T37" fmla="*/ 13 h 32"/>
                <a:gd name="T38" fmla="*/ 26 w 49"/>
                <a:gd name="T39" fmla="*/ 14 h 32"/>
                <a:gd name="T40" fmla="*/ 23 w 49"/>
                <a:gd name="T41" fmla="*/ 13 h 32"/>
                <a:gd name="T42" fmla="*/ 14 w 49"/>
                <a:gd name="T43" fmla="*/ 20 h 32"/>
                <a:gd name="T44" fmla="*/ 9 w 49"/>
                <a:gd name="T45" fmla="*/ 23 h 32"/>
                <a:gd name="T46" fmla="*/ 7 w 49"/>
                <a:gd name="T47" fmla="*/ 26 h 32"/>
                <a:gd name="T48" fmla="*/ 9 w 49"/>
                <a:gd name="T49" fmla="*/ 28 h 32"/>
                <a:gd name="T50" fmla="*/ 0 w 49"/>
                <a:gd name="T51" fmla="*/ 26 h 32"/>
                <a:gd name="T52" fmla="*/ 5 w 49"/>
                <a:gd name="T53" fmla="*/ 32 h 32"/>
                <a:gd name="T54" fmla="*/ 7 w 49"/>
                <a:gd name="T55" fmla="*/ 31 h 32"/>
                <a:gd name="T56" fmla="*/ 12 w 49"/>
                <a:gd name="T57" fmla="*/ 30 h 32"/>
                <a:gd name="T58" fmla="*/ 20 w 49"/>
                <a:gd name="T59" fmla="*/ 29 h 32"/>
                <a:gd name="T60" fmla="*/ 27 w 49"/>
                <a:gd name="T61" fmla="*/ 24 h 32"/>
                <a:gd name="T62" fmla="*/ 30 w 49"/>
                <a:gd name="T63" fmla="*/ 18 h 32"/>
                <a:gd name="T64" fmla="*/ 34 w 49"/>
                <a:gd name="T65" fmla="*/ 14 h 32"/>
                <a:gd name="T66" fmla="*/ 43 w 49"/>
                <a:gd name="T67" fmla="*/ 14 h 32"/>
                <a:gd name="T68" fmla="*/ 45 w 49"/>
                <a:gd name="T6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2">
                  <a:moveTo>
                    <a:pt x="45" y="10"/>
                  </a:moveTo>
                  <a:cubicBezTo>
                    <a:pt x="48" y="10"/>
                    <a:pt x="49" y="9"/>
                    <a:pt x="47" y="8"/>
                  </a:cubicBezTo>
                  <a:cubicBezTo>
                    <a:pt x="45" y="7"/>
                    <a:pt x="45" y="6"/>
                    <a:pt x="43" y="7"/>
                  </a:cubicBezTo>
                  <a:cubicBezTo>
                    <a:pt x="42" y="8"/>
                    <a:pt x="43" y="7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4"/>
                    <a:pt x="41" y="4"/>
                  </a:cubicBezTo>
                  <a:cubicBezTo>
                    <a:pt x="40" y="3"/>
                    <a:pt x="39" y="2"/>
                    <a:pt x="39" y="2"/>
                  </a:cubicBezTo>
                  <a:cubicBezTo>
                    <a:pt x="37" y="0"/>
                    <a:pt x="38" y="1"/>
                    <a:pt x="37" y="2"/>
                  </a:cubicBezTo>
                  <a:cubicBezTo>
                    <a:pt x="36" y="3"/>
                    <a:pt x="36" y="1"/>
                    <a:pt x="36" y="1"/>
                  </a:cubicBezTo>
                  <a:cubicBezTo>
                    <a:pt x="35" y="1"/>
                    <a:pt x="32" y="5"/>
                    <a:pt x="32" y="6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9" y="8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6" y="11"/>
                    <a:pt x="25" y="12"/>
                  </a:cubicBezTo>
                  <a:cubicBezTo>
                    <a:pt x="22" y="12"/>
                    <a:pt x="23" y="14"/>
                    <a:pt x="25" y="15"/>
                  </a:cubicBezTo>
                  <a:cubicBezTo>
                    <a:pt x="27" y="17"/>
                    <a:pt x="26" y="15"/>
                    <a:pt x="27" y="14"/>
                  </a:cubicBezTo>
                  <a:cubicBezTo>
                    <a:pt x="27" y="13"/>
                    <a:pt x="29" y="13"/>
                    <a:pt x="29" y="13"/>
                  </a:cubicBezTo>
                  <a:cubicBezTo>
                    <a:pt x="29" y="13"/>
                    <a:pt x="28" y="12"/>
                    <a:pt x="28" y="11"/>
                  </a:cubicBezTo>
                  <a:cubicBezTo>
                    <a:pt x="28" y="12"/>
                    <a:pt x="29" y="13"/>
                    <a:pt x="29" y="13"/>
                  </a:cubicBezTo>
                  <a:cubicBezTo>
                    <a:pt x="29" y="13"/>
                    <a:pt x="27" y="13"/>
                    <a:pt x="26" y="14"/>
                  </a:cubicBezTo>
                  <a:cubicBezTo>
                    <a:pt x="26" y="17"/>
                    <a:pt x="24" y="14"/>
                    <a:pt x="23" y="13"/>
                  </a:cubicBezTo>
                  <a:cubicBezTo>
                    <a:pt x="20" y="16"/>
                    <a:pt x="18" y="19"/>
                    <a:pt x="14" y="20"/>
                  </a:cubicBezTo>
                  <a:cubicBezTo>
                    <a:pt x="12" y="21"/>
                    <a:pt x="10" y="21"/>
                    <a:pt x="9" y="23"/>
                  </a:cubicBezTo>
                  <a:cubicBezTo>
                    <a:pt x="8" y="24"/>
                    <a:pt x="8" y="25"/>
                    <a:pt x="7" y="26"/>
                  </a:cubicBezTo>
                  <a:cubicBezTo>
                    <a:pt x="7" y="27"/>
                    <a:pt x="9" y="28"/>
                    <a:pt x="9" y="28"/>
                  </a:cubicBezTo>
                  <a:cubicBezTo>
                    <a:pt x="8" y="29"/>
                    <a:pt x="1" y="26"/>
                    <a:pt x="0" y="26"/>
                  </a:cubicBezTo>
                  <a:cubicBezTo>
                    <a:pt x="1" y="28"/>
                    <a:pt x="3" y="31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9" y="30"/>
                    <a:pt x="12" y="31"/>
                    <a:pt x="12" y="30"/>
                  </a:cubicBezTo>
                  <a:cubicBezTo>
                    <a:pt x="15" y="27"/>
                    <a:pt x="17" y="28"/>
                    <a:pt x="20" y="29"/>
                  </a:cubicBezTo>
                  <a:cubicBezTo>
                    <a:pt x="23" y="29"/>
                    <a:pt x="26" y="27"/>
                    <a:pt x="27" y="24"/>
                  </a:cubicBezTo>
                  <a:cubicBezTo>
                    <a:pt x="28" y="22"/>
                    <a:pt x="29" y="20"/>
                    <a:pt x="30" y="18"/>
                  </a:cubicBezTo>
                  <a:cubicBezTo>
                    <a:pt x="30" y="15"/>
                    <a:pt x="31" y="14"/>
                    <a:pt x="34" y="14"/>
                  </a:cubicBezTo>
                  <a:cubicBezTo>
                    <a:pt x="37" y="14"/>
                    <a:pt x="40" y="15"/>
                    <a:pt x="43" y="14"/>
                  </a:cubicBezTo>
                  <a:cubicBezTo>
                    <a:pt x="47" y="13"/>
                    <a:pt x="40" y="10"/>
                    <a:pt x="45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7" name="Freeform 711">
              <a:extLst>
                <a:ext uri="{FF2B5EF4-FFF2-40B4-BE49-F238E27FC236}">
                  <a16:creationId xmlns:a16="http://schemas.microsoft.com/office/drawing/2014/main" id="{6B67AA3E-7D0A-473A-8981-DD2D57763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0388" y="3695771"/>
              <a:ext cx="79637" cy="46190"/>
            </a:xfrm>
            <a:custGeom>
              <a:avLst/>
              <a:gdLst>
                <a:gd name="T0" fmla="*/ 2 w 17"/>
                <a:gd name="T1" fmla="*/ 8 h 10"/>
                <a:gd name="T2" fmla="*/ 7 w 17"/>
                <a:gd name="T3" fmla="*/ 9 h 10"/>
                <a:gd name="T4" fmla="*/ 12 w 17"/>
                <a:gd name="T5" fmla="*/ 9 h 10"/>
                <a:gd name="T6" fmla="*/ 16 w 17"/>
                <a:gd name="T7" fmla="*/ 8 h 10"/>
                <a:gd name="T8" fmla="*/ 15 w 17"/>
                <a:gd name="T9" fmla="*/ 3 h 10"/>
                <a:gd name="T10" fmla="*/ 10 w 17"/>
                <a:gd name="T11" fmla="*/ 3 h 10"/>
                <a:gd name="T12" fmla="*/ 6 w 17"/>
                <a:gd name="T13" fmla="*/ 1 h 10"/>
                <a:gd name="T14" fmla="*/ 2 w 17"/>
                <a:gd name="T15" fmla="*/ 8 h 10"/>
                <a:gd name="T16" fmla="*/ 2 w 1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2" y="8"/>
                  </a:moveTo>
                  <a:cubicBezTo>
                    <a:pt x="3" y="9"/>
                    <a:pt x="6" y="10"/>
                    <a:pt x="7" y="9"/>
                  </a:cubicBezTo>
                  <a:cubicBezTo>
                    <a:pt x="9" y="8"/>
                    <a:pt x="10" y="10"/>
                    <a:pt x="12" y="9"/>
                  </a:cubicBezTo>
                  <a:cubicBezTo>
                    <a:pt x="13" y="9"/>
                    <a:pt x="17" y="9"/>
                    <a:pt x="16" y="8"/>
                  </a:cubicBezTo>
                  <a:cubicBezTo>
                    <a:pt x="15" y="6"/>
                    <a:pt x="14" y="5"/>
                    <a:pt x="15" y="3"/>
                  </a:cubicBezTo>
                  <a:cubicBezTo>
                    <a:pt x="13" y="2"/>
                    <a:pt x="11" y="4"/>
                    <a:pt x="10" y="3"/>
                  </a:cubicBezTo>
                  <a:cubicBezTo>
                    <a:pt x="9" y="2"/>
                    <a:pt x="7" y="0"/>
                    <a:pt x="6" y="1"/>
                  </a:cubicBezTo>
                  <a:cubicBezTo>
                    <a:pt x="4" y="3"/>
                    <a:pt x="0" y="6"/>
                    <a:pt x="2" y="8"/>
                  </a:cubicBezTo>
                  <a:cubicBezTo>
                    <a:pt x="3" y="9"/>
                    <a:pt x="1" y="7"/>
                    <a:pt x="2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8" name="Freeform 712">
              <a:extLst>
                <a:ext uri="{FF2B5EF4-FFF2-40B4-BE49-F238E27FC236}">
                  <a16:creationId xmlns:a16="http://schemas.microsoft.com/office/drawing/2014/main" id="{B1AC9546-7927-4A37-B16C-4C2925810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7220" y="3643210"/>
              <a:ext cx="173611" cy="108309"/>
            </a:xfrm>
            <a:custGeom>
              <a:avLst/>
              <a:gdLst>
                <a:gd name="T0" fmla="*/ 1 w 37"/>
                <a:gd name="T1" fmla="*/ 3 h 23"/>
                <a:gd name="T2" fmla="*/ 0 w 37"/>
                <a:gd name="T3" fmla="*/ 9 h 23"/>
                <a:gd name="T4" fmla="*/ 5 w 37"/>
                <a:gd name="T5" fmla="*/ 13 h 23"/>
                <a:gd name="T6" fmla="*/ 7 w 37"/>
                <a:gd name="T7" fmla="*/ 14 h 23"/>
                <a:gd name="T8" fmla="*/ 12 w 37"/>
                <a:gd name="T9" fmla="*/ 15 h 23"/>
                <a:gd name="T10" fmla="*/ 15 w 37"/>
                <a:gd name="T11" fmla="*/ 16 h 23"/>
                <a:gd name="T12" fmla="*/ 19 w 37"/>
                <a:gd name="T13" fmla="*/ 16 h 23"/>
                <a:gd name="T14" fmla="*/ 22 w 37"/>
                <a:gd name="T15" fmla="*/ 19 h 23"/>
                <a:gd name="T16" fmla="*/ 26 w 37"/>
                <a:gd name="T17" fmla="*/ 20 h 23"/>
                <a:gd name="T18" fmla="*/ 29 w 37"/>
                <a:gd name="T19" fmla="*/ 22 h 23"/>
                <a:gd name="T20" fmla="*/ 32 w 37"/>
                <a:gd name="T21" fmla="*/ 20 h 23"/>
                <a:gd name="T22" fmla="*/ 35 w 37"/>
                <a:gd name="T23" fmla="*/ 22 h 23"/>
                <a:gd name="T24" fmla="*/ 37 w 37"/>
                <a:gd name="T25" fmla="*/ 21 h 23"/>
                <a:gd name="T26" fmla="*/ 37 w 37"/>
                <a:gd name="T27" fmla="*/ 18 h 23"/>
                <a:gd name="T28" fmla="*/ 37 w 37"/>
                <a:gd name="T29" fmla="*/ 14 h 23"/>
                <a:gd name="T30" fmla="*/ 32 w 37"/>
                <a:gd name="T31" fmla="*/ 14 h 23"/>
                <a:gd name="T32" fmla="*/ 31 w 37"/>
                <a:gd name="T33" fmla="*/ 13 h 23"/>
                <a:gd name="T34" fmla="*/ 28 w 37"/>
                <a:gd name="T35" fmla="*/ 13 h 23"/>
                <a:gd name="T36" fmla="*/ 26 w 37"/>
                <a:gd name="T37" fmla="*/ 12 h 23"/>
                <a:gd name="T38" fmla="*/ 24 w 37"/>
                <a:gd name="T39" fmla="*/ 12 h 23"/>
                <a:gd name="T40" fmla="*/ 20 w 37"/>
                <a:gd name="T41" fmla="*/ 10 h 23"/>
                <a:gd name="T42" fmla="*/ 18 w 37"/>
                <a:gd name="T43" fmla="*/ 8 h 23"/>
                <a:gd name="T44" fmla="*/ 16 w 37"/>
                <a:gd name="T45" fmla="*/ 7 h 23"/>
                <a:gd name="T46" fmla="*/ 10 w 37"/>
                <a:gd name="T47" fmla="*/ 2 h 23"/>
                <a:gd name="T48" fmla="*/ 8 w 37"/>
                <a:gd name="T49" fmla="*/ 0 h 23"/>
                <a:gd name="T50" fmla="*/ 5 w 37"/>
                <a:gd name="T51" fmla="*/ 2 h 23"/>
                <a:gd name="T52" fmla="*/ 4 w 37"/>
                <a:gd name="T53" fmla="*/ 2 h 23"/>
                <a:gd name="T54" fmla="*/ 1 w 37"/>
                <a:gd name="T55" fmla="*/ 3 h 23"/>
                <a:gd name="T56" fmla="*/ 1 w 37"/>
                <a:gd name="T5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23">
                  <a:moveTo>
                    <a:pt x="1" y="3"/>
                  </a:moveTo>
                  <a:cubicBezTo>
                    <a:pt x="0" y="4"/>
                    <a:pt x="0" y="8"/>
                    <a:pt x="0" y="9"/>
                  </a:cubicBezTo>
                  <a:cubicBezTo>
                    <a:pt x="1" y="10"/>
                    <a:pt x="4" y="11"/>
                    <a:pt x="5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9" y="15"/>
                    <a:pt x="10" y="14"/>
                    <a:pt x="12" y="15"/>
                  </a:cubicBezTo>
                  <a:cubicBezTo>
                    <a:pt x="13" y="15"/>
                    <a:pt x="14" y="16"/>
                    <a:pt x="15" y="16"/>
                  </a:cubicBezTo>
                  <a:cubicBezTo>
                    <a:pt x="16" y="16"/>
                    <a:pt x="18" y="16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0"/>
                    <a:pt x="28" y="22"/>
                    <a:pt x="29" y="22"/>
                  </a:cubicBezTo>
                  <a:cubicBezTo>
                    <a:pt x="30" y="22"/>
                    <a:pt x="31" y="20"/>
                    <a:pt x="32" y="20"/>
                  </a:cubicBezTo>
                  <a:cubicBezTo>
                    <a:pt x="33" y="21"/>
                    <a:pt x="33" y="23"/>
                    <a:pt x="35" y="22"/>
                  </a:cubicBezTo>
                  <a:cubicBezTo>
                    <a:pt x="35" y="22"/>
                    <a:pt x="37" y="21"/>
                    <a:pt x="37" y="21"/>
                  </a:cubicBezTo>
                  <a:cubicBezTo>
                    <a:pt x="37" y="20"/>
                    <a:pt x="37" y="19"/>
                    <a:pt x="37" y="18"/>
                  </a:cubicBezTo>
                  <a:cubicBezTo>
                    <a:pt x="36" y="17"/>
                    <a:pt x="37" y="16"/>
                    <a:pt x="37" y="14"/>
                  </a:cubicBezTo>
                  <a:cubicBezTo>
                    <a:pt x="35" y="14"/>
                    <a:pt x="34" y="15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30" y="13"/>
                    <a:pt x="29" y="14"/>
                    <a:pt x="28" y="13"/>
                  </a:cubicBezTo>
                  <a:cubicBezTo>
                    <a:pt x="28" y="13"/>
                    <a:pt x="27" y="12"/>
                    <a:pt x="26" y="12"/>
                  </a:cubicBezTo>
                  <a:cubicBezTo>
                    <a:pt x="25" y="12"/>
                    <a:pt x="24" y="14"/>
                    <a:pt x="24" y="12"/>
                  </a:cubicBezTo>
                  <a:cubicBezTo>
                    <a:pt x="22" y="10"/>
                    <a:pt x="21" y="11"/>
                    <a:pt x="20" y="10"/>
                  </a:cubicBezTo>
                  <a:cubicBezTo>
                    <a:pt x="19" y="9"/>
                    <a:pt x="19" y="8"/>
                    <a:pt x="18" y="8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4" y="6"/>
                    <a:pt x="11" y="4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0"/>
                    <a:pt x="6" y="1"/>
                    <a:pt x="5" y="2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4"/>
                    <a:pt x="2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9" name="Freeform 713">
              <a:extLst>
                <a:ext uri="{FF2B5EF4-FFF2-40B4-BE49-F238E27FC236}">
                  <a16:creationId xmlns:a16="http://schemas.microsoft.com/office/drawing/2014/main" id="{9501FAED-6905-438F-8C68-395864BCD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8235" y="4036627"/>
              <a:ext cx="130606" cy="108309"/>
            </a:xfrm>
            <a:custGeom>
              <a:avLst/>
              <a:gdLst>
                <a:gd name="T0" fmla="*/ 14 w 28"/>
                <a:gd name="T1" fmla="*/ 19 h 23"/>
                <a:gd name="T2" fmla="*/ 19 w 28"/>
                <a:gd name="T3" fmla="*/ 18 h 23"/>
                <a:gd name="T4" fmla="*/ 19 w 28"/>
                <a:gd name="T5" fmla="*/ 15 h 23"/>
                <a:gd name="T6" fmla="*/ 21 w 28"/>
                <a:gd name="T7" fmla="*/ 14 h 23"/>
                <a:gd name="T8" fmla="*/ 24 w 28"/>
                <a:gd name="T9" fmla="*/ 12 h 23"/>
                <a:gd name="T10" fmla="*/ 27 w 28"/>
                <a:gd name="T11" fmla="*/ 9 h 23"/>
                <a:gd name="T12" fmla="*/ 26 w 28"/>
                <a:gd name="T13" fmla="*/ 1 h 23"/>
                <a:gd name="T14" fmla="*/ 22 w 28"/>
                <a:gd name="T15" fmla="*/ 1 h 23"/>
                <a:gd name="T16" fmla="*/ 19 w 28"/>
                <a:gd name="T17" fmla="*/ 2 h 23"/>
                <a:gd name="T18" fmla="*/ 17 w 28"/>
                <a:gd name="T19" fmla="*/ 2 h 23"/>
                <a:gd name="T20" fmla="*/ 3 w 28"/>
                <a:gd name="T21" fmla="*/ 3 h 23"/>
                <a:gd name="T22" fmla="*/ 0 w 28"/>
                <a:gd name="T23" fmla="*/ 7 h 23"/>
                <a:gd name="T24" fmla="*/ 1 w 28"/>
                <a:gd name="T25" fmla="*/ 10 h 23"/>
                <a:gd name="T26" fmla="*/ 3 w 28"/>
                <a:gd name="T27" fmla="*/ 14 h 23"/>
                <a:gd name="T28" fmla="*/ 5 w 28"/>
                <a:gd name="T29" fmla="*/ 18 h 23"/>
                <a:gd name="T30" fmla="*/ 6 w 28"/>
                <a:gd name="T31" fmla="*/ 19 h 23"/>
                <a:gd name="T32" fmla="*/ 7 w 28"/>
                <a:gd name="T33" fmla="*/ 21 h 23"/>
                <a:gd name="T34" fmla="*/ 8 w 28"/>
                <a:gd name="T35" fmla="*/ 23 h 23"/>
                <a:gd name="T36" fmla="*/ 14 w 28"/>
                <a:gd name="T37" fmla="*/ 19 h 23"/>
                <a:gd name="T38" fmla="*/ 14 w 28"/>
                <a:gd name="T3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3">
                  <a:moveTo>
                    <a:pt x="14" y="19"/>
                  </a:moveTo>
                  <a:cubicBezTo>
                    <a:pt x="14" y="18"/>
                    <a:pt x="20" y="20"/>
                    <a:pt x="19" y="18"/>
                  </a:cubicBezTo>
                  <a:cubicBezTo>
                    <a:pt x="19" y="18"/>
                    <a:pt x="18" y="15"/>
                    <a:pt x="19" y="15"/>
                  </a:cubicBezTo>
                  <a:cubicBezTo>
                    <a:pt x="20" y="15"/>
                    <a:pt x="21" y="16"/>
                    <a:pt x="21" y="14"/>
                  </a:cubicBezTo>
                  <a:cubicBezTo>
                    <a:pt x="21" y="12"/>
                    <a:pt x="23" y="13"/>
                    <a:pt x="24" y="12"/>
                  </a:cubicBezTo>
                  <a:cubicBezTo>
                    <a:pt x="26" y="12"/>
                    <a:pt x="26" y="10"/>
                    <a:pt x="27" y="9"/>
                  </a:cubicBezTo>
                  <a:cubicBezTo>
                    <a:pt x="28" y="7"/>
                    <a:pt x="25" y="2"/>
                    <a:pt x="26" y="1"/>
                  </a:cubicBezTo>
                  <a:cubicBezTo>
                    <a:pt x="24" y="2"/>
                    <a:pt x="24" y="2"/>
                    <a:pt x="22" y="1"/>
                  </a:cubicBezTo>
                  <a:cubicBezTo>
                    <a:pt x="21" y="0"/>
                    <a:pt x="19" y="2"/>
                    <a:pt x="19" y="2"/>
                  </a:cubicBezTo>
                  <a:cubicBezTo>
                    <a:pt x="19" y="4"/>
                    <a:pt x="17" y="2"/>
                    <a:pt x="17" y="2"/>
                  </a:cubicBezTo>
                  <a:cubicBezTo>
                    <a:pt x="13" y="1"/>
                    <a:pt x="6" y="0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3" y="11"/>
                    <a:pt x="3" y="13"/>
                    <a:pt x="3" y="14"/>
                  </a:cubicBezTo>
                  <a:cubicBezTo>
                    <a:pt x="4" y="16"/>
                    <a:pt x="4" y="17"/>
                    <a:pt x="5" y="18"/>
                  </a:cubicBezTo>
                  <a:cubicBezTo>
                    <a:pt x="5" y="19"/>
                    <a:pt x="6" y="18"/>
                    <a:pt x="6" y="19"/>
                  </a:cubicBezTo>
                  <a:cubicBezTo>
                    <a:pt x="7" y="19"/>
                    <a:pt x="6" y="20"/>
                    <a:pt x="7" y="21"/>
                  </a:cubicBezTo>
                  <a:cubicBezTo>
                    <a:pt x="9" y="21"/>
                    <a:pt x="8" y="22"/>
                    <a:pt x="8" y="23"/>
                  </a:cubicBezTo>
                  <a:cubicBezTo>
                    <a:pt x="8" y="22"/>
                    <a:pt x="14" y="20"/>
                    <a:pt x="14" y="19"/>
                  </a:cubicBezTo>
                  <a:cubicBezTo>
                    <a:pt x="14" y="19"/>
                    <a:pt x="14" y="20"/>
                    <a:pt x="14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0" name="Freeform 714">
              <a:extLst>
                <a:ext uri="{FF2B5EF4-FFF2-40B4-BE49-F238E27FC236}">
                  <a16:creationId xmlns:a16="http://schemas.microsoft.com/office/drawing/2014/main" id="{280E7E4C-1377-4696-9A3E-AEDBFD6A61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7266" y="4227761"/>
              <a:ext cx="103529" cy="122646"/>
            </a:xfrm>
            <a:custGeom>
              <a:avLst/>
              <a:gdLst>
                <a:gd name="T0" fmla="*/ 10 w 22"/>
                <a:gd name="T1" fmla="*/ 3 h 26"/>
                <a:gd name="T2" fmla="*/ 7 w 22"/>
                <a:gd name="T3" fmla="*/ 4 h 26"/>
                <a:gd name="T4" fmla="*/ 6 w 22"/>
                <a:gd name="T5" fmla="*/ 4 h 26"/>
                <a:gd name="T6" fmla="*/ 5 w 22"/>
                <a:gd name="T7" fmla="*/ 1 h 26"/>
                <a:gd name="T8" fmla="*/ 0 w 22"/>
                <a:gd name="T9" fmla="*/ 0 h 26"/>
                <a:gd name="T10" fmla="*/ 1 w 22"/>
                <a:gd name="T11" fmla="*/ 6 h 26"/>
                <a:gd name="T12" fmla="*/ 4 w 22"/>
                <a:gd name="T13" fmla="*/ 14 h 26"/>
                <a:gd name="T14" fmla="*/ 9 w 22"/>
                <a:gd name="T15" fmla="*/ 21 h 26"/>
                <a:gd name="T16" fmla="*/ 19 w 22"/>
                <a:gd name="T17" fmla="*/ 26 h 26"/>
                <a:gd name="T18" fmla="*/ 20 w 22"/>
                <a:gd name="T19" fmla="*/ 23 h 26"/>
                <a:gd name="T20" fmla="*/ 16 w 22"/>
                <a:gd name="T21" fmla="*/ 14 h 26"/>
                <a:gd name="T22" fmla="*/ 16 w 22"/>
                <a:gd name="T23" fmla="*/ 6 h 26"/>
                <a:gd name="T24" fmla="*/ 10 w 22"/>
                <a:gd name="T25" fmla="*/ 3 h 26"/>
                <a:gd name="T26" fmla="*/ 10 w 22"/>
                <a:gd name="T2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6">
                  <a:moveTo>
                    <a:pt x="10" y="3"/>
                  </a:moveTo>
                  <a:cubicBezTo>
                    <a:pt x="9" y="3"/>
                    <a:pt x="8" y="4"/>
                    <a:pt x="7" y="4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1"/>
                    <a:pt x="1" y="4"/>
                    <a:pt x="1" y="6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6"/>
                    <a:pt x="7" y="19"/>
                    <a:pt x="9" y="21"/>
                  </a:cubicBezTo>
                  <a:cubicBezTo>
                    <a:pt x="12" y="22"/>
                    <a:pt x="15" y="26"/>
                    <a:pt x="19" y="26"/>
                  </a:cubicBezTo>
                  <a:cubicBezTo>
                    <a:pt x="22" y="26"/>
                    <a:pt x="21" y="25"/>
                    <a:pt x="20" y="23"/>
                  </a:cubicBezTo>
                  <a:cubicBezTo>
                    <a:pt x="18" y="20"/>
                    <a:pt x="16" y="18"/>
                    <a:pt x="16" y="14"/>
                  </a:cubicBezTo>
                  <a:cubicBezTo>
                    <a:pt x="16" y="11"/>
                    <a:pt x="18" y="9"/>
                    <a:pt x="16" y="6"/>
                  </a:cubicBezTo>
                  <a:cubicBezTo>
                    <a:pt x="15" y="5"/>
                    <a:pt x="11" y="0"/>
                    <a:pt x="10" y="3"/>
                  </a:cubicBezTo>
                  <a:cubicBezTo>
                    <a:pt x="9" y="4"/>
                    <a:pt x="10" y="2"/>
                    <a:pt x="1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1" name="Freeform 715">
              <a:extLst>
                <a:ext uri="{FF2B5EF4-FFF2-40B4-BE49-F238E27FC236}">
                  <a16:creationId xmlns:a16="http://schemas.microsoft.com/office/drawing/2014/main" id="{5B861A1D-721E-43FC-AD39-88B27E2C9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4314" y="2988576"/>
              <a:ext cx="1400043" cy="912665"/>
            </a:xfrm>
            <a:custGeom>
              <a:avLst/>
              <a:gdLst>
                <a:gd name="T0" fmla="*/ 279 w 300"/>
                <a:gd name="T1" fmla="*/ 37 h 195"/>
                <a:gd name="T2" fmla="*/ 244 w 300"/>
                <a:gd name="T3" fmla="*/ 1 h 195"/>
                <a:gd name="T4" fmla="*/ 223 w 300"/>
                <a:gd name="T5" fmla="*/ 18 h 195"/>
                <a:gd name="T6" fmla="*/ 214 w 300"/>
                <a:gd name="T7" fmla="*/ 27 h 195"/>
                <a:gd name="T8" fmla="*/ 205 w 300"/>
                <a:gd name="T9" fmla="*/ 39 h 195"/>
                <a:gd name="T10" fmla="*/ 224 w 300"/>
                <a:gd name="T11" fmla="*/ 46 h 195"/>
                <a:gd name="T12" fmla="*/ 197 w 300"/>
                <a:gd name="T13" fmla="*/ 55 h 195"/>
                <a:gd name="T14" fmla="*/ 180 w 300"/>
                <a:gd name="T15" fmla="*/ 66 h 195"/>
                <a:gd name="T16" fmla="*/ 146 w 300"/>
                <a:gd name="T17" fmla="*/ 75 h 195"/>
                <a:gd name="T18" fmla="*/ 121 w 300"/>
                <a:gd name="T19" fmla="*/ 70 h 195"/>
                <a:gd name="T20" fmla="*/ 94 w 300"/>
                <a:gd name="T21" fmla="*/ 56 h 195"/>
                <a:gd name="T22" fmla="*/ 66 w 300"/>
                <a:gd name="T23" fmla="*/ 30 h 195"/>
                <a:gd name="T24" fmla="*/ 56 w 300"/>
                <a:gd name="T25" fmla="*/ 44 h 195"/>
                <a:gd name="T26" fmla="*/ 44 w 300"/>
                <a:gd name="T27" fmla="*/ 51 h 195"/>
                <a:gd name="T28" fmla="*/ 34 w 300"/>
                <a:gd name="T29" fmla="*/ 63 h 195"/>
                <a:gd name="T30" fmla="*/ 28 w 300"/>
                <a:gd name="T31" fmla="*/ 76 h 195"/>
                <a:gd name="T32" fmla="*/ 11 w 300"/>
                <a:gd name="T33" fmla="*/ 84 h 195"/>
                <a:gd name="T34" fmla="*/ 1 w 300"/>
                <a:gd name="T35" fmla="*/ 91 h 195"/>
                <a:gd name="T36" fmla="*/ 7 w 300"/>
                <a:gd name="T37" fmla="*/ 103 h 195"/>
                <a:gd name="T38" fmla="*/ 23 w 300"/>
                <a:gd name="T39" fmla="*/ 111 h 195"/>
                <a:gd name="T40" fmla="*/ 27 w 300"/>
                <a:gd name="T41" fmla="*/ 121 h 195"/>
                <a:gd name="T42" fmla="*/ 27 w 300"/>
                <a:gd name="T43" fmla="*/ 135 h 195"/>
                <a:gd name="T44" fmla="*/ 40 w 300"/>
                <a:gd name="T45" fmla="*/ 140 h 195"/>
                <a:gd name="T46" fmla="*/ 62 w 300"/>
                <a:gd name="T47" fmla="*/ 154 h 195"/>
                <a:gd name="T48" fmla="*/ 74 w 300"/>
                <a:gd name="T49" fmla="*/ 156 h 195"/>
                <a:gd name="T50" fmla="*/ 92 w 300"/>
                <a:gd name="T51" fmla="*/ 151 h 195"/>
                <a:gd name="T52" fmla="*/ 106 w 300"/>
                <a:gd name="T53" fmla="*/ 146 h 195"/>
                <a:gd name="T54" fmla="*/ 116 w 300"/>
                <a:gd name="T55" fmla="*/ 155 h 195"/>
                <a:gd name="T56" fmla="*/ 117 w 300"/>
                <a:gd name="T57" fmla="*/ 166 h 195"/>
                <a:gd name="T58" fmla="*/ 119 w 300"/>
                <a:gd name="T59" fmla="*/ 178 h 195"/>
                <a:gd name="T60" fmla="*/ 125 w 300"/>
                <a:gd name="T61" fmla="*/ 187 h 195"/>
                <a:gd name="T62" fmla="*/ 134 w 300"/>
                <a:gd name="T63" fmla="*/ 186 h 195"/>
                <a:gd name="T64" fmla="*/ 143 w 300"/>
                <a:gd name="T65" fmla="*/ 182 h 195"/>
                <a:gd name="T66" fmla="*/ 155 w 300"/>
                <a:gd name="T67" fmla="*/ 180 h 195"/>
                <a:gd name="T68" fmla="*/ 168 w 300"/>
                <a:gd name="T69" fmla="*/ 186 h 195"/>
                <a:gd name="T70" fmla="*/ 175 w 300"/>
                <a:gd name="T71" fmla="*/ 195 h 195"/>
                <a:gd name="T72" fmla="*/ 189 w 300"/>
                <a:gd name="T73" fmla="*/ 186 h 195"/>
                <a:gd name="T74" fmla="*/ 202 w 300"/>
                <a:gd name="T75" fmla="*/ 182 h 195"/>
                <a:gd name="T76" fmla="*/ 215 w 300"/>
                <a:gd name="T77" fmla="*/ 173 h 195"/>
                <a:gd name="T78" fmla="*/ 221 w 300"/>
                <a:gd name="T79" fmla="*/ 164 h 195"/>
                <a:gd name="T80" fmla="*/ 228 w 300"/>
                <a:gd name="T81" fmla="*/ 156 h 195"/>
                <a:gd name="T82" fmla="*/ 232 w 300"/>
                <a:gd name="T83" fmla="*/ 149 h 195"/>
                <a:gd name="T84" fmla="*/ 236 w 300"/>
                <a:gd name="T85" fmla="*/ 143 h 195"/>
                <a:gd name="T86" fmla="*/ 231 w 300"/>
                <a:gd name="T87" fmla="*/ 139 h 195"/>
                <a:gd name="T88" fmla="*/ 229 w 300"/>
                <a:gd name="T89" fmla="*/ 132 h 195"/>
                <a:gd name="T90" fmla="*/ 221 w 300"/>
                <a:gd name="T91" fmla="*/ 115 h 195"/>
                <a:gd name="T92" fmla="*/ 229 w 300"/>
                <a:gd name="T93" fmla="*/ 106 h 195"/>
                <a:gd name="T94" fmla="*/ 238 w 300"/>
                <a:gd name="T95" fmla="*/ 102 h 195"/>
                <a:gd name="T96" fmla="*/ 220 w 300"/>
                <a:gd name="T97" fmla="*/ 102 h 195"/>
                <a:gd name="T98" fmla="*/ 221 w 300"/>
                <a:gd name="T99" fmla="*/ 90 h 195"/>
                <a:gd name="T100" fmla="*/ 234 w 300"/>
                <a:gd name="T101" fmla="*/ 87 h 195"/>
                <a:gd name="T102" fmla="*/ 238 w 300"/>
                <a:gd name="T103" fmla="*/ 89 h 195"/>
                <a:gd name="T104" fmla="*/ 259 w 300"/>
                <a:gd name="T105" fmla="*/ 77 h 195"/>
                <a:gd name="T106" fmla="*/ 271 w 300"/>
                <a:gd name="T107" fmla="*/ 72 h 195"/>
                <a:gd name="T108" fmla="*/ 281 w 300"/>
                <a:gd name="T109" fmla="*/ 60 h 195"/>
                <a:gd name="T110" fmla="*/ 295 w 300"/>
                <a:gd name="T111" fmla="*/ 4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" h="195">
                  <a:moveTo>
                    <a:pt x="298" y="37"/>
                  </a:moveTo>
                  <a:cubicBezTo>
                    <a:pt x="298" y="35"/>
                    <a:pt x="294" y="36"/>
                    <a:pt x="293" y="37"/>
                  </a:cubicBezTo>
                  <a:cubicBezTo>
                    <a:pt x="291" y="37"/>
                    <a:pt x="290" y="38"/>
                    <a:pt x="288" y="39"/>
                  </a:cubicBezTo>
                  <a:cubicBezTo>
                    <a:pt x="286" y="40"/>
                    <a:pt x="279" y="40"/>
                    <a:pt x="279" y="37"/>
                  </a:cubicBezTo>
                  <a:cubicBezTo>
                    <a:pt x="277" y="33"/>
                    <a:pt x="276" y="31"/>
                    <a:pt x="272" y="29"/>
                  </a:cubicBezTo>
                  <a:cubicBezTo>
                    <a:pt x="269" y="28"/>
                    <a:pt x="263" y="28"/>
                    <a:pt x="262" y="24"/>
                  </a:cubicBezTo>
                  <a:cubicBezTo>
                    <a:pt x="261" y="18"/>
                    <a:pt x="259" y="11"/>
                    <a:pt x="255" y="6"/>
                  </a:cubicBezTo>
                  <a:cubicBezTo>
                    <a:pt x="252" y="3"/>
                    <a:pt x="248" y="3"/>
                    <a:pt x="244" y="1"/>
                  </a:cubicBezTo>
                  <a:cubicBezTo>
                    <a:pt x="240" y="0"/>
                    <a:pt x="233" y="1"/>
                    <a:pt x="229" y="3"/>
                  </a:cubicBezTo>
                  <a:cubicBezTo>
                    <a:pt x="228" y="4"/>
                    <a:pt x="226" y="5"/>
                    <a:pt x="225" y="6"/>
                  </a:cubicBezTo>
                  <a:cubicBezTo>
                    <a:pt x="225" y="7"/>
                    <a:pt x="228" y="7"/>
                    <a:pt x="228" y="8"/>
                  </a:cubicBezTo>
                  <a:cubicBezTo>
                    <a:pt x="229" y="12"/>
                    <a:pt x="224" y="15"/>
                    <a:pt x="223" y="18"/>
                  </a:cubicBezTo>
                  <a:cubicBezTo>
                    <a:pt x="222" y="19"/>
                    <a:pt x="222" y="20"/>
                    <a:pt x="222" y="21"/>
                  </a:cubicBezTo>
                  <a:cubicBezTo>
                    <a:pt x="222" y="22"/>
                    <a:pt x="222" y="22"/>
                    <a:pt x="222" y="23"/>
                  </a:cubicBezTo>
                  <a:cubicBezTo>
                    <a:pt x="222" y="25"/>
                    <a:pt x="219" y="25"/>
                    <a:pt x="217" y="26"/>
                  </a:cubicBezTo>
                  <a:cubicBezTo>
                    <a:pt x="216" y="26"/>
                    <a:pt x="215" y="27"/>
                    <a:pt x="214" y="27"/>
                  </a:cubicBezTo>
                  <a:cubicBezTo>
                    <a:pt x="213" y="27"/>
                    <a:pt x="208" y="25"/>
                    <a:pt x="208" y="25"/>
                  </a:cubicBezTo>
                  <a:cubicBezTo>
                    <a:pt x="207" y="27"/>
                    <a:pt x="206" y="30"/>
                    <a:pt x="205" y="32"/>
                  </a:cubicBezTo>
                  <a:cubicBezTo>
                    <a:pt x="205" y="33"/>
                    <a:pt x="204" y="34"/>
                    <a:pt x="204" y="35"/>
                  </a:cubicBezTo>
                  <a:cubicBezTo>
                    <a:pt x="204" y="35"/>
                    <a:pt x="202" y="41"/>
                    <a:pt x="205" y="39"/>
                  </a:cubicBezTo>
                  <a:cubicBezTo>
                    <a:pt x="206" y="38"/>
                    <a:pt x="206" y="38"/>
                    <a:pt x="208" y="38"/>
                  </a:cubicBezTo>
                  <a:cubicBezTo>
                    <a:pt x="209" y="38"/>
                    <a:pt x="211" y="40"/>
                    <a:pt x="212" y="39"/>
                  </a:cubicBezTo>
                  <a:cubicBezTo>
                    <a:pt x="216" y="36"/>
                    <a:pt x="219" y="38"/>
                    <a:pt x="222" y="42"/>
                  </a:cubicBezTo>
                  <a:cubicBezTo>
                    <a:pt x="223" y="43"/>
                    <a:pt x="225" y="45"/>
                    <a:pt x="224" y="46"/>
                  </a:cubicBezTo>
                  <a:cubicBezTo>
                    <a:pt x="224" y="46"/>
                    <a:pt x="220" y="45"/>
                    <a:pt x="219" y="45"/>
                  </a:cubicBezTo>
                  <a:cubicBezTo>
                    <a:pt x="216" y="46"/>
                    <a:pt x="212" y="46"/>
                    <a:pt x="209" y="47"/>
                  </a:cubicBezTo>
                  <a:cubicBezTo>
                    <a:pt x="206" y="48"/>
                    <a:pt x="206" y="54"/>
                    <a:pt x="202" y="54"/>
                  </a:cubicBezTo>
                  <a:cubicBezTo>
                    <a:pt x="200" y="54"/>
                    <a:pt x="198" y="53"/>
                    <a:pt x="197" y="55"/>
                  </a:cubicBezTo>
                  <a:cubicBezTo>
                    <a:pt x="196" y="56"/>
                    <a:pt x="194" y="58"/>
                    <a:pt x="192" y="58"/>
                  </a:cubicBezTo>
                  <a:cubicBezTo>
                    <a:pt x="189" y="57"/>
                    <a:pt x="183" y="53"/>
                    <a:pt x="182" y="59"/>
                  </a:cubicBezTo>
                  <a:cubicBezTo>
                    <a:pt x="182" y="61"/>
                    <a:pt x="184" y="62"/>
                    <a:pt x="184" y="63"/>
                  </a:cubicBezTo>
                  <a:cubicBezTo>
                    <a:pt x="184" y="65"/>
                    <a:pt x="181" y="65"/>
                    <a:pt x="180" y="66"/>
                  </a:cubicBezTo>
                  <a:cubicBezTo>
                    <a:pt x="177" y="69"/>
                    <a:pt x="176" y="72"/>
                    <a:pt x="172" y="72"/>
                  </a:cubicBezTo>
                  <a:cubicBezTo>
                    <a:pt x="167" y="72"/>
                    <a:pt x="162" y="72"/>
                    <a:pt x="157" y="73"/>
                  </a:cubicBezTo>
                  <a:cubicBezTo>
                    <a:pt x="155" y="74"/>
                    <a:pt x="151" y="78"/>
                    <a:pt x="150" y="77"/>
                  </a:cubicBezTo>
                  <a:cubicBezTo>
                    <a:pt x="148" y="77"/>
                    <a:pt x="147" y="75"/>
                    <a:pt x="146" y="75"/>
                  </a:cubicBezTo>
                  <a:cubicBezTo>
                    <a:pt x="144" y="75"/>
                    <a:pt x="143" y="75"/>
                    <a:pt x="141" y="75"/>
                  </a:cubicBezTo>
                  <a:cubicBezTo>
                    <a:pt x="139" y="74"/>
                    <a:pt x="137" y="74"/>
                    <a:pt x="135" y="72"/>
                  </a:cubicBezTo>
                  <a:cubicBezTo>
                    <a:pt x="133" y="71"/>
                    <a:pt x="132" y="71"/>
                    <a:pt x="131" y="70"/>
                  </a:cubicBezTo>
                  <a:cubicBezTo>
                    <a:pt x="127" y="70"/>
                    <a:pt x="125" y="70"/>
                    <a:pt x="121" y="70"/>
                  </a:cubicBezTo>
                  <a:cubicBezTo>
                    <a:pt x="118" y="70"/>
                    <a:pt x="113" y="71"/>
                    <a:pt x="109" y="70"/>
                  </a:cubicBezTo>
                  <a:cubicBezTo>
                    <a:pt x="108" y="70"/>
                    <a:pt x="107" y="68"/>
                    <a:pt x="107" y="67"/>
                  </a:cubicBezTo>
                  <a:cubicBezTo>
                    <a:pt x="105" y="65"/>
                    <a:pt x="104" y="63"/>
                    <a:pt x="102" y="61"/>
                  </a:cubicBezTo>
                  <a:cubicBezTo>
                    <a:pt x="99" y="59"/>
                    <a:pt x="97" y="56"/>
                    <a:pt x="94" y="56"/>
                  </a:cubicBezTo>
                  <a:cubicBezTo>
                    <a:pt x="92" y="56"/>
                    <a:pt x="81" y="56"/>
                    <a:pt x="83" y="52"/>
                  </a:cubicBezTo>
                  <a:cubicBezTo>
                    <a:pt x="85" y="48"/>
                    <a:pt x="84" y="41"/>
                    <a:pt x="79" y="38"/>
                  </a:cubicBezTo>
                  <a:cubicBezTo>
                    <a:pt x="75" y="35"/>
                    <a:pt x="70" y="35"/>
                    <a:pt x="69" y="29"/>
                  </a:cubicBezTo>
                  <a:cubicBezTo>
                    <a:pt x="68" y="30"/>
                    <a:pt x="67" y="29"/>
                    <a:pt x="66" y="30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3" y="35"/>
                    <a:pt x="60" y="34"/>
                    <a:pt x="59" y="37"/>
                  </a:cubicBezTo>
                  <a:cubicBezTo>
                    <a:pt x="59" y="39"/>
                    <a:pt x="61" y="41"/>
                    <a:pt x="60" y="42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5" y="45"/>
                    <a:pt x="54" y="43"/>
                    <a:pt x="53" y="44"/>
                  </a:cubicBezTo>
                  <a:cubicBezTo>
                    <a:pt x="51" y="44"/>
                    <a:pt x="50" y="43"/>
                    <a:pt x="48" y="42"/>
                  </a:cubicBezTo>
                  <a:cubicBezTo>
                    <a:pt x="47" y="41"/>
                    <a:pt x="46" y="46"/>
                    <a:pt x="45" y="47"/>
                  </a:cubicBezTo>
                  <a:cubicBezTo>
                    <a:pt x="45" y="48"/>
                    <a:pt x="44" y="50"/>
                    <a:pt x="44" y="51"/>
                  </a:cubicBezTo>
                  <a:cubicBezTo>
                    <a:pt x="44" y="53"/>
                    <a:pt x="45" y="53"/>
                    <a:pt x="45" y="54"/>
                  </a:cubicBezTo>
                  <a:cubicBezTo>
                    <a:pt x="45" y="56"/>
                    <a:pt x="39" y="54"/>
                    <a:pt x="39" y="54"/>
                  </a:cubicBezTo>
                  <a:cubicBezTo>
                    <a:pt x="37" y="55"/>
                    <a:pt x="33" y="55"/>
                    <a:pt x="32" y="56"/>
                  </a:cubicBezTo>
                  <a:cubicBezTo>
                    <a:pt x="33" y="55"/>
                    <a:pt x="34" y="62"/>
                    <a:pt x="34" y="63"/>
                  </a:cubicBezTo>
                  <a:cubicBezTo>
                    <a:pt x="35" y="64"/>
                    <a:pt x="36" y="65"/>
                    <a:pt x="37" y="66"/>
                  </a:cubicBezTo>
                  <a:cubicBezTo>
                    <a:pt x="37" y="67"/>
                    <a:pt x="34" y="69"/>
                    <a:pt x="33" y="70"/>
                  </a:cubicBezTo>
                  <a:cubicBezTo>
                    <a:pt x="32" y="71"/>
                    <a:pt x="33" y="74"/>
                    <a:pt x="32" y="74"/>
                  </a:cubicBezTo>
                  <a:cubicBezTo>
                    <a:pt x="31" y="75"/>
                    <a:pt x="29" y="75"/>
                    <a:pt x="28" y="76"/>
                  </a:cubicBezTo>
                  <a:cubicBezTo>
                    <a:pt x="26" y="77"/>
                    <a:pt x="25" y="78"/>
                    <a:pt x="24" y="79"/>
                  </a:cubicBezTo>
                  <a:cubicBezTo>
                    <a:pt x="22" y="79"/>
                    <a:pt x="21" y="79"/>
                    <a:pt x="19" y="80"/>
                  </a:cubicBezTo>
                  <a:cubicBezTo>
                    <a:pt x="17" y="80"/>
                    <a:pt x="16" y="81"/>
                    <a:pt x="15" y="83"/>
                  </a:cubicBezTo>
                  <a:cubicBezTo>
                    <a:pt x="15" y="83"/>
                    <a:pt x="11" y="84"/>
                    <a:pt x="11" y="84"/>
                  </a:cubicBezTo>
                  <a:cubicBezTo>
                    <a:pt x="11" y="84"/>
                    <a:pt x="11" y="83"/>
                    <a:pt x="11" y="83"/>
                  </a:cubicBezTo>
                  <a:cubicBezTo>
                    <a:pt x="10" y="83"/>
                    <a:pt x="9" y="83"/>
                    <a:pt x="7" y="83"/>
                  </a:cubicBezTo>
                  <a:cubicBezTo>
                    <a:pt x="6" y="83"/>
                    <a:pt x="3" y="85"/>
                    <a:pt x="3" y="86"/>
                  </a:cubicBezTo>
                  <a:cubicBezTo>
                    <a:pt x="2" y="88"/>
                    <a:pt x="1" y="90"/>
                    <a:pt x="1" y="91"/>
                  </a:cubicBezTo>
                  <a:cubicBezTo>
                    <a:pt x="0" y="93"/>
                    <a:pt x="3" y="95"/>
                    <a:pt x="4" y="95"/>
                  </a:cubicBezTo>
                  <a:cubicBezTo>
                    <a:pt x="7" y="95"/>
                    <a:pt x="6" y="95"/>
                    <a:pt x="7" y="98"/>
                  </a:cubicBezTo>
                  <a:cubicBezTo>
                    <a:pt x="7" y="99"/>
                    <a:pt x="8" y="99"/>
                    <a:pt x="8" y="101"/>
                  </a:cubicBezTo>
                  <a:cubicBezTo>
                    <a:pt x="8" y="101"/>
                    <a:pt x="7" y="103"/>
                    <a:pt x="7" y="103"/>
                  </a:cubicBezTo>
                  <a:cubicBezTo>
                    <a:pt x="9" y="104"/>
                    <a:pt x="10" y="104"/>
                    <a:pt x="11" y="105"/>
                  </a:cubicBezTo>
                  <a:cubicBezTo>
                    <a:pt x="13" y="107"/>
                    <a:pt x="12" y="109"/>
                    <a:pt x="14" y="110"/>
                  </a:cubicBezTo>
                  <a:cubicBezTo>
                    <a:pt x="16" y="111"/>
                    <a:pt x="18" y="112"/>
                    <a:pt x="20" y="113"/>
                  </a:cubicBezTo>
                  <a:cubicBezTo>
                    <a:pt x="21" y="113"/>
                    <a:pt x="22" y="112"/>
                    <a:pt x="23" y="111"/>
                  </a:cubicBezTo>
                  <a:cubicBezTo>
                    <a:pt x="26" y="109"/>
                    <a:pt x="31" y="110"/>
                    <a:pt x="33" y="113"/>
                  </a:cubicBezTo>
                  <a:cubicBezTo>
                    <a:pt x="34" y="115"/>
                    <a:pt x="32" y="116"/>
                    <a:pt x="31" y="117"/>
                  </a:cubicBezTo>
                  <a:cubicBezTo>
                    <a:pt x="30" y="118"/>
                    <a:pt x="30" y="118"/>
                    <a:pt x="30" y="119"/>
                  </a:cubicBezTo>
                  <a:cubicBezTo>
                    <a:pt x="29" y="121"/>
                    <a:pt x="28" y="121"/>
                    <a:pt x="27" y="121"/>
                  </a:cubicBezTo>
                  <a:cubicBezTo>
                    <a:pt x="24" y="123"/>
                    <a:pt x="32" y="126"/>
                    <a:pt x="29" y="128"/>
                  </a:cubicBezTo>
                  <a:cubicBezTo>
                    <a:pt x="28" y="130"/>
                    <a:pt x="27" y="129"/>
                    <a:pt x="25" y="129"/>
                  </a:cubicBezTo>
                  <a:cubicBezTo>
                    <a:pt x="21" y="128"/>
                    <a:pt x="26" y="132"/>
                    <a:pt x="26" y="132"/>
                  </a:cubicBezTo>
                  <a:cubicBezTo>
                    <a:pt x="26" y="134"/>
                    <a:pt x="25" y="135"/>
                    <a:pt x="27" y="135"/>
                  </a:cubicBezTo>
                  <a:cubicBezTo>
                    <a:pt x="29" y="136"/>
                    <a:pt x="29" y="137"/>
                    <a:pt x="31" y="138"/>
                  </a:cubicBezTo>
                  <a:cubicBezTo>
                    <a:pt x="33" y="138"/>
                    <a:pt x="34" y="140"/>
                    <a:pt x="36" y="141"/>
                  </a:cubicBezTo>
                  <a:cubicBezTo>
                    <a:pt x="36" y="141"/>
                    <a:pt x="37" y="142"/>
                    <a:pt x="38" y="142"/>
                  </a:cubicBezTo>
                  <a:cubicBezTo>
                    <a:pt x="39" y="142"/>
                    <a:pt x="38" y="140"/>
                    <a:pt x="40" y="140"/>
                  </a:cubicBezTo>
                  <a:cubicBezTo>
                    <a:pt x="44" y="140"/>
                    <a:pt x="46" y="147"/>
                    <a:pt x="50" y="147"/>
                  </a:cubicBezTo>
                  <a:cubicBezTo>
                    <a:pt x="52" y="147"/>
                    <a:pt x="52" y="150"/>
                    <a:pt x="54" y="150"/>
                  </a:cubicBezTo>
                  <a:cubicBezTo>
                    <a:pt x="56" y="151"/>
                    <a:pt x="57" y="153"/>
                    <a:pt x="58" y="153"/>
                  </a:cubicBezTo>
                  <a:cubicBezTo>
                    <a:pt x="60" y="151"/>
                    <a:pt x="60" y="154"/>
                    <a:pt x="62" y="154"/>
                  </a:cubicBezTo>
                  <a:cubicBezTo>
                    <a:pt x="63" y="154"/>
                    <a:pt x="63" y="153"/>
                    <a:pt x="64" y="153"/>
                  </a:cubicBezTo>
                  <a:cubicBezTo>
                    <a:pt x="65" y="153"/>
                    <a:pt x="65" y="154"/>
                    <a:pt x="66" y="155"/>
                  </a:cubicBezTo>
                  <a:cubicBezTo>
                    <a:pt x="68" y="155"/>
                    <a:pt x="70" y="155"/>
                    <a:pt x="72" y="154"/>
                  </a:cubicBezTo>
                  <a:cubicBezTo>
                    <a:pt x="75" y="153"/>
                    <a:pt x="73" y="155"/>
                    <a:pt x="74" y="156"/>
                  </a:cubicBezTo>
                  <a:cubicBezTo>
                    <a:pt x="74" y="156"/>
                    <a:pt x="76" y="153"/>
                    <a:pt x="77" y="153"/>
                  </a:cubicBezTo>
                  <a:cubicBezTo>
                    <a:pt x="78" y="152"/>
                    <a:pt x="80" y="152"/>
                    <a:pt x="81" y="153"/>
                  </a:cubicBezTo>
                  <a:cubicBezTo>
                    <a:pt x="83" y="155"/>
                    <a:pt x="85" y="153"/>
                    <a:pt x="87" y="154"/>
                  </a:cubicBezTo>
                  <a:cubicBezTo>
                    <a:pt x="89" y="155"/>
                    <a:pt x="91" y="153"/>
                    <a:pt x="92" y="151"/>
                  </a:cubicBezTo>
                  <a:cubicBezTo>
                    <a:pt x="93" y="151"/>
                    <a:pt x="93" y="150"/>
                    <a:pt x="94" y="150"/>
                  </a:cubicBezTo>
                  <a:cubicBezTo>
                    <a:pt x="95" y="149"/>
                    <a:pt x="96" y="150"/>
                    <a:pt x="97" y="149"/>
                  </a:cubicBezTo>
                  <a:cubicBezTo>
                    <a:pt x="98" y="148"/>
                    <a:pt x="99" y="146"/>
                    <a:pt x="101" y="147"/>
                  </a:cubicBezTo>
                  <a:cubicBezTo>
                    <a:pt x="103" y="148"/>
                    <a:pt x="103" y="148"/>
                    <a:pt x="106" y="146"/>
                  </a:cubicBezTo>
                  <a:cubicBezTo>
                    <a:pt x="107" y="145"/>
                    <a:pt x="109" y="148"/>
                    <a:pt x="109" y="149"/>
                  </a:cubicBezTo>
                  <a:cubicBezTo>
                    <a:pt x="108" y="151"/>
                    <a:pt x="106" y="152"/>
                    <a:pt x="108" y="152"/>
                  </a:cubicBezTo>
                  <a:cubicBezTo>
                    <a:pt x="111" y="152"/>
                    <a:pt x="111" y="152"/>
                    <a:pt x="114" y="151"/>
                  </a:cubicBezTo>
                  <a:cubicBezTo>
                    <a:pt x="115" y="151"/>
                    <a:pt x="116" y="154"/>
                    <a:pt x="116" y="155"/>
                  </a:cubicBezTo>
                  <a:cubicBezTo>
                    <a:pt x="116" y="155"/>
                    <a:pt x="116" y="157"/>
                    <a:pt x="117" y="156"/>
                  </a:cubicBezTo>
                  <a:cubicBezTo>
                    <a:pt x="117" y="156"/>
                    <a:pt x="119" y="156"/>
                    <a:pt x="119" y="157"/>
                  </a:cubicBezTo>
                  <a:cubicBezTo>
                    <a:pt x="119" y="158"/>
                    <a:pt x="117" y="159"/>
                    <a:pt x="118" y="160"/>
                  </a:cubicBezTo>
                  <a:cubicBezTo>
                    <a:pt x="119" y="162"/>
                    <a:pt x="118" y="165"/>
                    <a:pt x="117" y="166"/>
                  </a:cubicBezTo>
                  <a:cubicBezTo>
                    <a:pt x="116" y="168"/>
                    <a:pt x="114" y="169"/>
                    <a:pt x="113" y="170"/>
                  </a:cubicBezTo>
                  <a:cubicBezTo>
                    <a:pt x="113" y="171"/>
                    <a:pt x="113" y="176"/>
                    <a:pt x="112" y="175"/>
                  </a:cubicBezTo>
                  <a:cubicBezTo>
                    <a:pt x="113" y="176"/>
                    <a:pt x="119" y="173"/>
                    <a:pt x="120" y="175"/>
                  </a:cubicBezTo>
                  <a:cubicBezTo>
                    <a:pt x="120" y="175"/>
                    <a:pt x="118" y="176"/>
                    <a:pt x="119" y="178"/>
                  </a:cubicBezTo>
                  <a:cubicBezTo>
                    <a:pt x="120" y="180"/>
                    <a:pt x="123" y="180"/>
                    <a:pt x="122" y="181"/>
                  </a:cubicBezTo>
                  <a:cubicBezTo>
                    <a:pt x="122" y="182"/>
                    <a:pt x="121" y="184"/>
                    <a:pt x="121" y="185"/>
                  </a:cubicBezTo>
                  <a:cubicBezTo>
                    <a:pt x="122" y="186"/>
                    <a:pt x="125" y="185"/>
                    <a:pt x="125" y="186"/>
                  </a:cubicBezTo>
                  <a:cubicBezTo>
                    <a:pt x="125" y="186"/>
                    <a:pt x="125" y="187"/>
                    <a:pt x="125" y="187"/>
                  </a:cubicBezTo>
                  <a:cubicBezTo>
                    <a:pt x="125" y="189"/>
                    <a:pt x="126" y="188"/>
                    <a:pt x="127" y="188"/>
                  </a:cubicBezTo>
                  <a:cubicBezTo>
                    <a:pt x="128" y="188"/>
                    <a:pt x="129" y="187"/>
                    <a:pt x="130" y="188"/>
                  </a:cubicBezTo>
                  <a:cubicBezTo>
                    <a:pt x="131" y="188"/>
                    <a:pt x="132" y="189"/>
                    <a:pt x="133" y="190"/>
                  </a:cubicBezTo>
                  <a:cubicBezTo>
                    <a:pt x="135" y="191"/>
                    <a:pt x="134" y="187"/>
                    <a:pt x="134" y="186"/>
                  </a:cubicBezTo>
                  <a:cubicBezTo>
                    <a:pt x="132" y="182"/>
                    <a:pt x="134" y="184"/>
                    <a:pt x="136" y="182"/>
                  </a:cubicBezTo>
                  <a:cubicBezTo>
                    <a:pt x="138" y="181"/>
                    <a:pt x="137" y="182"/>
                    <a:pt x="139" y="183"/>
                  </a:cubicBezTo>
                  <a:cubicBezTo>
                    <a:pt x="139" y="183"/>
                    <a:pt x="141" y="182"/>
                    <a:pt x="141" y="182"/>
                  </a:cubicBezTo>
                  <a:cubicBezTo>
                    <a:pt x="141" y="183"/>
                    <a:pt x="143" y="181"/>
                    <a:pt x="143" y="182"/>
                  </a:cubicBezTo>
                  <a:cubicBezTo>
                    <a:pt x="144" y="183"/>
                    <a:pt x="144" y="184"/>
                    <a:pt x="146" y="182"/>
                  </a:cubicBezTo>
                  <a:cubicBezTo>
                    <a:pt x="147" y="181"/>
                    <a:pt x="147" y="182"/>
                    <a:pt x="148" y="181"/>
                  </a:cubicBezTo>
                  <a:cubicBezTo>
                    <a:pt x="149" y="180"/>
                    <a:pt x="149" y="178"/>
                    <a:pt x="151" y="178"/>
                  </a:cubicBezTo>
                  <a:cubicBezTo>
                    <a:pt x="152" y="178"/>
                    <a:pt x="153" y="180"/>
                    <a:pt x="155" y="180"/>
                  </a:cubicBezTo>
                  <a:cubicBezTo>
                    <a:pt x="155" y="180"/>
                    <a:pt x="159" y="181"/>
                    <a:pt x="159" y="181"/>
                  </a:cubicBezTo>
                  <a:cubicBezTo>
                    <a:pt x="159" y="182"/>
                    <a:pt x="157" y="183"/>
                    <a:pt x="157" y="184"/>
                  </a:cubicBezTo>
                  <a:cubicBezTo>
                    <a:pt x="158" y="185"/>
                    <a:pt x="160" y="186"/>
                    <a:pt x="161" y="187"/>
                  </a:cubicBezTo>
                  <a:cubicBezTo>
                    <a:pt x="163" y="188"/>
                    <a:pt x="167" y="189"/>
                    <a:pt x="168" y="186"/>
                  </a:cubicBezTo>
                  <a:cubicBezTo>
                    <a:pt x="168" y="186"/>
                    <a:pt x="170" y="188"/>
                    <a:pt x="170" y="188"/>
                  </a:cubicBezTo>
                  <a:cubicBezTo>
                    <a:pt x="171" y="189"/>
                    <a:pt x="172" y="187"/>
                    <a:pt x="174" y="188"/>
                  </a:cubicBezTo>
                  <a:cubicBezTo>
                    <a:pt x="175" y="189"/>
                    <a:pt x="173" y="190"/>
                    <a:pt x="173" y="191"/>
                  </a:cubicBezTo>
                  <a:cubicBezTo>
                    <a:pt x="173" y="192"/>
                    <a:pt x="175" y="194"/>
                    <a:pt x="175" y="195"/>
                  </a:cubicBezTo>
                  <a:cubicBezTo>
                    <a:pt x="176" y="195"/>
                    <a:pt x="177" y="194"/>
                    <a:pt x="178" y="194"/>
                  </a:cubicBezTo>
                  <a:cubicBezTo>
                    <a:pt x="178" y="193"/>
                    <a:pt x="175" y="192"/>
                    <a:pt x="176" y="191"/>
                  </a:cubicBezTo>
                  <a:cubicBezTo>
                    <a:pt x="178" y="188"/>
                    <a:pt x="180" y="188"/>
                    <a:pt x="183" y="187"/>
                  </a:cubicBezTo>
                  <a:cubicBezTo>
                    <a:pt x="185" y="186"/>
                    <a:pt x="187" y="186"/>
                    <a:pt x="189" y="186"/>
                  </a:cubicBezTo>
                  <a:cubicBezTo>
                    <a:pt x="190" y="186"/>
                    <a:pt x="190" y="184"/>
                    <a:pt x="191" y="184"/>
                  </a:cubicBezTo>
                  <a:cubicBezTo>
                    <a:pt x="193" y="184"/>
                    <a:pt x="192" y="183"/>
                    <a:pt x="192" y="182"/>
                  </a:cubicBezTo>
                  <a:cubicBezTo>
                    <a:pt x="192" y="183"/>
                    <a:pt x="196" y="182"/>
                    <a:pt x="196" y="182"/>
                  </a:cubicBezTo>
                  <a:cubicBezTo>
                    <a:pt x="198" y="181"/>
                    <a:pt x="200" y="182"/>
                    <a:pt x="202" y="182"/>
                  </a:cubicBezTo>
                  <a:cubicBezTo>
                    <a:pt x="204" y="182"/>
                    <a:pt x="205" y="181"/>
                    <a:pt x="207" y="180"/>
                  </a:cubicBezTo>
                  <a:cubicBezTo>
                    <a:pt x="208" y="180"/>
                    <a:pt x="208" y="177"/>
                    <a:pt x="209" y="177"/>
                  </a:cubicBezTo>
                  <a:cubicBezTo>
                    <a:pt x="211" y="177"/>
                    <a:pt x="212" y="176"/>
                    <a:pt x="213" y="175"/>
                  </a:cubicBezTo>
                  <a:cubicBezTo>
                    <a:pt x="214" y="175"/>
                    <a:pt x="215" y="174"/>
                    <a:pt x="215" y="173"/>
                  </a:cubicBezTo>
                  <a:cubicBezTo>
                    <a:pt x="214" y="173"/>
                    <a:pt x="218" y="172"/>
                    <a:pt x="218" y="172"/>
                  </a:cubicBezTo>
                  <a:cubicBezTo>
                    <a:pt x="219" y="171"/>
                    <a:pt x="220" y="169"/>
                    <a:pt x="221" y="168"/>
                  </a:cubicBezTo>
                  <a:cubicBezTo>
                    <a:pt x="222" y="167"/>
                    <a:pt x="222" y="167"/>
                    <a:pt x="222" y="166"/>
                  </a:cubicBezTo>
                  <a:cubicBezTo>
                    <a:pt x="223" y="164"/>
                    <a:pt x="221" y="165"/>
                    <a:pt x="221" y="164"/>
                  </a:cubicBezTo>
                  <a:cubicBezTo>
                    <a:pt x="221" y="164"/>
                    <a:pt x="226" y="164"/>
                    <a:pt x="223" y="162"/>
                  </a:cubicBezTo>
                  <a:cubicBezTo>
                    <a:pt x="222" y="161"/>
                    <a:pt x="223" y="161"/>
                    <a:pt x="224" y="161"/>
                  </a:cubicBezTo>
                  <a:cubicBezTo>
                    <a:pt x="225" y="161"/>
                    <a:pt x="225" y="160"/>
                    <a:pt x="226" y="159"/>
                  </a:cubicBezTo>
                  <a:cubicBezTo>
                    <a:pt x="227" y="158"/>
                    <a:pt x="227" y="157"/>
                    <a:pt x="228" y="156"/>
                  </a:cubicBezTo>
                  <a:cubicBezTo>
                    <a:pt x="228" y="156"/>
                    <a:pt x="228" y="154"/>
                    <a:pt x="228" y="154"/>
                  </a:cubicBezTo>
                  <a:cubicBezTo>
                    <a:pt x="229" y="153"/>
                    <a:pt x="230" y="153"/>
                    <a:pt x="231" y="152"/>
                  </a:cubicBezTo>
                  <a:cubicBezTo>
                    <a:pt x="232" y="151"/>
                    <a:pt x="231" y="150"/>
                    <a:pt x="231" y="150"/>
                  </a:cubicBezTo>
                  <a:cubicBezTo>
                    <a:pt x="231" y="149"/>
                    <a:pt x="232" y="149"/>
                    <a:pt x="232" y="149"/>
                  </a:cubicBezTo>
                  <a:cubicBezTo>
                    <a:pt x="233" y="149"/>
                    <a:pt x="232" y="147"/>
                    <a:pt x="232" y="147"/>
                  </a:cubicBezTo>
                  <a:cubicBezTo>
                    <a:pt x="232" y="147"/>
                    <a:pt x="234" y="148"/>
                    <a:pt x="234" y="147"/>
                  </a:cubicBezTo>
                  <a:cubicBezTo>
                    <a:pt x="236" y="146"/>
                    <a:pt x="234" y="146"/>
                    <a:pt x="233" y="145"/>
                  </a:cubicBezTo>
                  <a:cubicBezTo>
                    <a:pt x="233" y="145"/>
                    <a:pt x="236" y="143"/>
                    <a:pt x="236" y="143"/>
                  </a:cubicBezTo>
                  <a:cubicBezTo>
                    <a:pt x="235" y="145"/>
                    <a:pt x="232" y="142"/>
                    <a:pt x="231" y="141"/>
                  </a:cubicBezTo>
                  <a:cubicBezTo>
                    <a:pt x="231" y="141"/>
                    <a:pt x="230" y="142"/>
                    <a:pt x="229" y="142"/>
                  </a:cubicBezTo>
                  <a:cubicBezTo>
                    <a:pt x="228" y="143"/>
                    <a:pt x="227" y="141"/>
                    <a:pt x="226" y="142"/>
                  </a:cubicBezTo>
                  <a:cubicBezTo>
                    <a:pt x="228" y="141"/>
                    <a:pt x="230" y="140"/>
                    <a:pt x="231" y="139"/>
                  </a:cubicBezTo>
                  <a:cubicBezTo>
                    <a:pt x="232" y="138"/>
                    <a:pt x="235" y="138"/>
                    <a:pt x="233" y="136"/>
                  </a:cubicBezTo>
                  <a:cubicBezTo>
                    <a:pt x="231" y="135"/>
                    <a:pt x="230" y="134"/>
                    <a:pt x="228" y="132"/>
                  </a:cubicBezTo>
                  <a:cubicBezTo>
                    <a:pt x="228" y="131"/>
                    <a:pt x="223" y="133"/>
                    <a:pt x="223" y="130"/>
                  </a:cubicBezTo>
                  <a:cubicBezTo>
                    <a:pt x="223" y="132"/>
                    <a:pt x="228" y="132"/>
                    <a:pt x="229" y="132"/>
                  </a:cubicBezTo>
                  <a:cubicBezTo>
                    <a:pt x="230" y="132"/>
                    <a:pt x="233" y="135"/>
                    <a:pt x="234" y="133"/>
                  </a:cubicBezTo>
                  <a:cubicBezTo>
                    <a:pt x="235" y="131"/>
                    <a:pt x="229" y="129"/>
                    <a:pt x="229" y="127"/>
                  </a:cubicBezTo>
                  <a:cubicBezTo>
                    <a:pt x="228" y="125"/>
                    <a:pt x="228" y="121"/>
                    <a:pt x="226" y="120"/>
                  </a:cubicBezTo>
                  <a:cubicBezTo>
                    <a:pt x="225" y="118"/>
                    <a:pt x="219" y="118"/>
                    <a:pt x="221" y="115"/>
                  </a:cubicBezTo>
                  <a:cubicBezTo>
                    <a:pt x="222" y="113"/>
                    <a:pt x="223" y="112"/>
                    <a:pt x="224" y="111"/>
                  </a:cubicBezTo>
                  <a:cubicBezTo>
                    <a:pt x="226" y="109"/>
                    <a:pt x="224" y="110"/>
                    <a:pt x="225" y="109"/>
                  </a:cubicBezTo>
                  <a:cubicBezTo>
                    <a:pt x="225" y="108"/>
                    <a:pt x="228" y="109"/>
                    <a:pt x="228" y="109"/>
                  </a:cubicBezTo>
                  <a:cubicBezTo>
                    <a:pt x="229" y="108"/>
                    <a:pt x="227" y="107"/>
                    <a:pt x="229" y="106"/>
                  </a:cubicBezTo>
                  <a:cubicBezTo>
                    <a:pt x="231" y="106"/>
                    <a:pt x="232" y="105"/>
                    <a:pt x="233" y="104"/>
                  </a:cubicBezTo>
                  <a:cubicBezTo>
                    <a:pt x="234" y="104"/>
                    <a:pt x="235" y="104"/>
                    <a:pt x="235" y="104"/>
                  </a:cubicBezTo>
                  <a:cubicBezTo>
                    <a:pt x="236" y="104"/>
                    <a:pt x="235" y="105"/>
                    <a:pt x="236" y="105"/>
                  </a:cubicBezTo>
                  <a:cubicBezTo>
                    <a:pt x="237" y="106"/>
                    <a:pt x="238" y="103"/>
                    <a:pt x="238" y="102"/>
                  </a:cubicBezTo>
                  <a:cubicBezTo>
                    <a:pt x="236" y="100"/>
                    <a:pt x="234" y="101"/>
                    <a:pt x="233" y="101"/>
                  </a:cubicBezTo>
                  <a:cubicBezTo>
                    <a:pt x="231" y="101"/>
                    <a:pt x="230" y="99"/>
                    <a:pt x="228" y="100"/>
                  </a:cubicBezTo>
                  <a:cubicBezTo>
                    <a:pt x="227" y="100"/>
                    <a:pt x="226" y="102"/>
                    <a:pt x="224" y="102"/>
                  </a:cubicBezTo>
                  <a:cubicBezTo>
                    <a:pt x="223" y="103"/>
                    <a:pt x="221" y="103"/>
                    <a:pt x="220" y="102"/>
                  </a:cubicBezTo>
                  <a:cubicBezTo>
                    <a:pt x="219" y="101"/>
                    <a:pt x="221" y="99"/>
                    <a:pt x="220" y="98"/>
                  </a:cubicBezTo>
                  <a:cubicBezTo>
                    <a:pt x="218" y="97"/>
                    <a:pt x="210" y="97"/>
                    <a:pt x="213" y="92"/>
                  </a:cubicBezTo>
                  <a:cubicBezTo>
                    <a:pt x="214" y="91"/>
                    <a:pt x="215" y="92"/>
                    <a:pt x="217" y="92"/>
                  </a:cubicBezTo>
                  <a:cubicBezTo>
                    <a:pt x="218" y="92"/>
                    <a:pt x="220" y="91"/>
                    <a:pt x="221" y="90"/>
                  </a:cubicBezTo>
                  <a:cubicBezTo>
                    <a:pt x="223" y="87"/>
                    <a:pt x="226" y="85"/>
                    <a:pt x="229" y="83"/>
                  </a:cubicBezTo>
                  <a:cubicBezTo>
                    <a:pt x="230" y="81"/>
                    <a:pt x="231" y="81"/>
                    <a:pt x="233" y="81"/>
                  </a:cubicBezTo>
                  <a:cubicBezTo>
                    <a:pt x="233" y="82"/>
                    <a:pt x="236" y="82"/>
                    <a:pt x="236" y="83"/>
                  </a:cubicBezTo>
                  <a:cubicBezTo>
                    <a:pt x="235" y="84"/>
                    <a:pt x="235" y="86"/>
                    <a:pt x="234" y="87"/>
                  </a:cubicBezTo>
                  <a:cubicBezTo>
                    <a:pt x="233" y="87"/>
                    <a:pt x="231" y="88"/>
                    <a:pt x="231" y="89"/>
                  </a:cubicBezTo>
                  <a:cubicBezTo>
                    <a:pt x="231" y="90"/>
                    <a:pt x="234" y="90"/>
                    <a:pt x="234" y="90"/>
                  </a:cubicBezTo>
                  <a:cubicBezTo>
                    <a:pt x="234" y="90"/>
                    <a:pt x="230" y="93"/>
                    <a:pt x="231" y="93"/>
                  </a:cubicBezTo>
                  <a:cubicBezTo>
                    <a:pt x="232" y="94"/>
                    <a:pt x="237" y="89"/>
                    <a:pt x="238" y="89"/>
                  </a:cubicBezTo>
                  <a:cubicBezTo>
                    <a:pt x="240" y="88"/>
                    <a:pt x="242" y="87"/>
                    <a:pt x="244" y="87"/>
                  </a:cubicBezTo>
                  <a:cubicBezTo>
                    <a:pt x="246" y="87"/>
                    <a:pt x="246" y="87"/>
                    <a:pt x="247" y="85"/>
                  </a:cubicBezTo>
                  <a:cubicBezTo>
                    <a:pt x="249" y="84"/>
                    <a:pt x="252" y="83"/>
                    <a:pt x="254" y="81"/>
                  </a:cubicBezTo>
                  <a:cubicBezTo>
                    <a:pt x="255" y="80"/>
                    <a:pt x="257" y="77"/>
                    <a:pt x="259" y="77"/>
                  </a:cubicBezTo>
                  <a:cubicBezTo>
                    <a:pt x="260" y="76"/>
                    <a:pt x="266" y="80"/>
                    <a:pt x="266" y="77"/>
                  </a:cubicBezTo>
                  <a:cubicBezTo>
                    <a:pt x="266" y="76"/>
                    <a:pt x="265" y="75"/>
                    <a:pt x="266" y="74"/>
                  </a:cubicBezTo>
                  <a:cubicBezTo>
                    <a:pt x="267" y="74"/>
                    <a:pt x="268" y="74"/>
                    <a:pt x="269" y="74"/>
                  </a:cubicBezTo>
                  <a:cubicBezTo>
                    <a:pt x="271" y="74"/>
                    <a:pt x="270" y="73"/>
                    <a:pt x="271" y="72"/>
                  </a:cubicBezTo>
                  <a:cubicBezTo>
                    <a:pt x="273" y="71"/>
                    <a:pt x="274" y="72"/>
                    <a:pt x="274" y="70"/>
                  </a:cubicBezTo>
                  <a:cubicBezTo>
                    <a:pt x="274" y="67"/>
                    <a:pt x="277" y="70"/>
                    <a:pt x="278" y="71"/>
                  </a:cubicBezTo>
                  <a:cubicBezTo>
                    <a:pt x="278" y="69"/>
                    <a:pt x="281" y="69"/>
                    <a:pt x="281" y="67"/>
                  </a:cubicBezTo>
                  <a:cubicBezTo>
                    <a:pt x="281" y="65"/>
                    <a:pt x="282" y="62"/>
                    <a:pt x="281" y="60"/>
                  </a:cubicBezTo>
                  <a:cubicBezTo>
                    <a:pt x="279" y="57"/>
                    <a:pt x="280" y="58"/>
                    <a:pt x="282" y="56"/>
                  </a:cubicBezTo>
                  <a:cubicBezTo>
                    <a:pt x="284" y="55"/>
                    <a:pt x="285" y="54"/>
                    <a:pt x="287" y="55"/>
                  </a:cubicBezTo>
                  <a:cubicBezTo>
                    <a:pt x="290" y="56"/>
                    <a:pt x="290" y="56"/>
                    <a:pt x="291" y="53"/>
                  </a:cubicBezTo>
                  <a:cubicBezTo>
                    <a:pt x="292" y="51"/>
                    <a:pt x="294" y="50"/>
                    <a:pt x="295" y="47"/>
                  </a:cubicBezTo>
                  <a:cubicBezTo>
                    <a:pt x="295" y="45"/>
                    <a:pt x="296" y="43"/>
                    <a:pt x="298" y="41"/>
                  </a:cubicBezTo>
                  <a:cubicBezTo>
                    <a:pt x="300" y="39"/>
                    <a:pt x="298" y="39"/>
                    <a:pt x="298" y="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2" name="Freeform 716">
              <a:extLst>
                <a:ext uri="{FF2B5EF4-FFF2-40B4-BE49-F238E27FC236}">
                  <a16:creationId xmlns:a16="http://schemas.microsoft.com/office/drawing/2014/main" id="{260BE023-8AC9-40A9-8FA9-3E0DE96D1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6052" y="3034766"/>
              <a:ext cx="732672" cy="318555"/>
            </a:xfrm>
            <a:custGeom>
              <a:avLst/>
              <a:gdLst>
                <a:gd name="T0" fmla="*/ 0 w 157"/>
                <a:gd name="T1" fmla="*/ 19 h 68"/>
                <a:gd name="T2" fmla="*/ 7 w 157"/>
                <a:gd name="T3" fmla="*/ 26 h 68"/>
                <a:gd name="T4" fmla="*/ 12 w 157"/>
                <a:gd name="T5" fmla="*/ 29 h 68"/>
                <a:gd name="T6" fmla="*/ 15 w 157"/>
                <a:gd name="T7" fmla="*/ 36 h 68"/>
                <a:gd name="T8" fmla="*/ 15 w 157"/>
                <a:gd name="T9" fmla="*/ 38 h 68"/>
                <a:gd name="T10" fmla="*/ 15 w 157"/>
                <a:gd name="T11" fmla="*/ 40 h 68"/>
                <a:gd name="T12" fmla="*/ 16 w 157"/>
                <a:gd name="T13" fmla="*/ 45 h 68"/>
                <a:gd name="T14" fmla="*/ 28 w 157"/>
                <a:gd name="T15" fmla="*/ 47 h 68"/>
                <a:gd name="T16" fmla="*/ 36 w 157"/>
                <a:gd name="T17" fmla="*/ 54 h 68"/>
                <a:gd name="T18" fmla="*/ 39 w 157"/>
                <a:gd name="T19" fmla="*/ 59 h 68"/>
                <a:gd name="T20" fmla="*/ 44 w 157"/>
                <a:gd name="T21" fmla="*/ 60 h 68"/>
                <a:gd name="T22" fmla="*/ 56 w 157"/>
                <a:gd name="T23" fmla="*/ 60 h 68"/>
                <a:gd name="T24" fmla="*/ 64 w 157"/>
                <a:gd name="T25" fmla="*/ 61 h 68"/>
                <a:gd name="T26" fmla="*/ 69 w 157"/>
                <a:gd name="T27" fmla="*/ 64 h 68"/>
                <a:gd name="T28" fmla="*/ 76 w 157"/>
                <a:gd name="T29" fmla="*/ 66 h 68"/>
                <a:gd name="T30" fmla="*/ 81 w 157"/>
                <a:gd name="T31" fmla="*/ 67 h 68"/>
                <a:gd name="T32" fmla="*/ 93 w 157"/>
                <a:gd name="T33" fmla="*/ 62 h 68"/>
                <a:gd name="T34" fmla="*/ 106 w 157"/>
                <a:gd name="T35" fmla="*/ 61 h 68"/>
                <a:gd name="T36" fmla="*/ 113 w 157"/>
                <a:gd name="T37" fmla="*/ 55 h 68"/>
                <a:gd name="T38" fmla="*/ 114 w 157"/>
                <a:gd name="T39" fmla="*/ 51 h 68"/>
                <a:gd name="T40" fmla="*/ 115 w 157"/>
                <a:gd name="T41" fmla="*/ 47 h 68"/>
                <a:gd name="T42" fmla="*/ 126 w 157"/>
                <a:gd name="T43" fmla="*/ 46 h 68"/>
                <a:gd name="T44" fmla="*/ 130 w 157"/>
                <a:gd name="T45" fmla="*/ 44 h 68"/>
                <a:gd name="T46" fmla="*/ 137 w 157"/>
                <a:gd name="T47" fmla="*/ 42 h 68"/>
                <a:gd name="T48" fmla="*/ 139 w 157"/>
                <a:gd name="T49" fmla="*/ 38 h 68"/>
                <a:gd name="T50" fmla="*/ 143 w 157"/>
                <a:gd name="T51" fmla="*/ 37 h 68"/>
                <a:gd name="T52" fmla="*/ 154 w 157"/>
                <a:gd name="T53" fmla="*/ 36 h 68"/>
                <a:gd name="T54" fmla="*/ 150 w 157"/>
                <a:gd name="T55" fmla="*/ 29 h 68"/>
                <a:gd name="T56" fmla="*/ 145 w 157"/>
                <a:gd name="T57" fmla="*/ 28 h 68"/>
                <a:gd name="T58" fmla="*/ 141 w 157"/>
                <a:gd name="T59" fmla="*/ 29 h 68"/>
                <a:gd name="T60" fmla="*/ 136 w 157"/>
                <a:gd name="T61" fmla="*/ 28 h 68"/>
                <a:gd name="T62" fmla="*/ 134 w 157"/>
                <a:gd name="T63" fmla="*/ 27 h 68"/>
                <a:gd name="T64" fmla="*/ 137 w 157"/>
                <a:gd name="T65" fmla="*/ 19 h 68"/>
                <a:gd name="T66" fmla="*/ 137 w 157"/>
                <a:gd name="T67" fmla="*/ 14 h 68"/>
                <a:gd name="T68" fmla="*/ 131 w 157"/>
                <a:gd name="T69" fmla="*/ 14 h 68"/>
                <a:gd name="T70" fmla="*/ 124 w 157"/>
                <a:gd name="T71" fmla="*/ 15 h 68"/>
                <a:gd name="T72" fmla="*/ 114 w 157"/>
                <a:gd name="T73" fmla="*/ 19 h 68"/>
                <a:gd name="T74" fmla="*/ 103 w 157"/>
                <a:gd name="T75" fmla="*/ 19 h 68"/>
                <a:gd name="T76" fmla="*/ 98 w 157"/>
                <a:gd name="T77" fmla="*/ 17 h 68"/>
                <a:gd name="T78" fmla="*/ 94 w 157"/>
                <a:gd name="T79" fmla="*/ 15 h 68"/>
                <a:gd name="T80" fmla="*/ 83 w 157"/>
                <a:gd name="T81" fmla="*/ 11 h 68"/>
                <a:gd name="T82" fmla="*/ 77 w 157"/>
                <a:gd name="T83" fmla="*/ 13 h 68"/>
                <a:gd name="T84" fmla="*/ 71 w 157"/>
                <a:gd name="T85" fmla="*/ 12 h 68"/>
                <a:gd name="T86" fmla="*/ 68 w 157"/>
                <a:gd name="T87" fmla="*/ 8 h 68"/>
                <a:gd name="T88" fmla="*/ 64 w 157"/>
                <a:gd name="T89" fmla="*/ 5 h 68"/>
                <a:gd name="T90" fmla="*/ 58 w 157"/>
                <a:gd name="T91" fmla="*/ 3 h 68"/>
                <a:gd name="T92" fmla="*/ 52 w 157"/>
                <a:gd name="T93" fmla="*/ 1 h 68"/>
                <a:gd name="T94" fmla="*/ 45 w 157"/>
                <a:gd name="T95" fmla="*/ 7 h 68"/>
                <a:gd name="T96" fmla="*/ 47 w 157"/>
                <a:gd name="T97" fmla="*/ 13 h 68"/>
                <a:gd name="T98" fmla="*/ 41 w 157"/>
                <a:gd name="T99" fmla="*/ 15 h 68"/>
                <a:gd name="T100" fmla="*/ 37 w 157"/>
                <a:gd name="T101" fmla="*/ 14 h 68"/>
                <a:gd name="T102" fmla="*/ 34 w 157"/>
                <a:gd name="T103" fmla="*/ 14 h 68"/>
                <a:gd name="T104" fmla="*/ 28 w 157"/>
                <a:gd name="T105" fmla="*/ 10 h 68"/>
                <a:gd name="T106" fmla="*/ 21 w 157"/>
                <a:gd name="T107" fmla="*/ 9 h 68"/>
                <a:gd name="T108" fmla="*/ 13 w 157"/>
                <a:gd name="T109" fmla="*/ 13 h 68"/>
                <a:gd name="T110" fmla="*/ 7 w 157"/>
                <a:gd name="T111" fmla="*/ 17 h 68"/>
                <a:gd name="T112" fmla="*/ 0 w 157"/>
                <a:gd name="T113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7" h="68">
                  <a:moveTo>
                    <a:pt x="0" y="19"/>
                  </a:moveTo>
                  <a:cubicBezTo>
                    <a:pt x="1" y="23"/>
                    <a:pt x="3" y="25"/>
                    <a:pt x="7" y="26"/>
                  </a:cubicBezTo>
                  <a:cubicBezTo>
                    <a:pt x="9" y="27"/>
                    <a:pt x="10" y="28"/>
                    <a:pt x="12" y="29"/>
                  </a:cubicBezTo>
                  <a:cubicBezTo>
                    <a:pt x="13" y="31"/>
                    <a:pt x="14" y="34"/>
                    <a:pt x="15" y="36"/>
                  </a:cubicBezTo>
                  <a:cubicBezTo>
                    <a:pt x="16" y="37"/>
                    <a:pt x="15" y="37"/>
                    <a:pt x="15" y="38"/>
                  </a:cubicBezTo>
                  <a:cubicBezTo>
                    <a:pt x="14" y="38"/>
                    <a:pt x="15" y="39"/>
                    <a:pt x="15" y="40"/>
                  </a:cubicBezTo>
                  <a:cubicBezTo>
                    <a:pt x="14" y="43"/>
                    <a:pt x="13" y="43"/>
                    <a:pt x="16" y="45"/>
                  </a:cubicBezTo>
                  <a:cubicBezTo>
                    <a:pt x="20" y="46"/>
                    <a:pt x="24" y="45"/>
                    <a:pt x="28" y="47"/>
                  </a:cubicBezTo>
                  <a:cubicBezTo>
                    <a:pt x="30" y="49"/>
                    <a:pt x="34" y="52"/>
                    <a:pt x="36" y="54"/>
                  </a:cubicBezTo>
                  <a:cubicBezTo>
                    <a:pt x="37" y="55"/>
                    <a:pt x="38" y="57"/>
                    <a:pt x="39" y="59"/>
                  </a:cubicBezTo>
                  <a:cubicBezTo>
                    <a:pt x="40" y="61"/>
                    <a:pt x="43" y="60"/>
                    <a:pt x="44" y="60"/>
                  </a:cubicBezTo>
                  <a:cubicBezTo>
                    <a:pt x="48" y="60"/>
                    <a:pt x="52" y="60"/>
                    <a:pt x="56" y="60"/>
                  </a:cubicBezTo>
                  <a:cubicBezTo>
                    <a:pt x="58" y="60"/>
                    <a:pt x="62" y="60"/>
                    <a:pt x="64" y="61"/>
                  </a:cubicBezTo>
                  <a:cubicBezTo>
                    <a:pt x="66" y="62"/>
                    <a:pt x="67" y="64"/>
                    <a:pt x="69" y="64"/>
                  </a:cubicBezTo>
                  <a:cubicBezTo>
                    <a:pt x="71" y="65"/>
                    <a:pt x="74" y="66"/>
                    <a:pt x="76" y="66"/>
                  </a:cubicBezTo>
                  <a:cubicBezTo>
                    <a:pt x="78" y="65"/>
                    <a:pt x="80" y="68"/>
                    <a:pt x="81" y="67"/>
                  </a:cubicBezTo>
                  <a:cubicBezTo>
                    <a:pt x="85" y="65"/>
                    <a:pt x="88" y="63"/>
                    <a:pt x="93" y="62"/>
                  </a:cubicBezTo>
                  <a:cubicBezTo>
                    <a:pt x="97" y="62"/>
                    <a:pt x="103" y="63"/>
                    <a:pt x="106" y="61"/>
                  </a:cubicBezTo>
                  <a:cubicBezTo>
                    <a:pt x="109" y="59"/>
                    <a:pt x="110" y="56"/>
                    <a:pt x="113" y="55"/>
                  </a:cubicBezTo>
                  <a:cubicBezTo>
                    <a:pt x="116" y="54"/>
                    <a:pt x="116" y="53"/>
                    <a:pt x="114" y="51"/>
                  </a:cubicBezTo>
                  <a:cubicBezTo>
                    <a:pt x="113" y="50"/>
                    <a:pt x="113" y="48"/>
                    <a:pt x="115" y="47"/>
                  </a:cubicBezTo>
                  <a:cubicBezTo>
                    <a:pt x="118" y="44"/>
                    <a:pt x="122" y="50"/>
                    <a:pt x="126" y="46"/>
                  </a:cubicBezTo>
                  <a:cubicBezTo>
                    <a:pt x="127" y="45"/>
                    <a:pt x="128" y="44"/>
                    <a:pt x="130" y="44"/>
                  </a:cubicBezTo>
                  <a:cubicBezTo>
                    <a:pt x="133" y="43"/>
                    <a:pt x="134" y="44"/>
                    <a:pt x="137" y="42"/>
                  </a:cubicBezTo>
                  <a:cubicBezTo>
                    <a:pt x="138" y="41"/>
                    <a:pt x="138" y="38"/>
                    <a:pt x="139" y="38"/>
                  </a:cubicBezTo>
                  <a:cubicBezTo>
                    <a:pt x="141" y="37"/>
                    <a:pt x="142" y="37"/>
                    <a:pt x="143" y="37"/>
                  </a:cubicBezTo>
                  <a:cubicBezTo>
                    <a:pt x="147" y="36"/>
                    <a:pt x="150" y="35"/>
                    <a:pt x="154" y="36"/>
                  </a:cubicBezTo>
                  <a:cubicBezTo>
                    <a:pt x="157" y="36"/>
                    <a:pt x="151" y="29"/>
                    <a:pt x="150" y="29"/>
                  </a:cubicBezTo>
                  <a:cubicBezTo>
                    <a:pt x="149" y="28"/>
                    <a:pt x="147" y="27"/>
                    <a:pt x="145" y="28"/>
                  </a:cubicBezTo>
                  <a:cubicBezTo>
                    <a:pt x="143" y="28"/>
                    <a:pt x="143" y="30"/>
                    <a:pt x="141" y="29"/>
                  </a:cubicBezTo>
                  <a:cubicBezTo>
                    <a:pt x="140" y="28"/>
                    <a:pt x="137" y="27"/>
                    <a:pt x="136" y="28"/>
                  </a:cubicBezTo>
                  <a:cubicBezTo>
                    <a:pt x="135" y="30"/>
                    <a:pt x="134" y="29"/>
                    <a:pt x="134" y="27"/>
                  </a:cubicBezTo>
                  <a:cubicBezTo>
                    <a:pt x="134" y="25"/>
                    <a:pt x="137" y="21"/>
                    <a:pt x="137" y="19"/>
                  </a:cubicBezTo>
                  <a:cubicBezTo>
                    <a:pt x="138" y="17"/>
                    <a:pt x="141" y="14"/>
                    <a:pt x="137" y="14"/>
                  </a:cubicBezTo>
                  <a:cubicBezTo>
                    <a:pt x="134" y="14"/>
                    <a:pt x="134" y="15"/>
                    <a:pt x="131" y="14"/>
                  </a:cubicBezTo>
                  <a:cubicBezTo>
                    <a:pt x="128" y="13"/>
                    <a:pt x="127" y="13"/>
                    <a:pt x="124" y="15"/>
                  </a:cubicBezTo>
                  <a:cubicBezTo>
                    <a:pt x="121" y="17"/>
                    <a:pt x="117" y="18"/>
                    <a:pt x="114" y="19"/>
                  </a:cubicBezTo>
                  <a:cubicBezTo>
                    <a:pt x="109" y="20"/>
                    <a:pt x="107" y="19"/>
                    <a:pt x="103" y="19"/>
                  </a:cubicBezTo>
                  <a:cubicBezTo>
                    <a:pt x="101" y="18"/>
                    <a:pt x="100" y="18"/>
                    <a:pt x="98" y="17"/>
                  </a:cubicBezTo>
                  <a:cubicBezTo>
                    <a:pt x="97" y="17"/>
                    <a:pt x="96" y="15"/>
                    <a:pt x="94" y="15"/>
                  </a:cubicBezTo>
                  <a:cubicBezTo>
                    <a:pt x="90" y="14"/>
                    <a:pt x="88" y="12"/>
                    <a:pt x="83" y="11"/>
                  </a:cubicBezTo>
                  <a:cubicBezTo>
                    <a:pt x="81" y="11"/>
                    <a:pt x="79" y="12"/>
                    <a:pt x="77" y="13"/>
                  </a:cubicBezTo>
                  <a:cubicBezTo>
                    <a:pt x="75" y="14"/>
                    <a:pt x="73" y="13"/>
                    <a:pt x="71" y="12"/>
                  </a:cubicBezTo>
                  <a:cubicBezTo>
                    <a:pt x="69" y="11"/>
                    <a:pt x="68" y="11"/>
                    <a:pt x="68" y="8"/>
                  </a:cubicBezTo>
                  <a:cubicBezTo>
                    <a:pt x="67" y="6"/>
                    <a:pt x="67" y="6"/>
                    <a:pt x="64" y="5"/>
                  </a:cubicBezTo>
                  <a:cubicBezTo>
                    <a:pt x="62" y="4"/>
                    <a:pt x="60" y="3"/>
                    <a:pt x="58" y="3"/>
                  </a:cubicBezTo>
                  <a:cubicBezTo>
                    <a:pt x="56" y="3"/>
                    <a:pt x="53" y="0"/>
                    <a:pt x="52" y="1"/>
                  </a:cubicBezTo>
                  <a:cubicBezTo>
                    <a:pt x="50" y="1"/>
                    <a:pt x="46" y="5"/>
                    <a:pt x="45" y="7"/>
                  </a:cubicBezTo>
                  <a:cubicBezTo>
                    <a:pt x="45" y="9"/>
                    <a:pt x="48" y="11"/>
                    <a:pt x="47" y="13"/>
                  </a:cubicBezTo>
                  <a:cubicBezTo>
                    <a:pt x="46" y="15"/>
                    <a:pt x="43" y="17"/>
                    <a:pt x="41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1" y="13"/>
                    <a:pt x="31" y="11"/>
                    <a:pt x="28" y="10"/>
                  </a:cubicBezTo>
                  <a:cubicBezTo>
                    <a:pt x="26" y="9"/>
                    <a:pt x="23" y="8"/>
                    <a:pt x="21" y="9"/>
                  </a:cubicBezTo>
                  <a:cubicBezTo>
                    <a:pt x="18" y="10"/>
                    <a:pt x="16" y="12"/>
                    <a:pt x="13" y="13"/>
                  </a:cubicBezTo>
                  <a:cubicBezTo>
                    <a:pt x="11" y="14"/>
                    <a:pt x="9" y="16"/>
                    <a:pt x="7" y="17"/>
                  </a:cubicBezTo>
                  <a:cubicBezTo>
                    <a:pt x="4" y="17"/>
                    <a:pt x="2" y="19"/>
                    <a:pt x="0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3" name="Freeform 717">
              <a:extLst>
                <a:ext uri="{FF2B5EF4-FFF2-40B4-BE49-F238E27FC236}">
                  <a16:creationId xmlns:a16="http://schemas.microsoft.com/office/drawing/2014/main" id="{FB47F47C-A3F4-43D5-AF98-7B85817ED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8" y="2423138"/>
              <a:ext cx="293069" cy="504914"/>
            </a:xfrm>
            <a:custGeom>
              <a:avLst/>
              <a:gdLst>
                <a:gd name="T0" fmla="*/ 61 w 63"/>
                <a:gd name="T1" fmla="*/ 25 h 108"/>
                <a:gd name="T2" fmla="*/ 61 w 63"/>
                <a:gd name="T3" fmla="*/ 20 h 108"/>
                <a:gd name="T4" fmla="*/ 61 w 63"/>
                <a:gd name="T5" fmla="*/ 16 h 108"/>
                <a:gd name="T6" fmla="*/ 60 w 63"/>
                <a:gd name="T7" fmla="*/ 13 h 108"/>
                <a:gd name="T8" fmla="*/ 60 w 63"/>
                <a:gd name="T9" fmla="*/ 11 h 108"/>
                <a:gd name="T10" fmla="*/ 57 w 63"/>
                <a:gd name="T11" fmla="*/ 7 h 108"/>
                <a:gd name="T12" fmla="*/ 51 w 63"/>
                <a:gd name="T13" fmla="*/ 5 h 108"/>
                <a:gd name="T14" fmla="*/ 44 w 63"/>
                <a:gd name="T15" fmla="*/ 1 h 108"/>
                <a:gd name="T16" fmla="*/ 44 w 63"/>
                <a:gd name="T17" fmla="*/ 5 h 108"/>
                <a:gd name="T18" fmla="*/ 34 w 63"/>
                <a:gd name="T19" fmla="*/ 5 h 108"/>
                <a:gd name="T20" fmla="*/ 34 w 63"/>
                <a:gd name="T21" fmla="*/ 10 h 108"/>
                <a:gd name="T22" fmla="*/ 29 w 63"/>
                <a:gd name="T23" fmla="*/ 10 h 108"/>
                <a:gd name="T24" fmla="*/ 27 w 63"/>
                <a:gd name="T25" fmla="*/ 12 h 108"/>
                <a:gd name="T26" fmla="*/ 25 w 63"/>
                <a:gd name="T27" fmla="*/ 15 h 108"/>
                <a:gd name="T28" fmla="*/ 25 w 63"/>
                <a:gd name="T29" fmla="*/ 18 h 108"/>
                <a:gd name="T30" fmla="*/ 24 w 63"/>
                <a:gd name="T31" fmla="*/ 20 h 108"/>
                <a:gd name="T32" fmla="*/ 20 w 63"/>
                <a:gd name="T33" fmla="*/ 25 h 108"/>
                <a:gd name="T34" fmla="*/ 17 w 63"/>
                <a:gd name="T35" fmla="*/ 27 h 108"/>
                <a:gd name="T36" fmla="*/ 16 w 63"/>
                <a:gd name="T37" fmla="*/ 33 h 108"/>
                <a:gd name="T38" fmla="*/ 13 w 63"/>
                <a:gd name="T39" fmla="*/ 38 h 108"/>
                <a:gd name="T40" fmla="*/ 15 w 63"/>
                <a:gd name="T41" fmla="*/ 42 h 108"/>
                <a:gd name="T42" fmla="*/ 9 w 63"/>
                <a:gd name="T43" fmla="*/ 44 h 108"/>
                <a:gd name="T44" fmla="*/ 5 w 63"/>
                <a:gd name="T45" fmla="*/ 51 h 108"/>
                <a:gd name="T46" fmla="*/ 6 w 63"/>
                <a:gd name="T47" fmla="*/ 57 h 108"/>
                <a:gd name="T48" fmla="*/ 8 w 63"/>
                <a:gd name="T49" fmla="*/ 63 h 108"/>
                <a:gd name="T50" fmla="*/ 7 w 63"/>
                <a:gd name="T51" fmla="*/ 67 h 108"/>
                <a:gd name="T52" fmla="*/ 7 w 63"/>
                <a:gd name="T53" fmla="*/ 74 h 108"/>
                <a:gd name="T54" fmla="*/ 4 w 63"/>
                <a:gd name="T55" fmla="*/ 78 h 108"/>
                <a:gd name="T56" fmla="*/ 3 w 63"/>
                <a:gd name="T57" fmla="*/ 83 h 108"/>
                <a:gd name="T58" fmla="*/ 0 w 63"/>
                <a:gd name="T59" fmla="*/ 82 h 108"/>
                <a:gd name="T60" fmla="*/ 4 w 63"/>
                <a:gd name="T61" fmla="*/ 90 h 108"/>
                <a:gd name="T62" fmla="*/ 7 w 63"/>
                <a:gd name="T63" fmla="*/ 97 h 108"/>
                <a:gd name="T64" fmla="*/ 8 w 63"/>
                <a:gd name="T65" fmla="*/ 102 h 108"/>
                <a:gd name="T66" fmla="*/ 10 w 63"/>
                <a:gd name="T67" fmla="*/ 107 h 108"/>
                <a:gd name="T68" fmla="*/ 14 w 63"/>
                <a:gd name="T69" fmla="*/ 108 h 108"/>
                <a:gd name="T70" fmla="*/ 15 w 63"/>
                <a:gd name="T71" fmla="*/ 105 h 108"/>
                <a:gd name="T72" fmla="*/ 24 w 63"/>
                <a:gd name="T73" fmla="*/ 101 h 108"/>
                <a:gd name="T74" fmla="*/ 27 w 63"/>
                <a:gd name="T75" fmla="*/ 92 h 108"/>
                <a:gd name="T76" fmla="*/ 26 w 63"/>
                <a:gd name="T77" fmla="*/ 87 h 108"/>
                <a:gd name="T78" fmla="*/ 28 w 63"/>
                <a:gd name="T79" fmla="*/ 84 h 108"/>
                <a:gd name="T80" fmla="*/ 32 w 63"/>
                <a:gd name="T81" fmla="*/ 82 h 108"/>
                <a:gd name="T82" fmla="*/ 32 w 63"/>
                <a:gd name="T83" fmla="*/ 81 h 108"/>
                <a:gd name="T84" fmla="*/ 35 w 63"/>
                <a:gd name="T85" fmla="*/ 80 h 108"/>
                <a:gd name="T86" fmla="*/ 34 w 63"/>
                <a:gd name="T87" fmla="*/ 78 h 108"/>
                <a:gd name="T88" fmla="*/ 36 w 63"/>
                <a:gd name="T89" fmla="*/ 77 h 108"/>
                <a:gd name="T90" fmla="*/ 35 w 63"/>
                <a:gd name="T91" fmla="*/ 73 h 108"/>
                <a:gd name="T92" fmla="*/ 29 w 63"/>
                <a:gd name="T93" fmla="*/ 66 h 108"/>
                <a:gd name="T94" fmla="*/ 30 w 63"/>
                <a:gd name="T95" fmla="*/ 60 h 108"/>
                <a:gd name="T96" fmla="*/ 30 w 63"/>
                <a:gd name="T97" fmla="*/ 56 h 108"/>
                <a:gd name="T98" fmla="*/ 33 w 63"/>
                <a:gd name="T99" fmla="*/ 53 h 108"/>
                <a:gd name="T100" fmla="*/ 39 w 63"/>
                <a:gd name="T101" fmla="*/ 48 h 108"/>
                <a:gd name="T102" fmla="*/ 49 w 63"/>
                <a:gd name="T103" fmla="*/ 41 h 108"/>
                <a:gd name="T104" fmla="*/ 50 w 63"/>
                <a:gd name="T105" fmla="*/ 35 h 108"/>
                <a:gd name="T106" fmla="*/ 50 w 63"/>
                <a:gd name="T107" fmla="*/ 32 h 108"/>
                <a:gd name="T108" fmla="*/ 54 w 63"/>
                <a:gd name="T109" fmla="*/ 30 h 108"/>
                <a:gd name="T110" fmla="*/ 58 w 63"/>
                <a:gd name="T111" fmla="*/ 29 h 108"/>
                <a:gd name="T112" fmla="*/ 60 w 63"/>
                <a:gd name="T113" fmla="*/ 28 h 108"/>
                <a:gd name="T114" fmla="*/ 63 w 63"/>
                <a:gd name="T115" fmla="*/ 28 h 108"/>
                <a:gd name="T116" fmla="*/ 61 w 63"/>
                <a:gd name="T117" fmla="*/ 25 h 108"/>
                <a:gd name="T118" fmla="*/ 61 w 63"/>
                <a:gd name="T11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" h="108">
                  <a:moveTo>
                    <a:pt x="61" y="25"/>
                  </a:moveTo>
                  <a:cubicBezTo>
                    <a:pt x="60" y="24"/>
                    <a:pt x="62" y="22"/>
                    <a:pt x="61" y="20"/>
                  </a:cubicBezTo>
                  <a:cubicBezTo>
                    <a:pt x="60" y="18"/>
                    <a:pt x="61" y="18"/>
                    <a:pt x="61" y="16"/>
                  </a:cubicBezTo>
                  <a:cubicBezTo>
                    <a:pt x="61" y="15"/>
                    <a:pt x="60" y="14"/>
                    <a:pt x="60" y="13"/>
                  </a:cubicBezTo>
                  <a:cubicBezTo>
                    <a:pt x="59" y="12"/>
                    <a:pt x="60" y="12"/>
                    <a:pt x="60" y="11"/>
                  </a:cubicBezTo>
                  <a:cubicBezTo>
                    <a:pt x="59" y="9"/>
                    <a:pt x="59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9" y="3"/>
                    <a:pt x="47" y="0"/>
                    <a:pt x="44" y="1"/>
                  </a:cubicBezTo>
                  <a:cubicBezTo>
                    <a:pt x="43" y="1"/>
                    <a:pt x="44" y="4"/>
                    <a:pt x="44" y="5"/>
                  </a:cubicBezTo>
                  <a:cubicBezTo>
                    <a:pt x="43" y="8"/>
                    <a:pt x="37" y="6"/>
                    <a:pt x="34" y="5"/>
                  </a:cubicBezTo>
                  <a:cubicBezTo>
                    <a:pt x="34" y="7"/>
                    <a:pt x="34" y="8"/>
                    <a:pt x="34" y="10"/>
                  </a:cubicBezTo>
                  <a:cubicBezTo>
                    <a:pt x="33" y="10"/>
                    <a:pt x="31" y="9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3"/>
                    <a:pt x="25" y="14"/>
                    <a:pt x="25" y="15"/>
                  </a:cubicBezTo>
                  <a:cubicBezTo>
                    <a:pt x="24" y="16"/>
                    <a:pt x="26" y="18"/>
                    <a:pt x="25" y="18"/>
                  </a:cubicBezTo>
                  <a:cubicBezTo>
                    <a:pt x="25" y="19"/>
                    <a:pt x="24" y="19"/>
                    <a:pt x="24" y="20"/>
                  </a:cubicBezTo>
                  <a:cubicBezTo>
                    <a:pt x="22" y="21"/>
                    <a:pt x="20" y="23"/>
                    <a:pt x="20" y="25"/>
                  </a:cubicBezTo>
                  <a:cubicBezTo>
                    <a:pt x="20" y="27"/>
                    <a:pt x="18" y="25"/>
                    <a:pt x="17" y="27"/>
                  </a:cubicBezTo>
                  <a:cubicBezTo>
                    <a:pt x="17" y="29"/>
                    <a:pt x="17" y="31"/>
                    <a:pt x="16" y="33"/>
                  </a:cubicBezTo>
                  <a:cubicBezTo>
                    <a:pt x="16" y="35"/>
                    <a:pt x="13" y="36"/>
                    <a:pt x="13" y="38"/>
                  </a:cubicBezTo>
                  <a:cubicBezTo>
                    <a:pt x="13" y="39"/>
                    <a:pt x="16" y="41"/>
                    <a:pt x="15" y="42"/>
                  </a:cubicBezTo>
                  <a:cubicBezTo>
                    <a:pt x="13" y="44"/>
                    <a:pt x="11" y="43"/>
                    <a:pt x="9" y="44"/>
                  </a:cubicBezTo>
                  <a:cubicBezTo>
                    <a:pt x="6" y="45"/>
                    <a:pt x="5" y="48"/>
                    <a:pt x="5" y="51"/>
                  </a:cubicBezTo>
                  <a:cubicBezTo>
                    <a:pt x="6" y="53"/>
                    <a:pt x="6" y="55"/>
                    <a:pt x="6" y="57"/>
                  </a:cubicBezTo>
                  <a:cubicBezTo>
                    <a:pt x="6" y="60"/>
                    <a:pt x="4" y="61"/>
                    <a:pt x="8" y="63"/>
                  </a:cubicBezTo>
                  <a:cubicBezTo>
                    <a:pt x="10" y="65"/>
                    <a:pt x="9" y="66"/>
                    <a:pt x="7" y="67"/>
                  </a:cubicBezTo>
                  <a:cubicBezTo>
                    <a:pt x="6" y="68"/>
                    <a:pt x="8" y="72"/>
                    <a:pt x="7" y="74"/>
                  </a:cubicBezTo>
                  <a:cubicBezTo>
                    <a:pt x="7" y="76"/>
                    <a:pt x="4" y="76"/>
                    <a:pt x="4" y="78"/>
                  </a:cubicBezTo>
                  <a:cubicBezTo>
                    <a:pt x="4" y="79"/>
                    <a:pt x="4" y="83"/>
                    <a:pt x="3" y="83"/>
                  </a:cubicBezTo>
                  <a:cubicBezTo>
                    <a:pt x="3" y="83"/>
                    <a:pt x="1" y="82"/>
                    <a:pt x="0" y="82"/>
                  </a:cubicBezTo>
                  <a:cubicBezTo>
                    <a:pt x="0" y="86"/>
                    <a:pt x="4" y="87"/>
                    <a:pt x="4" y="90"/>
                  </a:cubicBezTo>
                  <a:cubicBezTo>
                    <a:pt x="3" y="91"/>
                    <a:pt x="6" y="96"/>
                    <a:pt x="7" y="97"/>
                  </a:cubicBezTo>
                  <a:cubicBezTo>
                    <a:pt x="9" y="99"/>
                    <a:pt x="8" y="100"/>
                    <a:pt x="8" y="102"/>
                  </a:cubicBezTo>
                  <a:cubicBezTo>
                    <a:pt x="8" y="103"/>
                    <a:pt x="10" y="105"/>
                    <a:pt x="10" y="107"/>
                  </a:cubicBezTo>
                  <a:cubicBezTo>
                    <a:pt x="9" y="108"/>
                    <a:pt x="13" y="107"/>
                    <a:pt x="14" y="108"/>
                  </a:cubicBezTo>
                  <a:cubicBezTo>
                    <a:pt x="16" y="108"/>
                    <a:pt x="15" y="107"/>
                    <a:pt x="15" y="105"/>
                  </a:cubicBezTo>
                  <a:cubicBezTo>
                    <a:pt x="15" y="100"/>
                    <a:pt x="23" y="104"/>
                    <a:pt x="24" y="101"/>
                  </a:cubicBezTo>
                  <a:cubicBezTo>
                    <a:pt x="25" y="98"/>
                    <a:pt x="26" y="95"/>
                    <a:pt x="27" y="92"/>
                  </a:cubicBezTo>
                  <a:cubicBezTo>
                    <a:pt x="27" y="90"/>
                    <a:pt x="27" y="88"/>
                    <a:pt x="26" y="87"/>
                  </a:cubicBezTo>
                  <a:cubicBezTo>
                    <a:pt x="25" y="85"/>
                    <a:pt x="26" y="85"/>
                    <a:pt x="28" y="84"/>
                  </a:cubicBezTo>
                  <a:cubicBezTo>
                    <a:pt x="29" y="84"/>
                    <a:pt x="32" y="83"/>
                    <a:pt x="32" y="82"/>
                  </a:cubicBezTo>
                  <a:cubicBezTo>
                    <a:pt x="32" y="82"/>
                    <a:pt x="32" y="81"/>
                    <a:pt x="32" y="81"/>
                  </a:cubicBezTo>
                  <a:cubicBezTo>
                    <a:pt x="33" y="81"/>
                    <a:pt x="35" y="81"/>
                    <a:pt x="35" y="80"/>
                  </a:cubicBezTo>
                  <a:cubicBezTo>
                    <a:pt x="35" y="79"/>
                    <a:pt x="34" y="79"/>
                    <a:pt x="34" y="78"/>
                  </a:cubicBezTo>
                  <a:cubicBezTo>
                    <a:pt x="35" y="78"/>
                    <a:pt x="36" y="77"/>
                    <a:pt x="36" y="77"/>
                  </a:cubicBezTo>
                  <a:cubicBezTo>
                    <a:pt x="38" y="75"/>
                    <a:pt x="37" y="74"/>
                    <a:pt x="35" y="73"/>
                  </a:cubicBezTo>
                  <a:cubicBezTo>
                    <a:pt x="33" y="71"/>
                    <a:pt x="29" y="70"/>
                    <a:pt x="29" y="66"/>
                  </a:cubicBezTo>
                  <a:cubicBezTo>
                    <a:pt x="29" y="64"/>
                    <a:pt x="29" y="62"/>
                    <a:pt x="30" y="60"/>
                  </a:cubicBezTo>
                  <a:cubicBezTo>
                    <a:pt x="31" y="58"/>
                    <a:pt x="31" y="58"/>
                    <a:pt x="30" y="56"/>
                  </a:cubicBezTo>
                  <a:cubicBezTo>
                    <a:pt x="29" y="56"/>
                    <a:pt x="33" y="53"/>
                    <a:pt x="33" y="53"/>
                  </a:cubicBezTo>
                  <a:cubicBezTo>
                    <a:pt x="35" y="51"/>
                    <a:pt x="36" y="49"/>
                    <a:pt x="39" y="48"/>
                  </a:cubicBezTo>
                  <a:cubicBezTo>
                    <a:pt x="42" y="47"/>
                    <a:pt x="47" y="44"/>
                    <a:pt x="49" y="41"/>
                  </a:cubicBezTo>
                  <a:cubicBezTo>
                    <a:pt x="51" y="38"/>
                    <a:pt x="46" y="36"/>
                    <a:pt x="50" y="35"/>
                  </a:cubicBezTo>
                  <a:cubicBezTo>
                    <a:pt x="52" y="34"/>
                    <a:pt x="51" y="34"/>
                    <a:pt x="50" y="32"/>
                  </a:cubicBezTo>
                  <a:cubicBezTo>
                    <a:pt x="50" y="31"/>
                    <a:pt x="53" y="30"/>
                    <a:pt x="54" y="30"/>
                  </a:cubicBezTo>
                  <a:cubicBezTo>
                    <a:pt x="56" y="28"/>
                    <a:pt x="57" y="27"/>
                    <a:pt x="58" y="29"/>
                  </a:cubicBezTo>
                  <a:cubicBezTo>
                    <a:pt x="59" y="29"/>
                    <a:pt x="60" y="28"/>
                    <a:pt x="60" y="28"/>
                  </a:cubicBezTo>
                  <a:cubicBezTo>
                    <a:pt x="61" y="28"/>
                    <a:pt x="62" y="28"/>
                    <a:pt x="63" y="28"/>
                  </a:cubicBezTo>
                  <a:cubicBezTo>
                    <a:pt x="63" y="27"/>
                    <a:pt x="62" y="27"/>
                    <a:pt x="61" y="25"/>
                  </a:cubicBezTo>
                  <a:cubicBezTo>
                    <a:pt x="60" y="24"/>
                    <a:pt x="61" y="26"/>
                    <a:pt x="61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4" name="Freeform 718">
              <a:extLst>
                <a:ext uri="{FF2B5EF4-FFF2-40B4-BE49-F238E27FC236}">
                  <a16:creationId xmlns:a16="http://schemas.microsoft.com/office/drawing/2014/main" id="{32CAF9EC-FCEA-4CCC-996B-A02387BAE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6292" y="2384911"/>
              <a:ext cx="251657" cy="393418"/>
            </a:xfrm>
            <a:custGeom>
              <a:avLst/>
              <a:gdLst>
                <a:gd name="T0" fmla="*/ 53 w 54"/>
                <a:gd name="T1" fmla="*/ 59 h 84"/>
                <a:gd name="T2" fmla="*/ 47 w 54"/>
                <a:gd name="T3" fmla="*/ 55 h 84"/>
                <a:gd name="T4" fmla="*/ 49 w 54"/>
                <a:gd name="T5" fmla="*/ 51 h 84"/>
                <a:gd name="T6" fmla="*/ 44 w 54"/>
                <a:gd name="T7" fmla="*/ 44 h 84"/>
                <a:gd name="T8" fmla="*/ 46 w 54"/>
                <a:gd name="T9" fmla="*/ 43 h 84"/>
                <a:gd name="T10" fmla="*/ 44 w 54"/>
                <a:gd name="T11" fmla="*/ 38 h 84"/>
                <a:gd name="T12" fmla="*/ 45 w 54"/>
                <a:gd name="T13" fmla="*/ 36 h 84"/>
                <a:gd name="T14" fmla="*/ 44 w 54"/>
                <a:gd name="T15" fmla="*/ 32 h 84"/>
                <a:gd name="T16" fmla="*/ 42 w 54"/>
                <a:gd name="T17" fmla="*/ 26 h 84"/>
                <a:gd name="T18" fmla="*/ 45 w 54"/>
                <a:gd name="T19" fmla="*/ 23 h 84"/>
                <a:gd name="T20" fmla="*/ 44 w 54"/>
                <a:gd name="T21" fmla="*/ 19 h 84"/>
                <a:gd name="T22" fmla="*/ 38 w 54"/>
                <a:gd name="T23" fmla="*/ 13 h 84"/>
                <a:gd name="T24" fmla="*/ 40 w 54"/>
                <a:gd name="T25" fmla="*/ 12 h 84"/>
                <a:gd name="T26" fmla="*/ 39 w 54"/>
                <a:gd name="T27" fmla="*/ 10 h 84"/>
                <a:gd name="T28" fmla="*/ 41 w 54"/>
                <a:gd name="T29" fmla="*/ 3 h 84"/>
                <a:gd name="T30" fmla="*/ 37 w 54"/>
                <a:gd name="T31" fmla="*/ 1 h 84"/>
                <a:gd name="T32" fmla="*/ 34 w 54"/>
                <a:gd name="T33" fmla="*/ 0 h 84"/>
                <a:gd name="T34" fmla="*/ 29 w 54"/>
                <a:gd name="T35" fmla="*/ 1 h 84"/>
                <a:gd name="T36" fmla="*/ 25 w 54"/>
                <a:gd name="T37" fmla="*/ 5 h 84"/>
                <a:gd name="T38" fmla="*/ 24 w 54"/>
                <a:gd name="T39" fmla="*/ 10 h 84"/>
                <a:gd name="T40" fmla="*/ 21 w 54"/>
                <a:gd name="T41" fmla="*/ 13 h 84"/>
                <a:gd name="T42" fmla="*/ 17 w 54"/>
                <a:gd name="T43" fmla="*/ 11 h 84"/>
                <a:gd name="T44" fmla="*/ 14 w 54"/>
                <a:gd name="T45" fmla="*/ 12 h 84"/>
                <a:gd name="T46" fmla="*/ 7 w 54"/>
                <a:gd name="T47" fmla="*/ 10 h 84"/>
                <a:gd name="T48" fmla="*/ 4 w 54"/>
                <a:gd name="T49" fmla="*/ 7 h 84"/>
                <a:gd name="T50" fmla="*/ 0 w 54"/>
                <a:gd name="T51" fmla="*/ 9 h 84"/>
                <a:gd name="T52" fmla="*/ 8 w 54"/>
                <a:gd name="T53" fmla="*/ 14 h 84"/>
                <a:gd name="T54" fmla="*/ 12 w 54"/>
                <a:gd name="T55" fmla="*/ 16 h 84"/>
                <a:gd name="T56" fmla="*/ 14 w 54"/>
                <a:gd name="T57" fmla="*/ 19 h 84"/>
                <a:gd name="T58" fmla="*/ 14 w 54"/>
                <a:gd name="T59" fmla="*/ 21 h 84"/>
                <a:gd name="T60" fmla="*/ 15 w 54"/>
                <a:gd name="T61" fmla="*/ 24 h 84"/>
                <a:gd name="T62" fmla="*/ 15 w 54"/>
                <a:gd name="T63" fmla="*/ 27 h 84"/>
                <a:gd name="T64" fmla="*/ 16 w 54"/>
                <a:gd name="T65" fmla="*/ 29 h 84"/>
                <a:gd name="T66" fmla="*/ 15 w 54"/>
                <a:gd name="T67" fmla="*/ 33 h 84"/>
                <a:gd name="T68" fmla="*/ 17 w 54"/>
                <a:gd name="T69" fmla="*/ 36 h 84"/>
                <a:gd name="T70" fmla="*/ 21 w 54"/>
                <a:gd name="T71" fmla="*/ 38 h 84"/>
                <a:gd name="T72" fmla="*/ 22 w 54"/>
                <a:gd name="T73" fmla="*/ 41 h 84"/>
                <a:gd name="T74" fmla="*/ 23 w 54"/>
                <a:gd name="T75" fmla="*/ 44 h 84"/>
                <a:gd name="T76" fmla="*/ 20 w 54"/>
                <a:gd name="T77" fmla="*/ 44 h 84"/>
                <a:gd name="T78" fmla="*/ 16 w 54"/>
                <a:gd name="T79" fmla="*/ 49 h 84"/>
                <a:gd name="T80" fmla="*/ 13 w 54"/>
                <a:gd name="T81" fmla="*/ 51 h 84"/>
                <a:gd name="T82" fmla="*/ 10 w 54"/>
                <a:gd name="T83" fmla="*/ 54 h 84"/>
                <a:gd name="T84" fmla="*/ 4 w 54"/>
                <a:gd name="T85" fmla="*/ 57 h 84"/>
                <a:gd name="T86" fmla="*/ 2 w 54"/>
                <a:gd name="T87" fmla="*/ 62 h 84"/>
                <a:gd name="T88" fmla="*/ 4 w 54"/>
                <a:gd name="T89" fmla="*/ 67 h 84"/>
                <a:gd name="T90" fmla="*/ 4 w 54"/>
                <a:gd name="T91" fmla="*/ 73 h 84"/>
                <a:gd name="T92" fmla="*/ 4 w 54"/>
                <a:gd name="T93" fmla="*/ 78 h 84"/>
                <a:gd name="T94" fmla="*/ 7 w 54"/>
                <a:gd name="T95" fmla="*/ 80 h 84"/>
                <a:gd name="T96" fmla="*/ 5 w 54"/>
                <a:gd name="T97" fmla="*/ 81 h 84"/>
                <a:gd name="T98" fmla="*/ 8 w 54"/>
                <a:gd name="T99" fmla="*/ 79 h 84"/>
                <a:gd name="T100" fmla="*/ 8 w 54"/>
                <a:gd name="T101" fmla="*/ 83 h 84"/>
                <a:gd name="T102" fmla="*/ 11 w 54"/>
                <a:gd name="T103" fmla="*/ 80 h 84"/>
                <a:gd name="T104" fmla="*/ 11 w 54"/>
                <a:gd name="T105" fmla="*/ 83 h 84"/>
                <a:gd name="T106" fmla="*/ 23 w 54"/>
                <a:gd name="T107" fmla="*/ 80 h 84"/>
                <a:gd name="T108" fmla="*/ 36 w 54"/>
                <a:gd name="T109" fmla="*/ 78 h 84"/>
                <a:gd name="T110" fmla="*/ 46 w 54"/>
                <a:gd name="T111" fmla="*/ 68 h 84"/>
                <a:gd name="T112" fmla="*/ 53 w 54"/>
                <a:gd name="T113" fmla="*/ 59 h 84"/>
                <a:gd name="T114" fmla="*/ 53 w 54"/>
                <a:gd name="T115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84">
                  <a:moveTo>
                    <a:pt x="53" y="59"/>
                  </a:moveTo>
                  <a:cubicBezTo>
                    <a:pt x="52" y="57"/>
                    <a:pt x="49" y="56"/>
                    <a:pt x="47" y="55"/>
                  </a:cubicBezTo>
                  <a:cubicBezTo>
                    <a:pt x="44" y="53"/>
                    <a:pt x="48" y="53"/>
                    <a:pt x="49" y="51"/>
                  </a:cubicBezTo>
                  <a:cubicBezTo>
                    <a:pt x="49" y="51"/>
                    <a:pt x="45" y="45"/>
                    <a:pt x="44" y="44"/>
                  </a:cubicBezTo>
                  <a:cubicBezTo>
                    <a:pt x="44" y="44"/>
                    <a:pt x="46" y="43"/>
                    <a:pt x="46" y="43"/>
                  </a:cubicBezTo>
                  <a:cubicBezTo>
                    <a:pt x="46" y="42"/>
                    <a:pt x="44" y="39"/>
                    <a:pt x="44" y="38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2" y="30"/>
                    <a:pt x="40" y="28"/>
                    <a:pt x="42" y="26"/>
                  </a:cubicBezTo>
                  <a:cubicBezTo>
                    <a:pt x="43" y="25"/>
                    <a:pt x="45" y="24"/>
                    <a:pt x="45" y="23"/>
                  </a:cubicBezTo>
                  <a:cubicBezTo>
                    <a:pt x="46" y="21"/>
                    <a:pt x="44" y="20"/>
                    <a:pt x="44" y="19"/>
                  </a:cubicBezTo>
                  <a:cubicBezTo>
                    <a:pt x="43" y="18"/>
                    <a:pt x="36" y="15"/>
                    <a:pt x="38" y="13"/>
                  </a:cubicBezTo>
                  <a:cubicBezTo>
                    <a:pt x="38" y="13"/>
                    <a:pt x="40" y="12"/>
                    <a:pt x="40" y="12"/>
                  </a:cubicBezTo>
                  <a:cubicBezTo>
                    <a:pt x="40" y="12"/>
                    <a:pt x="37" y="10"/>
                    <a:pt x="39" y="10"/>
                  </a:cubicBezTo>
                  <a:cubicBezTo>
                    <a:pt x="42" y="10"/>
                    <a:pt x="44" y="5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2" y="1"/>
                    <a:pt x="31" y="0"/>
                    <a:pt x="29" y="1"/>
                  </a:cubicBezTo>
                  <a:cubicBezTo>
                    <a:pt x="28" y="2"/>
                    <a:pt x="26" y="4"/>
                    <a:pt x="25" y="5"/>
                  </a:cubicBezTo>
                  <a:cubicBezTo>
                    <a:pt x="25" y="6"/>
                    <a:pt x="25" y="10"/>
                    <a:pt x="24" y="10"/>
                  </a:cubicBezTo>
                  <a:cubicBezTo>
                    <a:pt x="23" y="11"/>
                    <a:pt x="22" y="12"/>
                    <a:pt x="21" y="13"/>
                  </a:cubicBezTo>
                  <a:cubicBezTo>
                    <a:pt x="20" y="13"/>
                    <a:pt x="18" y="11"/>
                    <a:pt x="17" y="11"/>
                  </a:cubicBezTo>
                  <a:cubicBezTo>
                    <a:pt x="16" y="11"/>
                    <a:pt x="15" y="12"/>
                    <a:pt x="14" y="12"/>
                  </a:cubicBezTo>
                  <a:cubicBezTo>
                    <a:pt x="11" y="13"/>
                    <a:pt x="9" y="12"/>
                    <a:pt x="7" y="10"/>
                  </a:cubicBezTo>
                  <a:cubicBezTo>
                    <a:pt x="7" y="9"/>
                    <a:pt x="5" y="7"/>
                    <a:pt x="4" y="7"/>
                  </a:cubicBezTo>
                  <a:cubicBezTo>
                    <a:pt x="3" y="7"/>
                    <a:pt x="1" y="9"/>
                    <a:pt x="0" y="9"/>
                  </a:cubicBezTo>
                  <a:cubicBezTo>
                    <a:pt x="2" y="11"/>
                    <a:pt x="5" y="13"/>
                    <a:pt x="8" y="14"/>
                  </a:cubicBezTo>
                  <a:cubicBezTo>
                    <a:pt x="9" y="14"/>
                    <a:pt x="11" y="15"/>
                    <a:pt x="12" y="16"/>
                  </a:cubicBezTo>
                  <a:cubicBezTo>
                    <a:pt x="13" y="17"/>
                    <a:pt x="13" y="18"/>
                    <a:pt x="14" y="19"/>
                  </a:cubicBezTo>
                  <a:cubicBezTo>
                    <a:pt x="14" y="20"/>
                    <a:pt x="13" y="20"/>
                    <a:pt x="14" y="21"/>
                  </a:cubicBezTo>
                  <a:cubicBezTo>
                    <a:pt x="14" y="22"/>
                    <a:pt x="16" y="23"/>
                    <a:pt x="15" y="24"/>
                  </a:cubicBezTo>
                  <a:cubicBezTo>
                    <a:pt x="15" y="25"/>
                    <a:pt x="14" y="26"/>
                    <a:pt x="15" y="27"/>
                  </a:cubicBezTo>
                  <a:cubicBezTo>
                    <a:pt x="15" y="27"/>
                    <a:pt x="16" y="29"/>
                    <a:pt x="16" y="29"/>
                  </a:cubicBezTo>
                  <a:cubicBezTo>
                    <a:pt x="15" y="30"/>
                    <a:pt x="15" y="32"/>
                    <a:pt x="15" y="33"/>
                  </a:cubicBezTo>
                  <a:cubicBezTo>
                    <a:pt x="15" y="33"/>
                    <a:pt x="17" y="36"/>
                    <a:pt x="17" y="36"/>
                  </a:cubicBezTo>
                  <a:cubicBezTo>
                    <a:pt x="18" y="37"/>
                    <a:pt x="20" y="38"/>
                    <a:pt x="21" y="38"/>
                  </a:cubicBezTo>
                  <a:cubicBezTo>
                    <a:pt x="22" y="39"/>
                    <a:pt x="22" y="40"/>
                    <a:pt x="22" y="41"/>
                  </a:cubicBezTo>
                  <a:cubicBezTo>
                    <a:pt x="22" y="42"/>
                    <a:pt x="23" y="43"/>
                    <a:pt x="23" y="44"/>
                  </a:cubicBezTo>
                  <a:cubicBezTo>
                    <a:pt x="23" y="45"/>
                    <a:pt x="21" y="44"/>
                    <a:pt x="20" y="44"/>
                  </a:cubicBezTo>
                  <a:cubicBezTo>
                    <a:pt x="19" y="44"/>
                    <a:pt x="16" y="48"/>
                    <a:pt x="16" y="49"/>
                  </a:cubicBezTo>
                  <a:cubicBezTo>
                    <a:pt x="15" y="50"/>
                    <a:pt x="14" y="50"/>
                    <a:pt x="13" y="51"/>
                  </a:cubicBezTo>
                  <a:cubicBezTo>
                    <a:pt x="12" y="52"/>
                    <a:pt x="11" y="53"/>
                    <a:pt x="10" y="54"/>
                  </a:cubicBezTo>
                  <a:cubicBezTo>
                    <a:pt x="9" y="54"/>
                    <a:pt x="4" y="58"/>
                    <a:pt x="4" y="57"/>
                  </a:cubicBezTo>
                  <a:cubicBezTo>
                    <a:pt x="4" y="59"/>
                    <a:pt x="2" y="60"/>
                    <a:pt x="2" y="62"/>
                  </a:cubicBezTo>
                  <a:cubicBezTo>
                    <a:pt x="3" y="64"/>
                    <a:pt x="2" y="67"/>
                    <a:pt x="4" y="67"/>
                  </a:cubicBezTo>
                  <a:cubicBezTo>
                    <a:pt x="5" y="67"/>
                    <a:pt x="4" y="72"/>
                    <a:pt x="4" y="73"/>
                  </a:cubicBezTo>
                  <a:cubicBezTo>
                    <a:pt x="4" y="75"/>
                    <a:pt x="2" y="77"/>
                    <a:pt x="4" y="78"/>
                  </a:cubicBezTo>
                  <a:cubicBezTo>
                    <a:pt x="4" y="78"/>
                    <a:pt x="8" y="79"/>
                    <a:pt x="7" y="80"/>
                  </a:cubicBezTo>
                  <a:cubicBezTo>
                    <a:pt x="7" y="80"/>
                    <a:pt x="5" y="81"/>
                    <a:pt x="5" y="81"/>
                  </a:cubicBezTo>
                  <a:cubicBezTo>
                    <a:pt x="7" y="81"/>
                    <a:pt x="7" y="79"/>
                    <a:pt x="8" y="79"/>
                  </a:cubicBezTo>
                  <a:cubicBezTo>
                    <a:pt x="10" y="78"/>
                    <a:pt x="8" y="83"/>
                    <a:pt x="8" y="83"/>
                  </a:cubicBezTo>
                  <a:cubicBezTo>
                    <a:pt x="8" y="83"/>
                    <a:pt x="11" y="80"/>
                    <a:pt x="11" y="80"/>
                  </a:cubicBezTo>
                  <a:cubicBezTo>
                    <a:pt x="12" y="79"/>
                    <a:pt x="11" y="83"/>
                    <a:pt x="11" y="83"/>
                  </a:cubicBezTo>
                  <a:cubicBezTo>
                    <a:pt x="14" y="84"/>
                    <a:pt x="20" y="81"/>
                    <a:pt x="23" y="80"/>
                  </a:cubicBezTo>
                  <a:cubicBezTo>
                    <a:pt x="27" y="79"/>
                    <a:pt x="31" y="79"/>
                    <a:pt x="36" y="78"/>
                  </a:cubicBezTo>
                  <a:cubicBezTo>
                    <a:pt x="39" y="74"/>
                    <a:pt x="43" y="71"/>
                    <a:pt x="46" y="68"/>
                  </a:cubicBezTo>
                  <a:cubicBezTo>
                    <a:pt x="48" y="66"/>
                    <a:pt x="54" y="62"/>
                    <a:pt x="53" y="59"/>
                  </a:cubicBezTo>
                  <a:cubicBezTo>
                    <a:pt x="52" y="57"/>
                    <a:pt x="54" y="62"/>
                    <a:pt x="53" y="5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5" name="Freeform 719">
              <a:extLst>
                <a:ext uri="{FF2B5EF4-FFF2-40B4-BE49-F238E27FC236}">
                  <a16:creationId xmlns:a16="http://schemas.microsoft.com/office/drawing/2014/main" id="{A06A0510-7BE8-4B8E-BFA2-23F5511A3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6325" y="2338721"/>
              <a:ext cx="597287" cy="500135"/>
            </a:xfrm>
            <a:custGeom>
              <a:avLst/>
              <a:gdLst>
                <a:gd name="T0" fmla="*/ 38 w 128"/>
                <a:gd name="T1" fmla="*/ 87 h 107"/>
                <a:gd name="T2" fmla="*/ 38 w 128"/>
                <a:gd name="T3" fmla="*/ 63 h 107"/>
                <a:gd name="T4" fmla="*/ 47 w 128"/>
                <a:gd name="T5" fmla="*/ 52 h 107"/>
                <a:gd name="T6" fmla="*/ 56 w 128"/>
                <a:gd name="T7" fmla="*/ 34 h 107"/>
                <a:gd name="T8" fmla="*/ 72 w 128"/>
                <a:gd name="T9" fmla="*/ 25 h 107"/>
                <a:gd name="T10" fmla="*/ 86 w 128"/>
                <a:gd name="T11" fmla="*/ 22 h 107"/>
                <a:gd name="T12" fmla="*/ 102 w 128"/>
                <a:gd name="T13" fmla="*/ 20 h 107"/>
                <a:gd name="T14" fmla="*/ 112 w 128"/>
                <a:gd name="T15" fmla="*/ 10 h 107"/>
                <a:gd name="T16" fmla="*/ 120 w 128"/>
                <a:gd name="T17" fmla="*/ 13 h 107"/>
                <a:gd name="T18" fmla="*/ 127 w 128"/>
                <a:gd name="T19" fmla="*/ 6 h 107"/>
                <a:gd name="T20" fmla="*/ 114 w 128"/>
                <a:gd name="T21" fmla="*/ 5 h 107"/>
                <a:gd name="T22" fmla="*/ 116 w 128"/>
                <a:gd name="T23" fmla="*/ 2 h 107"/>
                <a:gd name="T24" fmla="*/ 106 w 128"/>
                <a:gd name="T25" fmla="*/ 3 h 107"/>
                <a:gd name="T26" fmla="*/ 100 w 128"/>
                <a:gd name="T27" fmla="*/ 1 h 107"/>
                <a:gd name="T28" fmla="*/ 95 w 128"/>
                <a:gd name="T29" fmla="*/ 3 h 107"/>
                <a:gd name="T30" fmla="*/ 91 w 128"/>
                <a:gd name="T31" fmla="*/ 6 h 107"/>
                <a:gd name="T32" fmla="*/ 90 w 128"/>
                <a:gd name="T33" fmla="*/ 11 h 107"/>
                <a:gd name="T34" fmla="*/ 84 w 128"/>
                <a:gd name="T35" fmla="*/ 10 h 107"/>
                <a:gd name="T36" fmla="*/ 80 w 128"/>
                <a:gd name="T37" fmla="*/ 13 h 107"/>
                <a:gd name="T38" fmla="*/ 76 w 128"/>
                <a:gd name="T39" fmla="*/ 15 h 107"/>
                <a:gd name="T40" fmla="*/ 72 w 128"/>
                <a:gd name="T41" fmla="*/ 16 h 107"/>
                <a:gd name="T42" fmla="*/ 68 w 128"/>
                <a:gd name="T43" fmla="*/ 10 h 107"/>
                <a:gd name="T44" fmla="*/ 67 w 128"/>
                <a:gd name="T45" fmla="*/ 14 h 107"/>
                <a:gd name="T46" fmla="*/ 65 w 128"/>
                <a:gd name="T47" fmla="*/ 14 h 107"/>
                <a:gd name="T48" fmla="*/ 62 w 128"/>
                <a:gd name="T49" fmla="*/ 18 h 107"/>
                <a:gd name="T50" fmla="*/ 61 w 128"/>
                <a:gd name="T51" fmla="*/ 21 h 107"/>
                <a:gd name="T52" fmla="*/ 57 w 128"/>
                <a:gd name="T53" fmla="*/ 20 h 107"/>
                <a:gd name="T54" fmla="*/ 54 w 128"/>
                <a:gd name="T55" fmla="*/ 20 h 107"/>
                <a:gd name="T56" fmla="*/ 51 w 128"/>
                <a:gd name="T57" fmla="*/ 22 h 107"/>
                <a:gd name="T58" fmla="*/ 49 w 128"/>
                <a:gd name="T59" fmla="*/ 23 h 107"/>
                <a:gd name="T60" fmla="*/ 54 w 128"/>
                <a:gd name="T61" fmla="*/ 25 h 107"/>
                <a:gd name="T62" fmla="*/ 56 w 128"/>
                <a:gd name="T63" fmla="*/ 25 h 107"/>
                <a:gd name="T64" fmla="*/ 57 w 128"/>
                <a:gd name="T65" fmla="*/ 28 h 107"/>
                <a:gd name="T66" fmla="*/ 49 w 128"/>
                <a:gd name="T67" fmla="*/ 31 h 107"/>
                <a:gd name="T68" fmla="*/ 53 w 128"/>
                <a:gd name="T69" fmla="*/ 33 h 107"/>
                <a:gd name="T70" fmla="*/ 49 w 128"/>
                <a:gd name="T71" fmla="*/ 35 h 107"/>
                <a:gd name="T72" fmla="*/ 43 w 128"/>
                <a:gd name="T73" fmla="*/ 40 h 107"/>
                <a:gd name="T74" fmla="*/ 42 w 128"/>
                <a:gd name="T75" fmla="*/ 43 h 107"/>
                <a:gd name="T76" fmla="*/ 39 w 128"/>
                <a:gd name="T77" fmla="*/ 45 h 107"/>
                <a:gd name="T78" fmla="*/ 39 w 128"/>
                <a:gd name="T79" fmla="*/ 49 h 107"/>
                <a:gd name="T80" fmla="*/ 39 w 128"/>
                <a:gd name="T81" fmla="*/ 52 h 107"/>
                <a:gd name="T82" fmla="*/ 35 w 128"/>
                <a:gd name="T83" fmla="*/ 56 h 107"/>
                <a:gd name="T84" fmla="*/ 27 w 128"/>
                <a:gd name="T85" fmla="*/ 62 h 107"/>
                <a:gd name="T86" fmla="*/ 31 w 128"/>
                <a:gd name="T87" fmla="*/ 64 h 107"/>
                <a:gd name="T88" fmla="*/ 28 w 128"/>
                <a:gd name="T89" fmla="*/ 66 h 107"/>
                <a:gd name="T90" fmla="*/ 19 w 128"/>
                <a:gd name="T91" fmla="*/ 68 h 107"/>
                <a:gd name="T92" fmla="*/ 16 w 128"/>
                <a:gd name="T93" fmla="*/ 72 h 107"/>
                <a:gd name="T94" fmla="*/ 10 w 128"/>
                <a:gd name="T95" fmla="*/ 73 h 107"/>
                <a:gd name="T96" fmla="*/ 10 w 128"/>
                <a:gd name="T97" fmla="*/ 74 h 107"/>
                <a:gd name="T98" fmla="*/ 5 w 128"/>
                <a:gd name="T99" fmla="*/ 75 h 107"/>
                <a:gd name="T100" fmla="*/ 4 w 128"/>
                <a:gd name="T101" fmla="*/ 81 h 107"/>
                <a:gd name="T102" fmla="*/ 1 w 128"/>
                <a:gd name="T103" fmla="*/ 86 h 107"/>
                <a:gd name="T104" fmla="*/ 6 w 128"/>
                <a:gd name="T105" fmla="*/ 92 h 107"/>
                <a:gd name="T106" fmla="*/ 7 w 128"/>
                <a:gd name="T107" fmla="*/ 94 h 107"/>
                <a:gd name="T108" fmla="*/ 3 w 128"/>
                <a:gd name="T109" fmla="*/ 93 h 107"/>
                <a:gd name="T110" fmla="*/ 5 w 128"/>
                <a:gd name="T111" fmla="*/ 97 h 107"/>
                <a:gd name="T112" fmla="*/ 5 w 128"/>
                <a:gd name="T113" fmla="*/ 103 h 107"/>
                <a:gd name="T114" fmla="*/ 27 w 128"/>
                <a:gd name="T115" fmla="*/ 99 h 107"/>
                <a:gd name="T116" fmla="*/ 34 w 128"/>
                <a:gd name="T117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07">
                  <a:moveTo>
                    <a:pt x="34" y="101"/>
                  </a:moveTo>
                  <a:cubicBezTo>
                    <a:pt x="34" y="101"/>
                    <a:pt x="35" y="98"/>
                    <a:pt x="35" y="97"/>
                  </a:cubicBezTo>
                  <a:cubicBezTo>
                    <a:pt x="35" y="95"/>
                    <a:pt x="36" y="94"/>
                    <a:pt x="38" y="93"/>
                  </a:cubicBezTo>
                  <a:cubicBezTo>
                    <a:pt x="40" y="91"/>
                    <a:pt x="38" y="88"/>
                    <a:pt x="38" y="87"/>
                  </a:cubicBezTo>
                  <a:cubicBezTo>
                    <a:pt x="38" y="84"/>
                    <a:pt x="42" y="84"/>
                    <a:pt x="39" y="82"/>
                  </a:cubicBezTo>
                  <a:cubicBezTo>
                    <a:pt x="37" y="80"/>
                    <a:pt x="36" y="80"/>
                    <a:pt x="37" y="77"/>
                  </a:cubicBezTo>
                  <a:cubicBezTo>
                    <a:pt x="38" y="75"/>
                    <a:pt x="37" y="73"/>
                    <a:pt x="37" y="71"/>
                  </a:cubicBezTo>
                  <a:cubicBezTo>
                    <a:pt x="36" y="68"/>
                    <a:pt x="35" y="65"/>
                    <a:pt x="38" y="63"/>
                  </a:cubicBezTo>
                  <a:cubicBezTo>
                    <a:pt x="39" y="62"/>
                    <a:pt x="41" y="62"/>
                    <a:pt x="42" y="61"/>
                  </a:cubicBezTo>
                  <a:cubicBezTo>
                    <a:pt x="43" y="61"/>
                    <a:pt x="44" y="62"/>
                    <a:pt x="45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4" y="55"/>
                    <a:pt x="46" y="54"/>
                    <a:pt x="47" y="52"/>
                  </a:cubicBezTo>
                  <a:cubicBezTo>
                    <a:pt x="47" y="51"/>
                    <a:pt x="48" y="48"/>
                    <a:pt x="48" y="46"/>
                  </a:cubicBezTo>
                  <a:cubicBezTo>
                    <a:pt x="48" y="44"/>
                    <a:pt x="52" y="44"/>
                    <a:pt x="51" y="43"/>
                  </a:cubicBezTo>
                  <a:cubicBezTo>
                    <a:pt x="51" y="41"/>
                    <a:pt x="53" y="40"/>
                    <a:pt x="54" y="38"/>
                  </a:cubicBezTo>
                  <a:cubicBezTo>
                    <a:pt x="56" y="36"/>
                    <a:pt x="56" y="37"/>
                    <a:pt x="56" y="34"/>
                  </a:cubicBezTo>
                  <a:cubicBezTo>
                    <a:pt x="55" y="33"/>
                    <a:pt x="59" y="28"/>
                    <a:pt x="60" y="28"/>
                  </a:cubicBezTo>
                  <a:cubicBezTo>
                    <a:pt x="61" y="27"/>
                    <a:pt x="64" y="28"/>
                    <a:pt x="65" y="28"/>
                  </a:cubicBezTo>
                  <a:cubicBezTo>
                    <a:pt x="65" y="26"/>
                    <a:pt x="65" y="25"/>
                    <a:pt x="65" y="23"/>
                  </a:cubicBezTo>
                  <a:cubicBezTo>
                    <a:pt x="68" y="24"/>
                    <a:pt x="70" y="24"/>
                    <a:pt x="72" y="25"/>
                  </a:cubicBezTo>
                  <a:cubicBezTo>
                    <a:pt x="76" y="25"/>
                    <a:pt x="74" y="21"/>
                    <a:pt x="75" y="19"/>
                  </a:cubicBezTo>
                  <a:cubicBezTo>
                    <a:pt x="75" y="19"/>
                    <a:pt x="77" y="19"/>
                    <a:pt x="78" y="19"/>
                  </a:cubicBezTo>
                  <a:cubicBezTo>
                    <a:pt x="79" y="18"/>
                    <a:pt x="81" y="16"/>
                    <a:pt x="82" y="18"/>
                  </a:cubicBezTo>
                  <a:cubicBezTo>
                    <a:pt x="84" y="19"/>
                    <a:pt x="84" y="21"/>
                    <a:pt x="86" y="22"/>
                  </a:cubicBezTo>
                  <a:cubicBezTo>
                    <a:pt x="87" y="22"/>
                    <a:pt x="89" y="22"/>
                    <a:pt x="90" y="22"/>
                  </a:cubicBezTo>
                  <a:cubicBezTo>
                    <a:pt x="91" y="22"/>
                    <a:pt x="92" y="21"/>
                    <a:pt x="94" y="21"/>
                  </a:cubicBezTo>
                  <a:cubicBezTo>
                    <a:pt x="95" y="21"/>
                    <a:pt x="96" y="23"/>
                    <a:pt x="98" y="23"/>
                  </a:cubicBezTo>
                  <a:cubicBezTo>
                    <a:pt x="98" y="22"/>
                    <a:pt x="102" y="20"/>
                    <a:pt x="102" y="20"/>
                  </a:cubicBezTo>
                  <a:cubicBezTo>
                    <a:pt x="102" y="17"/>
                    <a:pt x="102" y="16"/>
                    <a:pt x="103" y="14"/>
                  </a:cubicBezTo>
                  <a:cubicBezTo>
                    <a:pt x="104" y="13"/>
                    <a:pt x="106" y="11"/>
                    <a:pt x="107" y="11"/>
                  </a:cubicBezTo>
                  <a:cubicBezTo>
                    <a:pt x="108" y="11"/>
                    <a:pt x="109" y="11"/>
                    <a:pt x="110" y="11"/>
                  </a:cubicBezTo>
                  <a:cubicBezTo>
                    <a:pt x="111" y="11"/>
                    <a:pt x="111" y="10"/>
                    <a:pt x="112" y="10"/>
                  </a:cubicBezTo>
                  <a:cubicBezTo>
                    <a:pt x="113" y="10"/>
                    <a:pt x="115" y="12"/>
                    <a:pt x="116" y="12"/>
                  </a:cubicBezTo>
                  <a:cubicBezTo>
                    <a:pt x="118" y="13"/>
                    <a:pt x="119" y="14"/>
                    <a:pt x="119" y="17"/>
                  </a:cubicBezTo>
                  <a:cubicBezTo>
                    <a:pt x="121" y="17"/>
                    <a:pt x="126" y="14"/>
                    <a:pt x="124" y="12"/>
                  </a:cubicBezTo>
                  <a:cubicBezTo>
                    <a:pt x="126" y="13"/>
                    <a:pt x="121" y="13"/>
                    <a:pt x="120" y="13"/>
                  </a:cubicBezTo>
                  <a:cubicBezTo>
                    <a:pt x="125" y="12"/>
                    <a:pt x="118" y="9"/>
                    <a:pt x="117" y="10"/>
                  </a:cubicBezTo>
                  <a:cubicBezTo>
                    <a:pt x="118" y="9"/>
                    <a:pt x="119" y="10"/>
                    <a:pt x="119" y="10"/>
                  </a:cubicBezTo>
                  <a:cubicBezTo>
                    <a:pt x="121" y="10"/>
                    <a:pt x="123" y="10"/>
                    <a:pt x="124" y="9"/>
                  </a:cubicBezTo>
                  <a:cubicBezTo>
                    <a:pt x="125" y="9"/>
                    <a:pt x="128" y="7"/>
                    <a:pt x="127" y="6"/>
                  </a:cubicBezTo>
                  <a:cubicBezTo>
                    <a:pt x="125" y="5"/>
                    <a:pt x="122" y="4"/>
                    <a:pt x="119" y="3"/>
                  </a:cubicBezTo>
                  <a:cubicBezTo>
                    <a:pt x="118" y="2"/>
                    <a:pt x="117" y="4"/>
                    <a:pt x="116" y="5"/>
                  </a:cubicBezTo>
                  <a:cubicBezTo>
                    <a:pt x="116" y="5"/>
                    <a:pt x="114" y="8"/>
                    <a:pt x="114" y="7"/>
                  </a:cubicBezTo>
                  <a:cubicBezTo>
                    <a:pt x="114" y="7"/>
                    <a:pt x="114" y="6"/>
                    <a:pt x="114" y="5"/>
                  </a:cubicBezTo>
                  <a:cubicBezTo>
                    <a:pt x="114" y="5"/>
                    <a:pt x="112" y="5"/>
                    <a:pt x="112" y="5"/>
                  </a:cubicBezTo>
                  <a:cubicBezTo>
                    <a:pt x="113" y="4"/>
                    <a:pt x="115" y="5"/>
                    <a:pt x="115" y="4"/>
                  </a:cubicBezTo>
                  <a:cubicBezTo>
                    <a:pt x="115" y="4"/>
                    <a:pt x="112" y="4"/>
                    <a:pt x="112" y="4"/>
                  </a:cubicBezTo>
                  <a:cubicBezTo>
                    <a:pt x="112" y="3"/>
                    <a:pt x="116" y="3"/>
                    <a:pt x="116" y="2"/>
                  </a:cubicBezTo>
                  <a:cubicBezTo>
                    <a:pt x="115" y="1"/>
                    <a:pt x="109" y="0"/>
                    <a:pt x="110" y="2"/>
                  </a:cubicBezTo>
                  <a:cubicBezTo>
                    <a:pt x="111" y="3"/>
                    <a:pt x="111" y="3"/>
                    <a:pt x="110" y="4"/>
                  </a:cubicBezTo>
                  <a:cubicBezTo>
                    <a:pt x="109" y="5"/>
                    <a:pt x="107" y="7"/>
                    <a:pt x="106" y="7"/>
                  </a:cubicBezTo>
                  <a:cubicBezTo>
                    <a:pt x="105" y="7"/>
                    <a:pt x="106" y="3"/>
                    <a:pt x="106" y="3"/>
                  </a:cubicBezTo>
                  <a:cubicBezTo>
                    <a:pt x="106" y="2"/>
                    <a:pt x="101" y="9"/>
                    <a:pt x="100" y="9"/>
                  </a:cubicBezTo>
                  <a:cubicBezTo>
                    <a:pt x="97" y="9"/>
                    <a:pt x="100" y="5"/>
                    <a:pt x="101" y="4"/>
                  </a:cubicBezTo>
                  <a:cubicBezTo>
                    <a:pt x="102" y="4"/>
                    <a:pt x="103" y="2"/>
                    <a:pt x="103" y="2"/>
                  </a:cubicBezTo>
                  <a:cubicBezTo>
                    <a:pt x="102" y="1"/>
                    <a:pt x="100" y="0"/>
                    <a:pt x="100" y="1"/>
                  </a:cubicBezTo>
                  <a:cubicBezTo>
                    <a:pt x="100" y="1"/>
                    <a:pt x="101" y="2"/>
                    <a:pt x="101" y="2"/>
                  </a:cubicBezTo>
                  <a:cubicBezTo>
                    <a:pt x="101" y="2"/>
                    <a:pt x="99" y="2"/>
                    <a:pt x="98" y="2"/>
                  </a:cubicBezTo>
                  <a:cubicBezTo>
                    <a:pt x="97" y="3"/>
                    <a:pt x="98" y="2"/>
                    <a:pt x="97" y="1"/>
                  </a:cubicBezTo>
                  <a:cubicBezTo>
                    <a:pt x="97" y="1"/>
                    <a:pt x="95" y="3"/>
                    <a:pt x="95" y="3"/>
                  </a:cubicBezTo>
                  <a:cubicBezTo>
                    <a:pt x="95" y="4"/>
                    <a:pt x="97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5"/>
                    <a:pt x="94" y="6"/>
                    <a:pt x="94" y="7"/>
                  </a:cubicBezTo>
                  <a:cubicBezTo>
                    <a:pt x="95" y="5"/>
                    <a:pt x="91" y="6"/>
                    <a:pt x="91" y="6"/>
                  </a:cubicBezTo>
                  <a:cubicBezTo>
                    <a:pt x="91" y="6"/>
                    <a:pt x="93" y="5"/>
                    <a:pt x="93" y="4"/>
                  </a:cubicBezTo>
                  <a:cubicBezTo>
                    <a:pt x="93" y="5"/>
                    <a:pt x="89" y="6"/>
                    <a:pt x="88" y="6"/>
                  </a:cubicBezTo>
                  <a:cubicBezTo>
                    <a:pt x="87" y="6"/>
                    <a:pt x="91" y="9"/>
                    <a:pt x="91" y="9"/>
                  </a:cubicBezTo>
                  <a:cubicBezTo>
                    <a:pt x="91" y="9"/>
                    <a:pt x="90" y="11"/>
                    <a:pt x="90" y="11"/>
                  </a:cubicBezTo>
                  <a:cubicBezTo>
                    <a:pt x="90" y="11"/>
                    <a:pt x="87" y="8"/>
                    <a:pt x="87" y="8"/>
                  </a:cubicBezTo>
                  <a:cubicBezTo>
                    <a:pt x="87" y="8"/>
                    <a:pt x="85" y="11"/>
                    <a:pt x="85" y="8"/>
                  </a:cubicBezTo>
                  <a:cubicBezTo>
                    <a:pt x="84" y="7"/>
                    <a:pt x="81" y="9"/>
                    <a:pt x="80" y="8"/>
                  </a:cubicBezTo>
                  <a:cubicBezTo>
                    <a:pt x="81" y="9"/>
                    <a:pt x="84" y="9"/>
                    <a:pt x="84" y="10"/>
                  </a:cubicBezTo>
                  <a:cubicBezTo>
                    <a:pt x="84" y="10"/>
                    <a:pt x="83" y="10"/>
                    <a:pt x="83" y="11"/>
                  </a:cubicBezTo>
                  <a:cubicBezTo>
                    <a:pt x="83" y="12"/>
                    <a:pt x="84" y="12"/>
                    <a:pt x="84" y="13"/>
                  </a:cubicBezTo>
                  <a:cubicBezTo>
                    <a:pt x="84" y="13"/>
                    <a:pt x="81" y="12"/>
                    <a:pt x="81" y="11"/>
                  </a:cubicBezTo>
                  <a:cubicBezTo>
                    <a:pt x="80" y="11"/>
                    <a:pt x="80" y="12"/>
                    <a:pt x="80" y="13"/>
                  </a:cubicBezTo>
                  <a:cubicBezTo>
                    <a:pt x="79" y="13"/>
                    <a:pt x="79" y="12"/>
                    <a:pt x="79" y="11"/>
                  </a:cubicBezTo>
                  <a:cubicBezTo>
                    <a:pt x="79" y="11"/>
                    <a:pt x="77" y="13"/>
                    <a:pt x="77" y="13"/>
                  </a:cubicBezTo>
                  <a:cubicBezTo>
                    <a:pt x="76" y="14"/>
                    <a:pt x="78" y="14"/>
                    <a:pt x="78" y="15"/>
                  </a:cubicBezTo>
                  <a:cubicBezTo>
                    <a:pt x="78" y="15"/>
                    <a:pt x="76" y="15"/>
                    <a:pt x="76" y="15"/>
                  </a:cubicBezTo>
                  <a:cubicBezTo>
                    <a:pt x="75" y="14"/>
                    <a:pt x="76" y="13"/>
                    <a:pt x="76" y="12"/>
                  </a:cubicBezTo>
                  <a:cubicBezTo>
                    <a:pt x="76" y="12"/>
                    <a:pt x="73" y="14"/>
                    <a:pt x="73" y="14"/>
                  </a:cubicBezTo>
                  <a:cubicBezTo>
                    <a:pt x="73" y="14"/>
                    <a:pt x="73" y="14"/>
                    <a:pt x="74" y="14"/>
                  </a:cubicBezTo>
                  <a:cubicBezTo>
                    <a:pt x="73" y="14"/>
                    <a:pt x="72" y="16"/>
                    <a:pt x="72" y="16"/>
                  </a:cubicBezTo>
                  <a:cubicBezTo>
                    <a:pt x="71" y="15"/>
                    <a:pt x="73" y="14"/>
                    <a:pt x="72" y="14"/>
                  </a:cubicBezTo>
                  <a:cubicBezTo>
                    <a:pt x="71" y="13"/>
                    <a:pt x="70" y="13"/>
                    <a:pt x="70" y="12"/>
                  </a:cubicBezTo>
                  <a:cubicBezTo>
                    <a:pt x="70" y="12"/>
                    <a:pt x="72" y="12"/>
                    <a:pt x="72" y="12"/>
                  </a:cubicBezTo>
                  <a:cubicBezTo>
                    <a:pt x="72" y="11"/>
                    <a:pt x="69" y="10"/>
                    <a:pt x="68" y="10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9" y="13"/>
                    <a:pt x="65" y="14"/>
                    <a:pt x="66" y="14"/>
                  </a:cubicBezTo>
                  <a:cubicBezTo>
                    <a:pt x="66" y="14"/>
                    <a:pt x="68" y="14"/>
                    <a:pt x="68" y="14"/>
                  </a:cubicBezTo>
                  <a:cubicBezTo>
                    <a:pt x="68" y="14"/>
                    <a:pt x="67" y="14"/>
                    <a:pt x="67" y="14"/>
                  </a:cubicBezTo>
                  <a:cubicBezTo>
                    <a:pt x="68" y="16"/>
                    <a:pt x="70" y="14"/>
                    <a:pt x="69" y="14"/>
                  </a:cubicBezTo>
                  <a:cubicBezTo>
                    <a:pt x="70" y="15"/>
                    <a:pt x="69" y="16"/>
                    <a:pt x="69" y="16"/>
                  </a:cubicBezTo>
                  <a:cubicBezTo>
                    <a:pt x="69" y="17"/>
                    <a:pt x="67" y="15"/>
                    <a:pt x="67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4" y="16"/>
                    <a:pt x="63" y="15"/>
                  </a:cubicBezTo>
                  <a:cubicBezTo>
                    <a:pt x="63" y="14"/>
                    <a:pt x="60" y="16"/>
                    <a:pt x="60" y="16"/>
                  </a:cubicBezTo>
                  <a:cubicBezTo>
                    <a:pt x="60" y="16"/>
                    <a:pt x="60" y="19"/>
                    <a:pt x="60" y="19"/>
                  </a:cubicBezTo>
                  <a:cubicBezTo>
                    <a:pt x="60" y="20"/>
                    <a:pt x="61" y="17"/>
                    <a:pt x="62" y="18"/>
                  </a:cubicBezTo>
                  <a:cubicBezTo>
                    <a:pt x="62" y="18"/>
                    <a:pt x="64" y="19"/>
                    <a:pt x="64" y="18"/>
                  </a:cubicBezTo>
                  <a:cubicBezTo>
                    <a:pt x="64" y="19"/>
                    <a:pt x="63" y="19"/>
                    <a:pt x="63" y="20"/>
                  </a:cubicBezTo>
                  <a:cubicBezTo>
                    <a:pt x="62" y="20"/>
                    <a:pt x="63" y="22"/>
                    <a:pt x="62" y="22"/>
                  </a:cubicBezTo>
                  <a:cubicBezTo>
                    <a:pt x="62" y="23"/>
                    <a:pt x="61" y="21"/>
                    <a:pt x="61" y="21"/>
                  </a:cubicBezTo>
                  <a:cubicBezTo>
                    <a:pt x="60" y="21"/>
                    <a:pt x="60" y="23"/>
                    <a:pt x="59" y="23"/>
                  </a:cubicBezTo>
                  <a:cubicBezTo>
                    <a:pt x="59" y="23"/>
                    <a:pt x="59" y="21"/>
                    <a:pt x="59" y="21"/>
                  </a:cubicBezTo>
                  <a:cubicBezTo>
                    <a:pt x="58" y="21"/>
                    <a:pt x="58" y="22"/>
                    <a:pt x="57" y="22"/>
                  </a:cubicBezTo>
                  <a:cubicBezTo>
                    <a:pt x="57" y="22"/>
                    <a:pt x="57" y="20"/>
                    <a:pt x="57" y="20"/>
                  </a:cubicBezTo>
                  <a:cubicBezTo>
                    <a:pt x="57" y="19"/>
                    <a:pt x="56" y="22"/>
                    <a:pt x="55" y="22"/>
                  </a:cubicBezTo>
                  <a:cubicBezTo>
                    <a:pt x="53" y="23"/>
                    <a:pt x="56" y="17"/>
                    <a:pt x="56" y="17"/>
                  </a:cubicBezTo>
                  <a:cubicBezTo>
                    <a:pt x="55" y="17"/>
                    <a:pt x="53" y="18"/>
                    <a:pt x="53" y="18"/>
                  </a:cubicBezTo>
                  <a:cubicBezTo>
                    <a:pt x="52" y="19"/>
                    <a:pt x="54" y="20"/>
                    <a:pt x="54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2" y="21"/>
                    <a:pt x="51" y="22"/>
                  </a:cubicBezTo>
                  <a:cubicBezTo>
                    <a:pt x="52" y="21"/>
                    <a:pt x="47" y="21"/>
                    <a:pt x="49" y="22"/>
                  </a:cubicBezTo>
                  <a:cubicBezTo>
                    <a:pt x="49" y="23"/>
                    <a:pt x="51" y="22"/>
                    <a:pt x="51" y="22"/>
                  </a:cubicBezTo>
                  <a:cubicBezTo>
                    <a:pt x="51" y="22"/>
                    <a:pt x="50" y="23"/>
                    <a:pt x="51" y="23"/>
                  </a:cubicBezTo>
                  <a:cubicBezTo>
                    <a:pt x="51" y="23"/>
                    <a:pt x="52" y="23"/>
                    <a:pt x="52" y="22"/>
                  </a:cubicBezTo>
                  <a:cubicBezTo>
                    <a:pt x="52" y="22"/>
                    <a:pt x="52" y="24"/>
                    <a:pt x="51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4"/>
                    <a:pt x="48" y="26"/>
                    <a:pt x="47" y="26"/>
                  </a:cubicBezTo>
                  <a:cubicBezTo>
                    <a:pt x="47" y="26"/>
                    <a:pt x="44" y="26"/>
                    <a:pt x="44" y="26"/>
                  </a:cubicBezTo>
                  <a:cubicBezTo>
                    <a:pt x="44" y="29"/>
                    <a:pt x="51" y="25"/>
                    <a:pt x="51" y="25"/>
                  </a:cubicBezTo>
                  <a:cubicBezTo>
                    <a:pt x="52" y="25"/>
                    <a:pt x="53" y="24"/>
                    <a:pt x="54" y="25"/>
                  </a:cubicBezTo>
                  <a:cubicBezTo>
                    <a:pt x="56" y="25"/>
                    <a:pt x="55" y="23"/>
                    <a:pt x="54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6" y="25"/>
                    <a:pt x="57" y="23"/>
                    <a:pt x="58" y="23"/>
                  </a:cubicBezTo>
                  <a:cubicBezTo>
                    <a:pt x="57" y="23"/>
                    <a:pt x="57" y="25"/>
                    <a:pt x="56" y="25"/>
                  </a:cubicBezTo>
                  <a:cubicBezTo>
                    <a:pt x="57" y="25"/>
                    <a:pt x="58" y="25"/>
                    <a:pt x="58" y="25"/>
                  </a:cubicBezTo>
                  <a:cubicBezTo>
                    <a:pt x="58" y="25"/>
                    <a:pt x="56" y="26"/>
                    <a:pt x="56" y="27"/>
                  </a:cubicBezTo>
                  <a:cubicBezTo>
                    <a:pt x="56" y="27"/>
                    <a:pt x="61" y="25"/>
                    <a:pt x="61" y="26"/>
                  </a:cubicBezTo>
                  <a:cubicBezTo>
                    <a:pt x="60" y="27"/>
                    <a:pt x="57" y="26"/>
                    <a:pt x="57" y="28"/>
                  </a:cubicBezTo>
                  <a:cubicBezTo>
                    <a:pt x="56" y="31"/>
                    <a:pt x="54" y="27"/>
                    <a:pt x="54" y="27"/>
                  </a:cubicBezTo>
                  <a:cubicBezTo>
                    <a:pt x="54" y="26"/>
                    <a:pt x="54" y="29"/>
                    <a:pt x="54" y="29"/>
                  </a:cubicBezTo>
                  <a:cubicBezTo>
                    <a:pt x="54" y="29"/>
                    <a:pt x="53" y="27"/>
                    <a:pt x="52" y="27"/>
                  </a:cubicBezTo>
                  <a:cubicBezTo>
                    <a:pt x="51" y="28"/>
                    <a:pt x="49" y="30"/>
                    <a:pt x="49" y="31"/>
                  </a:cubicBezTo>
                  <a:cubicBezTo>
                    <a:pt x="49" y="31"/>
                    <a:pt x="51" y="30"/>
                    <a:pt x="51" y="30"/>
                  </a:cubicBezTo>
                  <a:cubicBezTo>
                    <a:pt x="51" y="31"/>
                    <a:pt x="53" y="30"/>
                    <a:pt x="53" y="31"/>
                  </a:cubicBezTo>
                  <a:cubicBezTo>
                    <a:pt x="53" y="30"/>
                    <a:pt x="50" y="31"/>
                    <a:pt x="50" y="32"/>
                  </a:cubicBezTo>
                  <a:cubicBezTo>
                    <a:pt x="51" y="33"/>
                    <a:pt x="54" y="31"/>
                    <a:pt x="53" y="33"/>
                  </a:cubicBezTo>
                  <a:cubicBezTo>
                    <a:pt x="54" y="31"/>
                    <a:pt x="47" y="34"/>
                    <a:pt x="47" y="34"/>
                  </a:cubicBezTo>
                  <a:cubicBezTo>
                    <a:pt x="47" y="33"/>
                    <a:pt x="53" y="35"/>
                    <a:pt x="52" y="35"/>
                  </a:cubicBezTo>
                  <a:cubicBezTo>
                    <a:pt x="51" y="36"/>
                    <a:pt x="50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6"/>
                    <a:pt x="46" y="34"/>
                    <a:pt x="45" y="36"/>
                  </a:cubicBezTo>
                  <a:cubicBezTo>
                    <a:pt x="45" y="36"/>
                    <a:pt x="48" y="36"/>
                    <a:pt x="48" y="36"/>
                  </a:cubicBezTo>
                  <a:cubicBezTo>
                    <a:pt x="46" y="38"/>
                    <a:pt x="44" y="36"/>
                    <a:pt x="45" y="39"/>
                  </a:cubicBezTo>
                  <a:cubicBezTo>
                    <a:pt x="45" y="39"/>
                    <a:pt x="43" y="40"/>
                    <a:pt x="43" y="4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2"/>
                    <a:pt x="41" y="42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2" y="43"/>
                    <a:pt x="42" y="43"/>
                  </a:cubicBezTo>
                  <a:cubicBezTo>
                    <a:pt x="43" y="43"/>
                    <a:pt x="45" y="44"/>
                    <a:pt x="46" y="43"/>
                  </a:cubicBezTo>
                  <a:cubicBezTo>
                    <a:pt x="44" y="44"/>
                    <a:pt x="44" y="44"/>
                    <a:pt x="42" y="44"/>
                  </a:cubicBezTo>
                  <a:cubicBezTo>
                    <a:pt x="41" y="44"/>
                    <a:pt x="38" y="44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8" y="46"/>
                    <a:pt x="38" y="46"/>
                  </a:cubicBezTo>
                  <a:cubicBezTo>
                    <a:pt x="38" y="46"/>
                    <a:pt x="40" y="45"/>
                    <a:pt x="40" y="46"/>
                  </a:cubicBezTo>
                  <a:cubicBezTo>
                    <a:pt x="40" y="46"/>
                    <a:pt x="38" y="48"/>
                    <a:pt x="38" y="48"/>
                  </a:cubicBezTo>
                  <a:cubicBezTo>
                    <a:pt x="38" y="48"/>
                    <a:pt x="39" y="48"/>
                    <a:pt x="39" y="49"/>
                  </a:cubicBezTo>
                  <a:cubicBezTo>
                    <a:pt x="39" y="49"/>
                    <a:pt x="37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8" y="50"/>
                    <a:pt x="37" y="50"/>
                    <a:pt x="37" y="50"/>
                  </a:cubicBezTo>
                  <a:cubicBezTo>
                    <a:pt x="37" y="51"/>
                    <a:pt x="38" y="52"/>
                    <a:pt x="39" y="52"/>
                  </a:cubicBezTo>
                  <a:cubicBezTo>
                    <a:pt x="37" y="52"/>
                    <a:pt x="35" y="52"/>
                    <a:pt x="34" y="54"/>
                  </a:cubicBezTo>
                  <a:cubicBezTo>
                    <a:pt x="34" y="55"/>
                    <a:pt x="30" y="54"/>
                    <a:pt x="30" y="54"/>
                  </a:cubicBezTo>
                  <a:cubicBezTo>
                    <a:pt x="30" y="57"/>
                    <a:pt x="36" y="54"/>
                    <a:pt x="37" y="54"/>
                  </a:cubicBezTo>
                  <a:cubicBezTo>
                    <a:pt x="36" y="54"/>
                    <a:pt x="35" y="56"/>
                    <a:pt x="35" y="56"/>
                  </a:cubicBezTo>
                  <a:cubicBezTo>
                    <a:pt x="32" y="56"/>
                    <a:pt x="34" y="57"/>
                    <a:pt x="33" y="58"/>
                  </a:cubicBezTo>
                  <a:cubicBezTo>
                    <a:pt x="32" y="59"/>
                    <a:pt x="30" y="57"/>
                    <a:pt x="29" y="58"/>
                  </a:cubicBezTo>
                  <a:cubicBezTo>
                    <a:pt x="29" y="59"/>
                    <a:pt x="26" y="61"/>
                    <a:pt x="26" y="61"/>
                  </a:cubicBezTo>
                  <a:cubicBezTo>
                    <a:pt x="26" y="62"/>
                    <a:pt x="27" y="62"/>
                    <a:pt x="27" y="62"/>
                  </a:cubicBezTo>
                  <a:cubicBezTo>
                    <a:pt x="27" y="63"/>
                    <a:pt x="24" y="63"/>
                    <a:pt x="24" y="63"/>
                  </a:cubicBezTo>
                  <a:cubicBezTo>
                    <a:pt x="24" y="63"/>
                    <a:pt x="25" y="64"/>
                    <a:pt x="25" y="65"/>
                  </a:cubicBezTo>
                  <a:cubicBezTo>
                    <a:pt x="25" y="66"/>
                    <a:pt x="27" y="65"/>
                    <a:pt x="28" y="65"/>
                  </a:cubicBezTo>
                  <a:cubicBezTo>
                    <a:pt x="29" y="64"/>
                    <a:pt x="30" y="65"/>
                    <a:pt x="31" y="64"/>
                  </a:cubicBezTo>
                  <a:cubicBezTo>
                    <a:pt x="31" y="64"/>
                    <a:pt x="30" y="63"/>
                    <a:pt x="30" y="62"/>
                  </a:cubicBezTo>
                  <a:cubicBezTo>
                    <a:pt x="30" y="62"/>
                    <a:pt x="32" y="63"/>
                    <a:pt x="33" y="64"/>
                  </a:cubicBezTo>
                  <a:cubicBezTo>
                    <a:pt x="33" y="64"/>
                    <a:pt x="30" y="66"/>
                    <a:pt x="30" y="66"/>
                  </a:cubicBezTo>
                  <a:cubicBezTo>
                    <a:pt x="29" y="66"/>
                    <a:pt x="28" y="67"/>
                    <a:pt x="28" y="66"/>
                  </a:cubicBezTo>
                  <a:cubicBezTo>
                    <a:pt x="27" y="65"/>
                    <a:pt x="26" y="67"/>
                    <a:pt x="25" y="67"/>
                  </a:cubicBezTo>
                  <a:cubicBezTo>
                    <a:pt x="24" y="66"/>
                    <a:pt x="24" y="63"/>
                    <a:pt x="23" y="66"/>
                  </a:cubicBezTo>
                  <a:cubicBezTo>
                    <a:pt x="21" y="70"/>
                    <a:pt x="20" y="65"/>
                    <a:pt x="21" y="65"/>
                  </a:cubicBezTo>
                  <a:cubicBezTo>
                    <a:pt x="19" y="65"/>
                    <a:pt x="21" y="69"/>
                    <a:pt x="19" y="68"/>
                  </a:cubicBezTo>
                  <a:cubicBezTo>
                    <a:pt x="15" y="68"/>
                    <a:pt x="18" y="70"/>
                    <a:pt x="17" y="71"/>
                  </a:cubicBezTo>
                  <a:cubicBezTo>
                    <a:pt x="16" y="71"/>
                    <a:pt x="16" y="69"/>
                    <a:pt x="16" y="69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1" y="72"/>
                    <a:pt x="15" y="72"/>
                    <a:pt x="16" y="72"/>
                  </a:cubicBezTo>
                  <a:cubicBezTo>
                    <a:pt x="16" y="72"/>
                    <a:pt x="19" y="71"/>
                    <a:pt x="19" y="71"/>
                  </a:cubicBezTo>
                  <a:cubicBezTo>
                    <a:pt x="20" y="72"/>
                    <a:pt x="15" y="72"/>
                    <a:pt x="15" y="72"/>
                  </a:cubicBezTo>
                  <a:cubicBezTo>
                    <a:pt x="14" y="72"/>
                    <a:pt x="14" y="73"/>
                    <a:pt x="13" y="73"/>
                  </a:cubicBezTo>
                  <a:cubicBezTo>
                    <a:pt x="12" y="73"/>
                    <a:pt x="11" y="73"/>
                    <a:pt x="10" y="73"/>
                  </a:cubicBezTo>
                  <a:cubicBezTo>
                    <a:pt x="8" y="72"/>
                    <a:pt x="7" y="73"/>
                    <a:pt x="9" y="74"/>
                  </a:cubicBezTo>
                  <a:cubicBezTo>
                    <a:pt x="10" y="74"/>
                    <a:pt x="12" y="74"/>
                    <a:pt x="12" y="76"/>
                  </a:cubicBezTo>
                  <a:cubicBezTo>
                    <a:pt x="12" y="76"/>
                    <a:pt x="11" y="78"/>
                    <a:pt x="11" y="77"/>
                  </a:cubicBezTo>
                  <a:cubicBezTo>
                    <a:pt x="10" y="77"/>
                    <a:pt x="12" y="75"/>
                    <a:pt x="10" y="74"/>
                  </a:cubicBezTo>
                  <a:cubicBezTo>
                    <a:pt x="7" y="74"/>
                    <a:pt x="9" y="75"/>
                    <a:pt x="8" y="76"/>
                  </a:cubicBezTo>
                  <a:cubicBezTo>
                    <a:pt x="8" y="76"/>
                    <a:pt x="8" y="73"/>
                    <a:pt x="7" y="73"/>
                  </a:cubicBezTo>
                  <a:cubicBezTo>
                    <a:pt x="7" y="72"/>
                    <a:pt x="5" y="78"/>
                    <a:pt x="6" y="77"/>
                  </a:cubicBezTo>
                  <a:cubicBezTo>
                    <a:pt x="5" y="77"/>
                    <a:pt x="5" y="75"/>
                    <a:pt x="5" y="75"/>
                  </a:cubicBezTo>
                  <a:cubicBezTo>
                    <a:pt x="4" y="75"/>
                    <a:pt x="4" y="77"/>
                    <a:pt x="4" y="77"/>
                  </a:cubicBezTo>
                  <a:cubicBezTo>
                    <a:pt x="3" y="78"/>
                    <a:pt x="1" y="77"/>
                    <a:pt x="1" y="78"/>
                  </a:cubicBezTo>
                  <a:cubicBezTo>
                    <a:pt x="1" y="79"/>
                    <a:pt x="0" y="80"/>
                    <a:pt x="1" y="80"/>
                  </a:cubicBezTo>
                  <a:cubicBezTo>
                    <a:pt x="2" y="80"/>
                    <a:pt x="3" y="80"/>
                    <a:pt x="4" y="81"/>
                  </a:cubicBezTo>
                  <a:cubicBezTo>
                    <a:pt x="4" y="81"/>
                    <a:pt x="0" y="82"/>
                    <a:pt x="1" y="83"/>
                  </a:cubicBezTo>
                  <a:cubicBezTo>
                    <a:pt x="1" y="84"/>
                    <a:pt x="3" y="84"/>
                    <a:pt x="3" y="84"/>
                  </a:cubicBezTo>
                  <a:cubicBezTo>
                    <a:pt x="3" y="84"/>
                    <a:pt x="6" y="83"/>
                    <a:pt x="6" y="84"/>
                  </a:cubicBezTo>
                  <a:cubicBezTo>
                    <a:pt x="5" y="85"/>
                    <a:pt x="2" y="84"/>
                    <a:pt x="1" y="86"/>
                  </a:cubicBezTo>
                  <a:cubicBezTo>
                    <a:pt x="0" y="87"/>
                    <a:pt x="6" y="87"/>
                    <a:pt x="4" y="89"/>
                  </a:cubicBezTo>
                  <a:cubicBezTo>
                    <a:pt x="4" y="89"/>
                    <a:pt x="3" y="87"/>
                    <a:pt x="2" y="88"/>
                  </a:cubicBezTo>
                  <a:cubicBezTo>
                    <a:pt x="1" y="89"/>
                    <a:pt x="1" y="90"/>
                    <a:pt x="2" y="91"/>
                  </a:cubicBezTo>
                  <a:cubicBezTo>
                    <a:pt x="3" y="91"/>
                    <a:pt x="5" y="92"/>
                    <a:pt x="6" y="92"/>
                  </a:cubicBezTo>
                  <a:cubicBezTo>
                    <a:pt x="7" y="91"/>
                    <a:pt x="8" y="89"/>
                    <a:pt x="9" y="90"/>
                  </a:cubicBezTo>
                  <a:cubicBezTo>
                    <a:pt x="8" y="90"/>
                    <a:pt x="7" y="91"/>
                    <a:pt x="7" y="91"/>
                  </a:cubicBezTo>
                  <a:cubicBezTo>
                    <a:pt x="7" y="92"/>
                    <a:pt x="6" y="92"/>
                    <a:pt x="5" y="92"/>
                  </a:cubicBezTo>
                  <a:cubicBezTo>
                    <a:pt x="5" y="92"/>
                    <a:pt x="7" y="93"/>
                    <a:pt x="7" y="94"/>
                  </a:cubicBezTo>
                  <a:cubicBezTo>
                    <a:pt x="7" y="94"/>
                    <a:pt x="4" y="92"/>
                    <a:pt x="5" y="94"/>
                  </a:cubicBezTo>
                  <a:cubicBezTo>
                    <a:pt x="5" y="95"/>
                    <a:pt x="8" y="96"/>
                    <a:pt x="8" y="96"/>
                  </a:cubicBezTo>
                  <a:cubicBezTo>
                    <a:pt x="8" y="97"/>
                    <a:pt x="5" y="95"/>
                    <a:pt x="4" y="96"/>
                  </a:cubicBezTo>
                  <a:cubicBezTo>
                    <a:pt x="2" y="96"/>
                    <a:pt x="4" y="93"/>
                    <a:pt x="3" y="93"/>
                  </a:cubicBezTo>
                  <a:cubicBezTo>
                    <a:pt x="3" y="93"/>
                    <a:pt x="1" y="95"/>
                    <a:pt x="2" y="96"/>
                  </a:cubicBezTo>
                  <a:cubicBezTo>
                    <a:pt x="3" y="96"/>
                    <a:pt x="2" y="98"/>
                    <a:pt x="2" y="98"/>
                  </a:cubicBezTo>
                  <a:cubicBezTo>
                    <a:pt x="3" y="99"/>
                    <a:pt x="4" y="97"/>
                    <a:pt x="5" y="96"/>
                  </a:cubicBezTo>
                  <a:cubicBezTo>
                    <a:pt x="5" y="96"/>
                    <a:pt x="5" y="97"/>
                    <a:pt x="5" y="97"/>
                  </a:cubicBezTo>
                  <a:cubicBezTo>
                    <a:pt x="6" y="97"/>
                    <a:pt x="6" y="96"/>
                    <a:pt x="7" y="96"/>
                  </a:cubicBezTo>
                  <a:cubicBezTo>
                    <a:pt x="7" y="96"/>
                    <a:pt x="7" y="98"/>
                    <a:pt x="6" y="98"/>
                  </a:cubicBezTo>
                  <a:cubicBezTo>
                    <a:pt x="4" y="99"/>
                    <a:pt x="8" y="101"/>
                    <a:pt x="8" y="100"/>
                  </a:cubicBezTo>
                  <a:cubicBezTo>
                    <a:pt x="8" y="102"/>
                    <a:pt x="1" y="100"/>
                    <a:pt x="5" y="103"/>
                  </a:cubicBezTo>
                  <a:cubicBezTo>
                    <a:pt x="7" y="104"/>
                    <a:pt x="8" y="105"/>
                    <a:pt x="10" y="105"/>
                  </a:cubicBezTo>
                  <a:cubicBezTo>
                    <a:pt x="10" y="105"/>
                    <a:pt x="13" y="107"/>
                    <a:pt x="14" y="107"/>
                  </a:cubicBezTo>
                  <a:cubicBezTo>
                    <a:pt x="17" y="107"/>
                    <a:pt x="21" y="104"/>
                    <a:pt x="23" y="102"/>
                  </a:cubicBezTo>
                  <a:cubicBezTo>
                    <a:pt x="24" y="100"/>
                    <a:pt x="25" y="100"/>
                    <a:pt x="27" y="99"/>
                  </a:cubicBezTo>
                  <a:cubicBezTo>
                    <a:pt x="28" y="98"/>
                    <a:pt x="28" y="95"/>
                    <a:pt x="29" y="95"/>
                  </a:cubicBezTo>
                  <a:cubicBezTo>
                    <a:pt x="29" y="95"/>
                    <a:pt x="29" y="98"/>
                    <a:pt x="30" y="98"/>
                  </a:cubicBezTo>
                  <a:cubicBezTo>
                    <a:pt x="32" y="99"/>
                    <a:pt x="31" y="99"/>
                    <a:pt x="31" y="100"/>
                  </a:cubicBezTo>
                  <a:cubicBezTo>
                    <a:pt x="32" y="100"/>
                    <a:pt x="33" y="100"/>
                    <a:pt x="34" y="101"/>
                  </a:cubicBezTo>
                  <a:cubicBezTo>
                    <a:pt x="34" y="102"/>
                    <a:pt x="33" y="100"/>
                    <a:pt x="34" y="10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6" name="Freeform 720">
              <a:extLst>
                <a:ext uri="{FF2B5EF4-FFF2-40B4-BE49-F238E27FC236}">
                  <a16:creationId xmlns:a16="http://schemas.microsoft.com/office/drawing/2014/main" id="{DA444FB1-B7E6-44B6-AEA6-9978DD32EB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417" y="2039276"/>
              <a:ext cx="3782822" cy="1318824"/>
            </a:xfrm>
            <a:custGeom>
              <a:avLst/>
              <a:gdLst>
                <a:gd name="T0" fmla="*/ 785 w 810"/>
                <a:gd name="T1" fmla="*/ 109 h 282"/>
                <a:gd name="T2" fmla="*/ 725 w 810"/>
                <a:gd name="T3" fmla="*/ 77 h 282"/>
                <a:gd name="T4" fmla="*/ 665 w 810"/>
                <a:gd name="T5" fmla="*/ 80 h 282"/>
                <a:gd name="T6" fmla="*/ 607 w 810"/>
                <a:gd name="T7" fmla="*/ 65 h 282"/>
                <a:gd name="T8" fmla="*/ 578 w 810"/>
                <a:gd name="T9" fmla="*/ 56 h 282"/>
                <a:gd name="T10" fmla="*/ 555 w 810"/>
                <a:gd name="T11" fmla="*/ 61 h 282"/>
                <a:gd name="T12" fmla="*/ 521 w 810"/>
                <a:gd name="T13" fmla="*/ 59 h 282"/>
                <a:gd name="T14" fmla="*/ 495 w 810"/>
                <a:gd name="T15" fmla="*/ 44 h 282"/>
                <a:gd name="T16" fmla="*/ 469 w 810"/>
                <a:gd name="T17" fmla="*/ 49 h 282"/>
                <a:gd name="T18" fmla="*/ 423 w 810"/>
                <a:gd name="T19" fmla="*/ 43 h 282"/>
                <a:gd name="T20" fmla="*/ 383 w 810"/>
                <a:gd name="T21" fmla="*/ 50 h 282"/>
                <a:gd name="T22" fmla="*/ 423 w 810"/>
                <a:gd name="T23" fmla="*/ 17 h 282"/>
                <a:gd name="T24" fmla="*/ 378 w 810"/>
                <a:gd name="T25" fmla="*/ 7 h 282"/>
                <a:gd name="T26" fmla="*/ 355 w 810"/>
                <a:gd name="T27" fmla="*/ 17 h 282"/>
                <a:gd name="T28" fmla="*/ 320 w 810"/>
                <a:gd name="T29" fmla="*/ 22 h 282"/>
                <a:gd name="T30" fmla="*/ 297 w 810"/>
                <a:gd name="T31" fmla="*/ 32 h 282"/>
                <a:gd name="T32" fmla="*/ 269 w 810"/>
                <a:gd name="T33" fmla="*/ 49 h 282"/>
                <a:gd name="T34" fmla="*/ 247 w 810"/>
                <a:gd name="T35" fmla="*/ 58 h 282"/>
                <a:gd name="T36" fmla="*/ 242 w 810"/>
                <a:gd name="T37" fmla="*/ 50 h 282"/>
                <a:gd name="T38" fmla="*/ 259 w 810"/>
                <a:gd name="T39" fmla="*/ 97 h 282"/>
                <a:gd name="T40" fmla="*/ 227 w 810"/>
                <a:gd name="T41" fmla="*/ 107 h 282"/>
                <a:gd name="T42" fmla="*/ 231 w 810"/>
                <a:gd name="T43" fmla="*/ 88 h 282"/>
                <a:gd name="T44" fmla="*/ 206 w 810"/>
                <a:gd name="T45" fmla="*/ 60 h 282"/>
                <a:gd name="T46" fmla="*/ 191 w 810"/>
                <a:gd name="T47" fmla="*/ 83 h 282"/>
                <a:gd name="T48" fmla="*/ 131 w 810"/>
                <a:gd name="T49" fmla="*/ 90 h 282"/>
                <a:gd name="T50" fmla="*/ 92 w 810"/>
                <a:gd name="T51" fmla="*/ 100 h 282"/>
                <a:gd name="T52" fmla="*/ 84 w 810"/>
                <a:gd name="T53" fmla="*/ 107 h 282"/>
                <a:gd name="T54" fmla="*/ 53 w 810"/>
                <a:gd name="T55" fmla="*/ 120 h 282"/>
                <a:gd name="T56" fmla="*/ 31 w 810"/>
                <a:gd name="T57" fmla="*/ 102 h 282"/>
                <a:gd name="T58" fmla="*/ 29 w 810"/>
                <a:gd name="T59" fmla="*/ 84 h 282"/>
                <a:gd name="T60" fmla="*/ 5 w 810"/>
                <a:gd name="T61" fmla="*/ 88 h 282"/>
                <a:gd name="T62" fmla="*/ 7 w 810"/>
                <a:gd name="T63" fmla="*/ 152 h 282"/>
                <a:gd name="T64" fmla="*/ 16 w 810"/>
                <a:gd name="T65" fmla="*/ 187 h 282"/>
                <a:gd name="T66" fmla="*/ 40 w 810"/>
                <a:gd name="T67" fmla="*/ 223 h 282"/>
                <a:gd name="T68" fmla="*/ 53 w 810"/>
                <a:gd name="T69" fmla="*/ 244 h 282"/>
                <a:gd name="T70" fmla="*/ 82 w 810"/>
                <a:gd name="T71" fmla="*/ 272 h 282"/>
                <a:gd name="T72" fmla="*/ 109 w 810"/>
                <a:gd name="T73" fmla="*/ 250 h 282"/>
                <a:gd name="T74" fmla="*/ 108 w 810"/>
                <a:gd name="T75" fmla="*/ 222 h 282"/>
                <a:gd name="T76" fmla="*/ 160 w 810"/>
                <a:gd name="T77" fmla="*/ 223 h 282"/>
                <a:gd name="T78" fmla="*/ 196 w 810"/>
                <a:gd name="T79" fmla="*/ 196 h 282"/>
                <a:gd name="T80" fmla="*/ 252 w 810"/>
                <a:gd name="T81" fmla="*/ 204 h 282"/>
                <a:gd name="T82" fmla="*/ 331 w 810"/>
                <a:gd name="T83" fmla="*/ 226 h 282"/>
                <a:gd name="T84" fmla="*/ 415 w 810"/>
                <a:gd name="T85" fmla="*/ 231 h 282"/>
                <a:gd name="T86" fmla="*/ 483 w 810"/>
                <a:gd name="T87" fmla="*/ 207 h 282"/>
                <a:gd name="T88" fmla="*/ 521 w 810"/>
                <a:gd name="T89" fmla="*/ 258 h 282"/>
                <a:gd name="T90" fmla="*/ 558 w 810"/>
                <a:gd name="T91" fmla="*/ 226 h 282"/>
                <a:gd name="T92" fmla="*/ 543 w 810"/>
                <a:gd name="T93" fmla="*/ 199 h 282"/>
                <a:gd name="T94" fmla="*/ 591 w 810"/>
                <a:gd name="T95" fmla="*/ 162 h 282"/>
                <a:gd name="T96" fmla="*/ 627 w 810"/>
                <a:gd name="T97" fmla="*/ 165 h 282"/>
                <a:gd name="T98" fmla="*/ 657 w 810"/>
                <a:gd name="T99" fmla="*/ 153 h 282"/>
                <a:gd name="T100" fmla="*/ 669 w 810"/>
                <a:gd name="T101" fmla="*/ 154 h 282"/>
                <a:gd name="T102" fmla="*/ 649 w 810"/>
                <a:gd name="T103" fmla="*/ 210 h 282"/>
                <a:gd name="T104" fmla="*/ 667 w 810"/>
                <a:gd name="T105" fmla="*/ 171 h 282"/>
                <a:gd name="T106" fmla="*/ 710 w 810"/>
                <a:gd name="T107" fmla="*/ 156 h 282"/>
                <a:gd name="T108" fmla="*/ 738 w 810"/>
                <a:gd name="T109" fmla="*/ 121 h 282"/>
                <a:gd name="T110" fmla="*/ 765 w 810"/>
                <a:gd name="T111" fmla="*/ 116 h 282"/>
                <a:gd name="T112" fmla="*/ 802 w 810"/>
                <a:gd name="T113" fmla="*/ 115 h 282"/>
                <a:gd name="T114" fmla="*/ 388 w 810"/>
                <a:gd name="T115" fmla="*/ 2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0" h="282">
                  <a:moveTo>
                    <a:pt x="808" y="111"/>
                  </a:moveTo>
                  <a:cubicBezTo>
                    <a:pt x="806" y="109"/>
                    <a:pt x="803" y="108"/>
                    <a:pt x="801" y="106"/>
                  </a:cubicBezTo>
                  <a:cubicBezTo>
                    <a:pt x="800" y="105"/>
                    <a:pt x="799" y="104"/>
                    <a:pt x="797" y="103"/>
                  </a:cubicBezTo>
                  <a:cubicBezTo>
                    <a:pt x="796" y="103"/>
                    <a:pt x="794" y="103"/>
                    <a:pt x="793" y="102"/>
                  </a:cubicBezTo>
                  <a:cubicBezTo>
                    <a:pt x="793" y="103"/>
                    <a:pt x="794" y="103"/>
                    <a:pt x="794" y="103"/>
                  </a:cubicBezTo>
                  <a:cubicBezTo>
                    <a:pt x="795" y="103"/>
                    <a:pt x="792" y="104"/>
                    <a:pt x="791" y="103"/>
                  </a:cubicBezTo>
                  <a:cubicBezTo>
                    <a:pt x="791" y="103"/>
                    <a:pt x="792" y="103"/>
                    <a:pt x="792" y="102"/>
                  </a:cubicBezTo>
                  <a:cubicBezTo>
                    <a:pt x="791" y="101"/>
                    <a:pt x="786" y="103"/>
                    <a:pt x="785" y="102"/>
                  </a:cubicBezTo>
                  <a:cubicBezTo>
                    <a:pt x="787" y="103"/>
                    <a:pt x="787" y="103"/>
                    <a:pt x="787" y="106"/>
                  </a:cubicBezTo>
                  <a:cubicBezTo>
                    <a:pt x="786" y="107"/>
                    <a:pt x="788" y="109"/>
                    <a:pt x="788" y="109"/>
                  </a:cubicBezTo>
                  <a:cubicBezTo>
                    <a:pt x="787" y="109"/>
                    <a:pt x="787" y="108"/>
                    <a:pt x="787" y="108"/>
                  </a:cubicBezTo>
                  <a:cubicBezTo>
                    <a:pt x="786" y="107"/>
                    <a:pt x="786" y="109"/>
                    <a:pt x="785" y="109"/>
                  </a:cubicBezTo>
                  <a:cubicBezTo>
                    <a:pt x="785" y="109"/>
                    <a:pt x="783" y="105"/>
                    <a:pt x="783" y="105"/>
                  </a:cubicBezTo>
                  <a:cubicBezTo>
                    <a:pt x="783" y="104"/>
                    <a:pt x="783" y="104"/>
                    <a:pt x="783" y="104"/>
                  </a:cubicBezTo>
                  <a:cubicBezTo>
                    <a:pt x="783" y="103"/>
                    <a:pt x="782" y="102"/>
                    <a:pt x="783" y="101"/>
                  </a:cubicBezTo>
                  <a:cubicBezTo>
                    <a:pt x="784" y="99"/>
                    <a:pt x="782" y="100"/>
                    <a:pt x="781" y="99"/>
                  </a:cubicBezTo>
                  <a:cubicBezTo>
                    <a:pt x="781" y="98"/>
                    <a:pt x="779" y="97"/>
                    <a:pt x="778" y="97"/>
                  </a:cubicBezTo>
                  <a:cubicBezTo>
                    <a:pt x="771" y="93"/>
                    <a:pt x="765" y="89"/>
                    <a:pt x="758" y="87"/>
                  </a:cubicBezTo>
                  <a:cubicBezTo>
                    <a:pt x="756" y="86"/>
                    <a:pt x="755" y="85"/>
                    <a:pt x="754" y="84"/>
                  </a:cubicBezTo>
                  <a:cubicBezTo>
                    <a:pt x="753" y="83"/>
                    <a:pt x="751" y="82"/>
                    <a:pt x="749" y="82"/>
                  </a:cubicBezTo>
                  <a:cubicBezTo>
                    <a:pt x="746" y="81"/>
                    <a:pt x="743" y="80"/>
                    <a:pt x="739" y="78"/>
                  </a:cubicBezTo>
                  <a:cubicBezTo>
                    <a:pt x="736" y="78"/>
                    <a:pt x="732" y="78"/>
                    <a:pt x="730" y="78"/>
                  </a:cubicBezTo>
                  <a:cubicBezTo>
                    <a:pt x="728" y="78"/>
                    <a:pt x="727" y="78"/>
                    <a:pt x="726" y="78"/>
                  </a:cubicBezTo>
                  <a:cubicBezTo>
                    <a:pt x="726" y="78"/>
                    <a:pt x="725" y="77"/>
                    <a:pt x="725" y="77"/>
                  </a:cubicBezTo>
                  <a:cubicBezTo>
                    <a:pt x="724" y="78"/>
                    <a:pt x="724" y="79"/>
                    <a:pt x="723" y="78"/>
                  </a:cubicBezTo>
                  <a:cubicBezTo>
                    <a:pt x="720" y="78"/>
                    <a:pt x="717" y="77"/>
                    <a:pt x="714" y="76"/>
                  </a:cubicBezTo>
                  <a:cubicBezTo>
                    <a:pt x="713" y="76"/>
                    <a:pt x="710" y="75"/>
                    <a:pt x="710" y="77"/>
                  </a:cubicBezTo>
                  <a:cubicBezTo>
                    <a:pt x="709" y="79"/>
                    <a:pt x="708" y="79"/>
                    <a:pt x="710" y="80"/>
                  </a:cubicBezTo>
                  <a:cubicBezTo>
                    <a:pt x="712" y="82"/>
                    <a:pt x="714" y="86"/>
                    <a:pt x="709" y="87"/>
                  </a:cubicBezTo>
                  <a:cubicBezTo>
                    <a:pt x="708" y="88"/>
                    <a:pt x="705" y="88"/>
                    <a:pt x="704" y="86"/>
                  </a:cubicBezTo>
                  <a:cubicBezTo>
                    <a:pt x="703" y="85"/>
                    <a:pt x="703" y="84"/>
                    <a:pt x="700" y="84"/>
                  </a:cubicBezTo>
                  <a:cubicBezTo>
                    <a:pt x="697" y="83"/>
                    <a:pt x="699" y="82"/>
                    <a:pt x="698" y="81"/>
                  </a:cubicBezTo>
                  <a:cubicBezTo>
                    <a:pt x="698" y="80"/>
                    <a:pt x="695" y="79"/>
                    <a:pt x="694" y="80"/>
                  </a:cubicBezTo>
                  <a:cubicBezTo>
                    <a:pt x="691" y="83"/>
                    <a:pt x="686" y="80"/>
                    <a:pt x="682" y="80"/>
                  </a:cubicBezTo>
                  <a:cubicBezTo>
                    <a:pt x="678" y="80"/>
                    <a:pt x="674" y="79"/>
                    <a:pt x="670" y="79"/>
                  </a:cubicBezTo>
                  <a:cubicBezTo>
                    <a:pt x="668" y="79"/>
                    <a:pt x="667" y="79"/>
                    <a:pt x="665" y="80"/>
                  </a:cubicBezTo>
                  <a:cubicBezTo>
                    <a:pt x="663" y="81"/>
                    <a:pt x="664" y="84"/>
                    <a:pt x="664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3" y="86"/>
                    <a:pt x="662" y="81"/>
                    <a:pt x="661" y="80"/>
                  </a:cubicBezTo>
                  <a:cubicBezTo>
                    <a:pt x="660" y="80"/>
                    <a:pt x="656" y="80"/>
                    <a:pt x="655" y="78"/>
                  </a:cubicBezTo>
                  <a:cubicBezTo>
                    <a:pt x="655" y="75"/>
                    <a:pt x="659" y="74"/>
                    <a:pt x="655" y="71"/>
                  </a:cubicBezTo>
                  <a:cubicBezTo>
                    <a:pt x="653" y="70"/>
                    <a:pt x="651" y="69"/>
                    <a:pt x="648" y="68"/>
                  </a:cubicBezTo>
                  <a:cubicBezTo>
                    <a:pt x="642" y="66"/>
                    <a:pt x="635" y="68"/>
                    <a:pt x="629" y="69"/>
                  </a:cubicBezTo>
                  <a:cubicBezTo>
                    <a:pt x="626" y="69"/>
                    <a:pt x="623" y="69"/>
                    <a:pt x="619" y="69"/>
                  </a:cubicBezTo>
                  <a:cubicBezTo>
                    <a:pt x="618" y="69"/>
                    <a:pt x="618" y="69"/>
                    <a:pt x="617" y="69"/>
                  </a:cubicBezTo>
                  <a:cubicBezTo>
                    <a:pt x="615" y="68"/>
                    <a:pt x="617" y="68"/>
                    <a:pt x="618" y="67"/>
                  </a:cubicBezTo>
                  <a:cubicBezTo>
                    <a:pt x="618" y="66"/>
                    <a:pt x="613" y="65"/>
                    <a:pt x="613" y="65"/>
                  </a:cubicBezTo>
                  <a:cubicBezTo>
                    <a:pt x="612" y="64"/>
                    <a:pt x="608" y="65"/>
                    <a:pt x="607" y="65"/>
                  </a:cubicBezTo>
                  <a:cubicBezTo>
                    <a:pt x="607" y="65"/>
                    <a:pt x="611" y="64"/>
                    <a:pt x="610" y="63"/>
                  </a:cubicBezTo>
                  <a:cubicBezTo>
                    <a:pt x="609" y="63"/>
                    <a:pt x="608" y="64"/>
                    <a:pt x="607" y="64"/>
                  </a:cubicBezTo>
                  <a:cubicBezTo>
                    <a:pt x="606" y="63"/>
                    <a:pt x="604" y="62"/>
                    <a:pt x="604" y="62"/>
                  </a:cubicBezTo>
                  <a:cubicBezTo>
                    <a:pt x="603" y="62"/>
                    <a:pt x="600" y="60"/>
                    <a:pt x="602" y="60"/>
                  </a:cubicBezTo>
                  <a:cubicBezTo>
                    <a:pt x="603" y="60"/>
                    <a:pt x="605" y="60"/>
                    <a:pt x="606" y="60"/>
                  </a:cubicBezTo>
                  <a:cubicBezTo>
                    <a:pt x="609" y="60"/>
                    <a:pt x="605" y="57"/>
                    <a:pt x="604" y="57"/>
                  </a:cubicBezTo>
                  <a:cubicBezTo>
                    <a:pt x="602" y="55"/>
                    <a:pt x="597" y="56"/>
                    <a:pt x="594" y="55"/>
                  </a:cubicBezTo>
                  <a:cubicBezTo>
                    <a:pt x="592" y="55"/>
                    <a:pt x="591" y="57"/>
                    <a:pt x="589" y="59"/>
                  </a:cubicBezTo>
                  <a:cubicBezTo>
                    <a:pt x="589" y="59"/>
                    <a:pt x="582" y="63"/>
                    <a:pt x="582" y="60"/>
                  </a:cubicBezTo>
                  <a:cubicBezTo>
                    <a:pt x="583" y="58"/>
                    <a:pt x="584" y="60"/>
                    <a:pt x="586" y="59"/>
                  </a:cubicBezTo>
                  <a:cubicBezTo>
                    <a:pt x="586" y="59"/>
                    <a:pt x="585" y="56"/>
                    <a:pt x="584" y="56"/>
                  </a:cubicBezTo>
                  <a:cubicBezTo>
                    <a:pt x="584" y="56"/>
                    <a:pt x="578" y="56"/>
                    <a:pt x="578" y="56"/>
                  </a:cubicBezTo>
                  <a:cubicBezTo>
                    <a:pt x="579" y="55"/>
                    <a:pt x="581" y="54"/>
                    <a:pt x="583" y="54"/>
                  </a:cubicBezTo>
                  <a:cubicBezTo>
                    <a:pt x="584" y="55"/>
                    <a:pt x="591" y="55"/>
                    <a:pt x="591" y="55"/>
                  </a:cubicBezTo>
                  <a:cubicBezTo>
                    <a:pt x="591" y="54"/>
                    <a:pt x="585" y="54"/>
                    <a:pt x="584" y="53"/>
                  </a:cubicBezTo>
                  <a:cubicBezTo>
                    <a:pt x="582" y="53"/>
                    <a:pt x="580" y="53"/>
                    <a:pt x="578" y="53"/>
                  </a:cubicBezTo>
                  <a:cubicBezTo>
                    <a:pt x="574" y="52"/>
                    <a:pt x="570" y="52"/>
                    <a:pt x="566" y="51"/>
                  </a:cubicBezTo>
                  <a:cubicBezTo>
                    <a:pt x="565" y="51"/>
                    <a:pt x="561" y="50"/>
                    <a:pt x="561" y="50"/>
                  </a:cubicBezTo>
                  <a:cubicBezTo>
                    <a:pt x="561" y="51"/>
                    <a:pt x="562" y="52"/>
                    <a:pt x="561" y="52"/>
                  </a:cubicBezTo>
                  <a:cubicBezTo>
                    <a:pt x="560" y="53"/>
                    <a:pt x="559" y="53"/>
                    <a:pt x="558" y="53"/>
                  </a:cubicBezTo>
                  <a:cubicBezTo>
                    <a:pt x="557" y="53"/>
                    <a:pt x="552" y="54"/>
                    <a:pt x="553" y="56"/>
                  </a:cubicBezTo>
                  <a:cubicBezTo>
                    <a:pt x="554" y="58"/>
                    <a:pt x="556" y="55"/>
                    <a:pt x="557" y="56"/>
                  </a:cubicBezTo>
                  <a:cubicBezTo>
                    <a:pt x="557" y="56"/>
                    <a:pt x="554" y="57"/>
                    <a:pt x="555" y="59"/>
                  </a:cubicBezTo>
                  <a:cubicBezTo>
                    <a:pt x="556" y="59"/>
                    <a:pt x="555" y="60"/>
                    <a:pt x="555" y="61"/>
                  </a:cubicBezTo>
                  <a:cubicBezTo>
                    <a:pt x="556" y="61"/>
                    <a:pt x="557" y="62"/>
                    <a:pt x="557" y="63"/>
                  </a:cubicBezTo>
                  <a:cubicBezTo>
                    <a:pt x="557" y="63"/>
                    <a:pt x="553" y="63"/>
                    <a:pt x="552" y="63"/>
                  </a:cubicBezTo>
                  <a:cubicBezTo>
                    <a:pt x="550" y="63"/>
                    <a:pt x="552" y="62"/>
                    <a:pt x="552" y="62"/>
                  </a:cubicBezTo>
                  <a:cubicBezTo>
                    <a:pt x="551" y="61"/>
                    <a:pt x="548" y="62"/>
                    <a:pt x="548" y="62"/>
                  </a:cubicBezTo>
                  <a:cubicBezTo>
                    <a:pt x="546" y="63"/>
                    <a:pt x="544" y="62"/>
                    <a:pt x="543" y="62"/>
                  </a:cubicBezTo>
                  <a:cubicBezTo>
                    <a:pt x="542" y="62"/>
                    <a:pt x="546" y="63"/>
                    <a:pt x="546" y="63"/>
                  </a:cubicBezTo>
                  <a:cubicBezTo>
                    <a:pt x="549" y="64"/>
                    <a:pt x="546" y="66"/>
                    <a:pt x="545" y="65"/>
                  </a:cubicBezTo>
                  <a:cubicBezTo>
                    <a:pt x="544" y="65"/>
                    <a:pt x="544" y="64"/>
                    <a:pt x="544" y="63"/>
                  </a:cubicBezTo>
                  <a:cubicBezTo>
                    <a:pt x="543" y="63"/>
                    <a:pt x="542" y="63"/>
                    <a:pt x="541" y="63"/>
                  </a:cubicBezTo>
                  <a:cubicBezTo>
                    <a:pt x="539" y="62"/>
                    <a:pt x="537" y="61"/>
                    <a:pt x="534" y="62"/>
                  </a:cubicBezTo>
                  <a:cubicBezTo>
                    <a:pt x="531" y="62"/>
                    <a:pt x="529" y="65"/>
                    <a:pt x="526" y="63"/>
                  </a:cubicBezTo>
                  <a:cubicBezTo>
                    <a:pt x="524" y="62"/>
                    <a:pt x="522" y="61"/>
                    <a:pt x="521" y="59"/>
                  </a:cubicBezTo>
                  <a:cubicBezTo>
                    <a:pt x="520" y="58"/>
                    <a:pt x="518" y="62"/>
                    <a:pt x="517" y="62"/>
                  </a:cubicBezTo>
                  <a:cubicBezTo>
                    <a:pt x="516" y="64"/>
                    <a:pt x="515" y="70"/>
                    <a:pt x="512" y="69"/>
                  </a:cubicBezTo>
                  <a:cubicBezTo>
                    <a:pt x="510" y="68"/>
                    <a:pt x="508" y="68"/>
                    <a:pt x="506" y="66"/>
                  </a:cubicBezTo>
                  <a:cubicBezTo>
                    <a:pt x="505" y="65"/>
                    <a:pt x="503" y="63"/>
                    <a:pt x="502" y="62"/>
                  </a:cubicBezTo>
                  <a:cubicBezTo>
                    <a:pt x="501" y="60"/>
                    <a:pt x="499" y="59"/>
                    <a:pt x="498" y="58"/>
                  </a:cubicBezTo>
                  <a:cubicBezTo>
                    <a:pt x="496" y="56"/>
                    <a:pt x="500" y="57"/>
                    <a:pt x="501" y="57"/>
                  </a:cubicBezTo>
                  <a:cubicBezTo>
                    <a:pt x="502" y="57"/>
                    <a:pt x="504" y="56"/>
                    <a:pt x="504" y="55"/>
                  </a:cubicBezTo>
                  <a:cubicBezTo>
                    <a:pt x="504" y="55"/>
                    <a:pt x="499" y="52"/>
                    <a:pt x="499" y="52"/>
                  </a:cubicBezTo>
                  <a:cubicBezTo>
                    <a:pt x="499" y="52"/>
                    <a:pt x="502" y="52"/>
                    <a:pt x="502" y="51"/>
                  </a:cubicBezTo>
                  <a:cubicBezTo>
                    <a:pt x="501" y="50"/>
                    <a:pt x="499" y="50"/>
                    <a:pt x="499" y="50"/>
                  </a:cubicBezTo>
                  <a:cubicBezTo>
                    <a:pt x="499" y="48"/>
                    <a:pt x="504" y="47"/>
                    <a:pt x="499" y="46"/>
                  </a:cubicBezTo>
                  <a:cubicBezTo>
                    <a:pt x="498" y="46"/>
                    <a:pt x="497" y="44"/>
                    <a:pt x="495" y="44"/>
                  </a:cubicBezTo>
                  <a:cubicBezTo>
                    <a:pt x="494" y="44"/>
                    <a:pt x="492" y="43"/>
                    <a:pt x="491" y="44"/>
                  </a:cubicBezTo>
                  <a:cubicBezTo>
                    <a:pt x="490" y="44"/>
                    <a:pt x="490" y="45"/>
                    <a:pt x="489" y="45"/>
                  </a:cubicBezTo>
                  <a:cubicBezTo>
                    <a:pt x="488" y="44"/>
                    <a:pt x="488" y="44"/>
                    <a:pt x="487" y="44"/>
                  </a:cubicBezTo>
                  <a:cubicBezTo>
                    <a:pt x="486" y="44"/>
                    <a:pt x="484" y="44"/>
                    <a:pt x="483" y="43"/>
                  </a:cubicBezTo>
                  <a:cubicBezTo>
                    <a:pt x="482" y="43"/>
                    <a:pt x="481" y="43"/>
                    <a:pt x="480" y="41"/>
                  </a:cubicBezTo>
                  <a:cubicBezTo>
                    <a:pt x="479" y="41"/>
                    <a:pt x="480" y="40"/>
                    <a:pt x="478" y="41"/>
                  </a:cubicBezTo>
                  <a:cubicBezTo>
                    <a:pt x="478" y="41"/>
                    <a:pt x="477" y="42"/>
                    <a:pt x="476" y="42"/>
                  </a:cubicBezTo>
                  <a:cubicBezTo>
                    <a:pt x="475" y="42"/>
                    <a:pt x="475" y="41"/>
                    <a:pt x="474" y="42"/>
                  </a:cubicBezTo>
                  <a:cubicBezTo>
                    <a:pt x="474" y="43"/>
                    <a:pt x="473" y="44"/>
                    <a:pt x="473" y="45"/>
                  </a:cubicBezTo>
                  <a:cubicBezTo>
                    <a:pt x="473" y="46"/>
                    <a:pt x="475" y="46"/>
                    <a:pt x="474" y="47"/>
                  </a:cubicBezTo>
                  <a:cubicBezTo>
                    <a:pt x="473" y="48"/>
                    <a:pt x="474" y="48"/>
                    <a:pt x="473" y="48"/>
                  </a:cubicBezTo>
                  <a:cubicBezTo>
                    <a:pt x="472" y="48"/>
                    <a:pt x="470" y="48"/>
                    <a:pt x="469" y="49"/>
                  </a:cubicBezTo>
                  <a:cubicBezTo>
                    <a:pt x="470" y="48"/>
                    <a:pt x="473" y="50"/>
                    <a:pt x="473" y="50"/>
                  </a:cubicBezTo>
                  <a:cubicBezTo>
                    <a:pt x="472" y="51"/>
                    <a:pt x="469" y="49"/>
                    <a:pt x="467" y="49"/>
                  </a:cubicBezTo>
                  <a:cubicBezTo>
                    <a:pt x="465" y="49"/>
                    <a:pt x="462" y="49"/>
                    <a:pt x="459" y="49"/>
                  </a:cubicBezTo>
                  <a:cubicBezTo>
                    <a:pt x="458" y="49"/>
                    <a:pt x="458" y="48"/>
                    <a:pt x="457" y="48"/>
                  </a:cubicBezTo>
                  <a:cubicBezTo>
                    <a:pt x="456" y="47"/>
                    <a:pt x="453" y="48"/>
                    <a:pt x="452" y="48"/>
                  </a:cubicBezTo>
                  <a:cubicBezTo>
                    <a:pt x="451" y="47"/>
                    <a:pt x="449" y="47"/>
                    <a:pt x="448" y="46"/>
                  </a:cubicBezTo>
                  <a:cubicBezTo>
                    <a:pt x="448" y="45"/>
                    <a:pt x="450" y="45"/>
                    <a:pt x="450" y="44"/>
                  </a:cubicBezTo>
                  <a:cubicBezTo>
                    <a:pt x="451" y="43"/>
                    <a:pt x="442" y="43"/>
                    <a:pt x="441" y="43"/>
                  </a:cubicBezTo>
                  <a:cubicBezTo>
                    <a:pt x="436" y="42"/>
                    <a:pt x="432" y="43"/>
                    <a:pt x="427" y="43"/>
                  </a:cubicBezTo>
                  <a:cubicBezTo>
                    <a:pt x="424" y="43"/>
                    <a:pt x="425" y="43"/>
                    <a:pt x="426" y="45"/>
                  </a:cubicBezTo>
                  <a:cubicBezTo>
                    <a:pt x="426" y="46"/>
                    <a:pt x="424" y="45"/>
                    <a:pt x="424" y="45"/>
                  </a:cubicBezTo>
                  <a:cubicBezTo>
                    <a:pt x="422" y="45"/>
                    <a:pt x="423" y="44"/>
                    <a:pt x="423" y="43"/>
                  </a:cubicBezTo>
                  <a:cubicBezTo>
                    <a:pt x="423" y="41"/>
                    <a:pt x="422" y="38"/>
                    <a:pt x="420" y="40"/>
                  </a:cubicBezTo>
                  <a:cubicBezTo>
                    <a:pt x="420" y="42"/>
                    <a:pt x="416" y="42"/>
                    <a:pt x="414" y="41"/>
                  </a:cubicBezTo>
                  <a:cubicBezTo>
                    <a:pt x="413" y="40"/>
                    <a:pt x="415" y="38"/>
                    <a:pt x="411" y="39"/>
                  </a:cubicBezTo>
                  <a:cubicBezTo>
                    <a:pt x="410" y="39"/>
                    <a:pt x="409" y="39"/>
                    <a:pt x="408" y="39"/>
                  </a:cubicBezTo>
                  <a:cubicBezTo>
                    <a:pt x="407" y="38"/>
                    <a:pt x="406" y="39"/>
                    <a:pt x="404" y="40"/>
                  </a:cubicBezTo>
                  <a:cubicBezTo>
                    <a:pt x="402" y="42"/>
                    <a:pt x="407" y="41"/>
                    <a:pt x="407" y="42"/>
                  </a:cubicBezTo>
                  <a:cubicBezTo>
                    <a:pt x="407" y="44"/>
                    <a:pt x="403" y="43"/>
                    <a:pt x="402" y="44"/>
                  </a:cubicBezTo>
                  <a:cubicBezTo>
                    <a:pt x="401" y="45"/>
                    <a:pt x="399" y="45"/>
                    <a:pt x="397" y="46"/>
                  </a:cubicBezTo>
                  <a:cubicBezTo>
                    <a:pt x="395" y="47"/>
                    <a:pt x="393" y="47"/>
                    <a:pt x="390" y="47"/>
                  </a:cubicBezTo>
                  <a:cubicBezTo>
                    <a:pt x="388" y="47"/>
                    <a:pt x="388" y="47"/>
                    <a:pt x="387" y="49"/>
                  </a:cubicBezTo>
                  <a:cubicBezTo>
                    <a:pt x="386" y="50"/>
                    <a:pt x="382" y="51"/>
                    <a:pt x="381" y="51"/>
                  </a:cubicBezTo>
                  <a:cubicBezTo>
                    <a:pt x="381" y="50"/>
                    <a:pt x="383" y="50"/>
                    <a:pt x="383" y="50"/>
                  </a:cubicBezTo>
                  <a:cubicBezTo>
                    <a:pt x="385" y="49"/>
                    <a:pt x="385" y="47"/>
                    <a:pt x="386" y="46"/>
                  </a:cubicBezTo>
                  <a:cubicBezTo>
                    <a:pt x="387" y="44"/>
                    <a:pt x="388" y="46"/>
                    <a:pt x="389" y="45"/>
                  </a:cubicBezTo>
                  <a:cubicBezTo>
                    <a:pt x="390" y="45"/>
                    <a:pt x="390" y="44"/>
                    <a:pt x="391" y="44"/>
                  </a:cubicBezTo>
                  <a:cubicBezTo>
                    <a:pt x="394" y="42"/>
                    <a:pt x="398" y="41"/>
                    <a:pt x="401" y="39"/>
                  </a:cubicBezTo>
                  <a:cubicBezTo>
                    <a:pt x="403" y="38"/>
                    <a:pt x="405" y="37"/>
                    <a:pt x="407" y="36"/>
                  </a:cubicBezTo>
                  <a:cubicBezTo>
                    <a:pt x="411" y="33"/>
                    <a:pt x="416" y="31"/>
                    <a:pt x="420" y="29"/>
                  </a:cubicBezTo>
                  <a:cubicBezTo>
                    <a:pt x="423" y="28"/>
                    <a:pt x="426" y="26"/>
                    <a:pt x="423" y="23"/>
                  </a:cubicBezTo>
                  <a:cubicBezTo>
                    <a:pt x="422" y="22"/>
                    <a:pt x="422" y="24"/>
                    <a:pt x="421" y="23"/>
                  </a:cubicBezTo>
                  <a:cubicBezTo>
                    <a:pt x="420" y="22"/>
                    <a:pt x="419" y="22"/>
                    <a:pt x="418" y="21"/>
                  </a:cubicBezTo>
                  <a:cubicBezTo>
                    <a:pt x="418" y="20"/>
                    <a:pt x="423" y="22"/>
                    <a:pt x="423" y="22"/>
                  </a:cubicBezTo>
                  <a:cubicBezTo>
                    <a:pt x="424" y="22"/>
                    <a:pt x="427" y="22"/>
                    <a:pt x="425" y="20"/>
                  </a:cubicBezTo>
                  <a:cubicBezTo>
                    <a:pt x="424" y="19"/>
                    <a:pt x="424" y="18"/>
                    <a:pt x="423" y="17"/>
                  </a:cubicBezTo>
                  <a:cubicBezTo>
                    <a:pt x="422" y="15"/>
                    <a:pt x="421" y="19"/>
                    <a:pt x="420" y="19"/>
                  </a:cubicBezTo>
                  <a:cubicBezTo>
                    <a:pt x="420" y="18"/>
                    <a:pt x="420" y="17"/>
                    <a:pt x="420" y="17"/>
                  </a:cubicBezTo>
                  <a:cubicBezTo>
                    <a:pt x="420" y="16"/>
                    <a:pt x="420" y="16"/>
                    <a:pt x="419" y="15"/>
                  </a:cubicBezTo>
                  <a:cubicBezTo>
                    <a:pt x="419" y="14"/>
                    <a:pt x="417" y="13"/>
                    <a:pt x="416" y="13"/>
                  </a:cubicBezTo>
                  <a:cubicBezTo>
                    <a:pt x="414" y="12"/>
                    <a:pt x="413" y="12"/>
                    <a:pt x="411" y="11"/>
                  </a:cubicBezTo>
                  <a:cubicBezTo>
                    <a:pt x="409" y="11"/>
                    <a:pt x="409" y="11"/>
                    <a:pt x="406" y="12"/>
                  </a:cubicBezTo>
                  <a:cubicBezTo>
                    <a:pt x="404" y="12"/>
                    <a:pt x="397" y="9"/>
                    <a:pt x="396" y="12"/>
                  </a:cubicBezTo>
                  <a:cubicBezTo>
                    <a:pt x="395" y="13"/>
                    <a:pt x="389" y="14"/>
                    <a:pt x="388" y="13"/>
                  </a:cubicBezTo>
                  <a:cubicBezTo>
                    <a:pt x="388" y="13"/>
                    <a:pt x="394" y="9"/>
                    <a:pt x="392" y="8"/>
                  </a:cubicBezTo>
                  <a:cubicBezTo>
                    <a:pt x="392" y="8"/>
                    <a:pt x="385" y="9"/>
                    <a:pt x="384" y="8"/>
                  </a:cubicBezTo>
                  <a:cubicBezTo>
                    <a:pt x="384" y="7"/>
                    <a:pt x="386" y="7"/>
                    <a:pt x="386" y="7"/>
                  </a:cubicBezTo>
                  <a:cubicBezTo>
                    <a:pt x="386" y="6"/>
                    <a:pt x="378" y="7"/>
                    <a:pt x="378" y="7"/>
                  </a:cubicBezTo>
                  <a:cubicBezTo>
                    <a:pt x="379" y="5"/>
                    <a:pt x="383" y="6"/>
                    <a:pt x="384" y="5"/>
                  </a:cubicBezTo>
                  <a:cubicBezTo>
                    <a:pt x="385" y="4"/>
                    <a:pt x="387" y="5"/>
                    <a:pt x="386" y="4"/>
                  </a:cubicBezTo>
                  <a:cubicBezTo>
                    <a:pt x="386" y="3"/>
                    <a:pt x="386" y="2"/>
                    <a:pt x="385" y="2"/>
                  </a:cubicBezTo>
                  <a:cubicBezTo>
                    <a:pt x="382" y="2"/>
                    <a:pt x="381" y="1"/>
                    <a:pt x="378" y="1"/>
                  </a:cubicBezTo>
                  <a:cubicBezTo>
                    <a:pt x="376" y="0"/>
                    <a:pt x="374" y="1"/>
                    <a:pt x="372" y="2"/>
                  </a:cubicBezTo>
                  <a:cubicBezTo>
                    <a:pt x="368" y="3"/>
                    <a:pt x="364" y="6"/>
                    <a:pt x="362" y="8"/>
                  </a:cubicBezTo>
                  <a:cubicBezTo>
                    <a:pt x="361" y="9"/>
                    <a:pt x="361" y="9"/>
                    <a:pt x="362" y="10"/>
                  </a:cubicBezTo>
                  <a:cubicBezTo>
                    <a:pt x="363" y="10"/>
                    <a:pt x="362" y="11"/>
                    <a:pt x="362" y="12"/>
                  </a:cubicBezTo>
                  <a:cubicBezTo>
                    <a:pt x="362" y="14"/>
                    <a:pt x="366" y="13"/>
                    <a:pt x="366" y="14"/>
                  </a:cubicBezTo>
                  <a:cubicBezTo>
                    <a:pt x="366" y="13"/>
                    <a:pt x="361" y="14"/>
                    <a:pt x="360" y="14"/>
                  </a:cubicBezTo>
                  <a:cubicBezTo>
                    <a:pt x="359" y="14"/>
                    <a:pt x="353" y="13"/>
                    <a:pt x="352" y="14"/>
                  </a:cubicBezTo>
                  <a:cubicBezTo>
                    <a:pt x="352" y="13"/>
                    <a:pt x="355" y="17"/>
                    <a:pt x="355" y="17"/>
                  </a:cubicBezTo>
                  <a:cubicBezTo>
                    <a:pt x="356" y="18"/>
                    <a:pt x="351" y="16"/>
                    <a:pt x="350" y="16"/>
                  </a:cubicBezTo>
                  <a:cubicBezTo>
                    <a:pt x="349" y="16"/>
                    <a:pt x="347" y="17"/>
                    <a:pt x="345" y="18"/>
                  </a:cubicBezTo>
                  <a:cubicBezTo>
                    <a:pt x="345" y="18"/>
                    <a:pt x="345" y="18"/>
                    <a:pt x="344" y="18"/>
                  </a:cubicBezTo>
                  <a:cubicBezTo>
                    <a:pt x="342" y="18"/>
                    <a:pt x="344" y="18"/>
                    <a:pt x="343" y="17"/>
                  </a:cubicBezTo>
                  <a:cubicBezTo>
                    <a:pt x="343" y="18"/>
                    <a:pt x="338" y="20"/>
                    <a:pt x="338" y="20"/>
                  </a:cubicBezTo>
                  <a:cubicBezTo>
                    <a:pt x="338" y="19"/>
                    <a:pt x="340" y="18"/>
                    <a:pt x="340" y="18"/>
                  </a:cubicBezTo>
                  <a:cubicBezTo>
                    <a:pt x="340" y="17"/>
                    <a:pt x="335" y="18"/>
                    <a:pt x="334" y="17"/>
                  </a:cubicBezTo>
                  <a:cubicBezTo>
                    <a:pt x="334" y="17"/>
                    <a:pt x="336" y="16"/>
                    <a:pt x="336" y="16"/>
                  </a:cubicBezTo>
                  <a:cubicBezTo>
                    <a:pt x="335" y="17"/>
                    <a:pt x="330" y="18"/>
                    <a:pt x="328" y="18"/>
                  </a:cubicBezTo>
                  <a:cubicBezTo>
                    <a:pt x="323" y="19"/>
                    <a:pt x="329" y="19"/>
                    <a:pt x="330" y="20"/>
                  </a:cubicBezTo>
                  <a:cubicBezTo>
                    <a:pt x="329" y="19"/>
                    <a:pt x="324" y="21"/>
                    <a:pt x="323" y="21"/>
                  </a:cubicBezTo>
                  <a:cubicBezTo>
                    <a:pt x="322" y="21"/>
                    <a:pt x="321" y="21"/>
                    <a:pt x="320" y="22"/>
                  </a:cubicBezTo>
                  <a:cubicBezTo>
                    <a:pt x="319" y="23"/>
                    <a:pt x="317" y="22"/>
                    <a:pt x="315" y="22"/>
                  </a:cubicBezTo>
                  <a:cubicBezTo>
                    <a:pt x="314" y="22"/>
                    <a:pt x="313" y="24"/>
                    <a:pt x="311" y="24"/>
                  </a:cubicBezTo>
                  <a:cubicBezTo>
                    <a:pt x="309" y="25"/>
                    <a:pt x="308" y="24"/>
                    <a:pt x="307" y="25"/>
                  </a:cubicBezTo>
                  <a:cubicBezTo>
                    <a:pt x="306" y="26"/>
                    <a:pt x="305" y="27"/>
                    <a:pt x="304" y="27"/>
                  </a:cubicBezTo>
                  <a:cubicBezTo>
                    <a:pt x="302" y="27"/>
                    <a:pt x="300" y="27"/>
                    <a:pt x="299" y="27"/>
                  </a:cubicBezTo>
                  <a:cubicBezTo>
                    <a:pt x="299" y="27"/>
                    <a:pt x="302" y="29"/>
                    <a:pt x="302" y="29"/>
                  </a:cubicBezTo>
                  <a:cubicBezTo>
                    <a:pt x="301" y="30"/>
                    <a:pt x="295" y="30"/>
                    <a:pt x="295" y="30"/>
                  </a:cubicBezTo>
                  <a:cubicBezTo>
                    <a:pt x="295" y="30"/>
                    <a:pt x="299" y="30"/>
                    <a:pt x="299" y="30"/>
                  </a:cubicBezTo>
                  <a:cubicBezTo>
                    <a:pt x="299" y="30"/>
                    <a:pt x="297" y="30"/>
                    <a:pt x="296" y="30"/>
                  </a:cubicBezTo>
                  <a:cubicBezTo>
                    <a:pt x="297" y="30"/>
                    <a:pt x="299" y="31"/>
                    <a:pt x="299" y="31"/>
                  </a:cubicBezTo>
                  <a:cubicBezTo>
                    <a:pt x="298" y="31"/>
                    <a:pt x="298" y="31"/>
                    <a:pt x="297" y="31"/>
                  </a:cubicBezTo>
                  <a:cubicBezTo>
                    <a:pt x="298" y="31"/>
                    <a:pt x="297" y="32"/>
                    <a:pt x="297" y="32"/>
                  </a:cubicBezTo>
                  <a:cubicBezTo>
                    <a:pt x="297" y="33"/>
                    <a:pt x="294" y="32"/>
                    <a:pt x="294" y="32"/>
                  </a:cubicBezTo>
                  <a:cubicBezTo>
                    <a:pt x="294" y="33"/>
                    <a:pt x="296" y="33"/>
                    <a:pt x="296" y="34"/>
                  </a:cubicBezTo>
                  <a:cubicBezTo>
                    <a:pt x="297" y="34"/>
                    <a:pt x="295" y="34"/>
                    <a:pt x="295" y="34"/>
                  </a:cubicBezTo>
                  <a:cubicBezTo>
                    <a:pt x="295" y="36"/>
                    <a:pt x="299" y="34"/>
                    <a:pt x="298" y="36"/>
                  </a:cubicBezTo>
                  <a:cubicBezTo>
                    <a:pt x="296" y="38"/>
                    <a:pt x="301" y="39"/>
                    <a:pt x="298" y="40"/>
                  </a:cubicBezTo>
                  <a:cubicBezTo>
                    <a:pt x="296" y="40"/>
                    <a:pt x="294" y="40"/>
                    <a:pt x="292" y="40"/>
                  </a:cubicBezTo>
                  <a:cubicBezTo>
                    <a:pt x="291" y="41"/>
                    <a:pt x="291" y="42"/>
                    <a:pt x="289" y="41"/>
                  </a:cubicBezTo>
                  <a:cubicBezTo>
                    <a:pt x="288" y="41"/>
                    <a:pt x="287" y="41"/>
                    <a:pt x="286" y="41"/>
                  </a:cubicBezTo>
                  <a:cubicBezTo>
                    <a:pt x="282" y="42"/>
                    <a:pt x="278" y="42"/>
                    <a:pt x="274" y="42"/>
                  </a:cubicBezTo>
                  <a:cubicBezTo>
                    <a:pt x="272" y="42"/>
                    <a:pt x="270" y="42"/>
                    <a:pt x="269" y="43"/>
                  </a:cubicBezTo>
                  <a:cubicBezTo>
                    <a:pt x="268" y="44"/>
                    <a:pt x="267" y="45"/>
                    <a:pt x="267" y="46"/>
                  </a:cubicBezTo>
                  <a:cubicBezTo>
                    <a:pt x="267" y="47"/>
                    <a:pt x="269" y="48"/>
                    <a:pt x="269" y="49"/>
                  </a:cubicBezTo>
                  <a:cubicBezTo>
                    <a:pt x="268" y="51"/>
                    <a:pt x="268" y="52"/>
                    <a:pt x="269" y="53"/>
                  </a:cubicBezTo>
                  <a:cubicBezTo>
                    <a:pt x="271" y="55"/>
                    <a:pt x="274" y="54"/>
                    <a:pt x="276" y="56"/>
                  </a:cubicBezTo>
                  <a:cubicBezTo>
                    <a:pt x="276" y="56"/>
                    <a:pt x="278" y="60"/>
                    <a:pt x="278" y="60"/>
                  </a:cubicBezTo>
                  <a:cubicBezTo>
                    <a:pt x="274" y="60"/>
                    <a:pt x="273" y="60"/>
                    <a:pt x="270" y="58"/>
                  </a:cubicBezTo>
                  <a:cubicBezTo>
                    <a:pt x="267" y="56"/>
                    <a:pt x="262" y="54"/>
                    <a:pt x="258" y="54"/>
                  </a:cubicBezTo>
                  <a:cubicBezTo>
                    <a:pt x="256" y="54"/>
                    <a:pt x="257" y="53"/>
                    <a:pt x="255" y="52"/>
                  </a:cubicBezTo>
                  <a:cubicBezTo>
                    <a:pt x="254" y="52"/>
                    <a:pt x="250" y="52"/>
                    <a:pt x="250" y="54"/>
                  </a:cubicBezTo>
                  <a:cubicBezTo>
                    <a:pt x="250" y="55"/>
                    <a:pt x="254" y="55"/>
                    <a:pt x="254" y="55"/>
                  </a:cubicBezTo>
                  <a:cubicBezTo>
                    <a:pt x="254" y="55"/>
                    <a:pt x="251" y="56"/>
                    <a:pt x="252" y="56"/>
                  </a:cubicBezTo>
                  <a:cubicBezTo>
                    <a:pt x="254" y="57"/>
                    <a:pt x="255" y="56"/>
                    <a:pt x="256" y="58"/>
                  </a:cubicBezTo>
                  <a:cubicBezTo>
                    <a:pt x="256" y="60"/>
                    <a:pt x="253" y="59"/>
                    <a:pt x="252" y="59"/>
                  </a:cubicBezTo>
                  <a:cubicBezTo>
                    <a:pt x="250" y="58"/>
                    <a:pt x="249" y="57"/>
                    <a:pt x="247" y="58"/>
                  </a:cubicBezTo>
                  <a:cubicBezTo>
                    <a:pt x="245" y="58"/>
                    <a:pt x="246" y="61"/>
                    <a:pt x="247" y="62"/>
                  </a:cubicBezTo>
                  <a:cubicBezTo>
                    <a:pt x="248" y="63"/>
                    <a:pt x="250" y="63"/>
                    <a:pt x="251" y="63"/>
                  </a:cubicBezTo>
                  <a:cubicBezTo>
                    <a:pt x="253" y="64"/>
                    <a:pt x="255" y="64"/>
                    <a:pt x="256" y="65"/>
                  </a:cubicBezTo>
                  <a:cubicBezTo>
                    <a:pt x="257" y="66"/>
                    <a:pt x="257" y="67"/>
                    <a:pt x="257" y="67"/>
                  </a:cubicBezTo>
                  <a:cubicBezTo>
                    <a:pt x="258" y="67"/>
                    <a:pt x="259" y="67"/>
                    <a:pt x="260" y="67"/>
                  </a:cubicBezTo>
                  <a:cubicBezTo>
                    <a:pt x="260" y="67"/>
                    <a:pt x="257" y="68"/>
                    <a:pt x="257" y="68"/>
                  </a:cubicBezTo>
                  <a:cubicBezTo>
                    <a:pt x="255" y="68"/>
                    <a:pt x="255" y="67"/>
                    <a:pt x="254" y="66"/>
                  </a:cubicBezTo>
                  <a:cubicBezTo>
                    <a:pt x="252" y="65"/>
                    <a:pt x="249" y="65"/>
                    <a:pt x="246" y="65"/>
                  </a:cubicBezTo>
                  <a:cubicBezTo>
                    <a:pt x="245" y="65"/>
                    <a:pt x="240" y="64"/>
                    <a:pt x="242" y="62"/>
                  </a:cubicBezTo>
                  <a:cubicBezTo>
                    <a:pt x="243" y="62"/>
                    <a:pt x="242" y="61"/>
                    <a:pt x="242" y="60"/>
                  </a:cubicBezTo>
                  <a:cubicBezTo>
                    <a:pt x="241" y="59"/>
                    <a:pt x="242" y="58"/>
                    <a:pt x="242" y="57"/>
                  </a:cubicBezTo>
                  <a:cubicBezTo>
                    <a:pt x="243" y="55"/>
                    <a:pt x="244" y="51"/>
                    <a:pt x="242" y="50"/>
                  </a:cubicBezTo>
                  <a:cubicBezTo>
                    <a:pt x="238" y="49"/>
                    <a:pt x="241" y="54"/>
                    <a:pt x="240" y="56"/>
                  </a:cubicBezTo>
                  <a:cubicBezTo>
                    <a:pt x="238" y="58"/>
                    <a:pt x="235" y="59"/>
                    <a:pt x="233" y="61"/>
                  </a:cubicBezTo>
                  <a:cubicBezTo>
                    <a:pt x="230" y="64"/>
                    <a:pt x="231" y="63"/>
                    <a:pt x="233" y="65"/>
                  </a:cubicBezTo>
                  <a:cubicBezTo>
                    <a:pt x="234" y="66"/>
                    <a:pt x="237" y="69"/>
                    <a:pt x="237" y="71"/>
                  </a:cubicBezTo>
                  <a:cubicBezTo>
                    <a:pt x="237" y="71"/>
                    <a:pt x="236" y="73"/>
                    <a:pt x="235" y="73"/>
                  </a:cubicBezTo>
                  <a:cubicBezTo>
                    <a:pt x="234" y="75"/>
                    <a:pt x="233" y="77"/>
                    <a:pt x="233" y="79"/>
                  </a:cubicBezTo>
                  <a:cubicBezTo>
                    <a:pt x="233" y="79"/>
                    <a:pt x="234" y="84"/>
                    <a:pt x="235" y="84"/>
                  </a:cubicBezTo>
                  <a:cubicBezTo>
                    <a:pt x="237" y="84"/>
                    <a:pt x="239" y="84"/>
                    <a:pt x="241" y="83"/>
                  </a:cubicBezTo>
                  <a:cubicBezTo>
                    <a:pt x="243" y="82"/>
                    <a:pt x="246" y="83"/>
                    <a:pt x="248" y="84"/>
                  </a:cubicBezTo>
                  <a:cubicBezTo>
                    <a:pt x="251" y="84"/>
                    <a:pt x="253" y="86"/>
                    <a:pt x="254" y="89"/>
                  </a:cubicBezTo>
                  <a:cubicBezTo>
                    <a:pt x="255" y="91"/>
                    <a:pt x="251" y="94"/>
                    <a:pt x="253" y="95"/>
                  </a:cubicBezTo>
                  <a:cubicBezTo>
                    <a:pt x="253" y="95"/>
                    <a:pt x="259" y="97"/>
                    <a:pt x="259" y="97"/>
                  </a:cubicBezTo>
                  <a:cubicBezTo>
                    <a:pt x="259" y="98"/>
                    <a:pt x="252" y="96"/>
                    <a:pt x="251" y="96"/>
                  </a:cubicBezTo>
                  <a:cubicBezTo>
                    <a:pt x="251" y="96"/>
                    <a:pt x="250" y="93"/>
                    <a:pt x="250" y="93"/>
                  </a:cubicBezTo>
                  <a:cubicBezTo>
                    <a:pt x="251" y="91"/>
                    <a:pt x="252" y="90"/>
                    <a:pt x="250" y="89"/>
                  </a:cubicBezTo>
                  <a:cubicBezTo>
                    <a:pt x="248" y="88"/>
                    <a:pt x="249" y="86"/>
                    <a:pt x="247" y="85"/>
                  </a:cubicBezTo>
                  <a:cubicBezTo>
                    <a:pt x="245" y="85"/>
                    <a:pt x="243" y="86"/>
                    <a:pt x="241" y="86"/>
                  </a:cubicBezTo>
                  <a:cubicBezTo>
                    <a:pt x="241" y="86"/>
                    <a:pt x="237" y="87"/>
                    <a:pt x="237" y="88"/>
                  </a:cubicBezTo>
                  <a:cubicBezTo>
                    <a:pt x="238" y="88"/>
                    <a:pt x="239" y="88"/>
                    <a:pt x="238" y="88"/>
                  </a:cubicBezTo>
                  <a:cubicBezTo>
                    <a:pt x="238" y="89"/>
                    <a:pt x="236" y="90"/>
                    <a:pt x="237" y="91"/>
                  </a:cubicBezTo>
                  <a:cubicBezTo>
                    <a:pt x="241" y="93"/>
                    <a:pt x="238" y="96"/>
                    <a:pt x="236" y="98"/>
                  </a:cubicBezTo>
                  <a:cubicBezTo>
                    <a:pt x="235" y="99"/>
                    <a:pt x="234" y="101"/>
                    <a:pt x="234" y="102"/>
                  </a:cubicBezTo>
                  <a:cubicBezTo>
                    <a:pt x="233" y="103"/>
                    <a:pt x="231" y="104"/>
                    <a:pt x="229" y="104"/>
                  </a:cubicBezTo>
                  <a:cubicBezTo>
                    <a:pt x="228" y="105"/>
                    <a:pt x="227" y="105"/>
                    <a:pt x="227" y="107"/>
                  </a:cubicBezTo>
                  <a:cubicBezTo>
                    <a:pt x="226" y="109"/>
                    <a:pt x="224" y="108"/>
                    <a:pt x="223" y="108"/>
                  </a:cubicBezTo>
                  <a:cubicBezTo>
                    <a:pt x="220" y="107"/>
                    <a:pt x="218" y="108"/>
                    <a:pt x="216" y="107"/>
                  </a:cubicBezTo>
                  <a:cubicBezTo>
                    <a:pt x="215" y="107"/>
                    <a:pt x="214" y="106"/>
                    <a:pt x="213" y="106"/>
                  </a:cubicBezTo>
                  <a:cubicBezTo>
                    <a:pt x="211" y="106"/>
                    <a:pt x="211" y="105"/>
                    <a:pt x="210" y="104"/>
                  </a:cubicBezTo>
                  <a:cubicBezTo>
                    <a:pt x="210" y="104"/>
                    <a:pt x="212" y="103"/>
                    <a:pt x="212" y="104"/>
                  </a:cubicBezTo>
                  <a:cubicBezTo>
                    <a:pt x="213" y="106"/>
                    <a:pt x="215" y="106"/>
                    <a:pt x="215" y="105"/>
                  </a:cubicBezTo>
                  <a:cubicBezTo>
                    <a:pt x="216" y="104"/>
                    <a:pt x="221" y="107"/>
                    <a:pt x="223" y="105"/>
                  </a:cubicBezTo>
                  <a:cubicBezTo>
                    <a:pt x="223" y="104"/>
                    <a:pt x="221" y="103"/>
                    <a:pt x="223" y="103"/>
                  </a:cubicBezTo>
                  <a:cubicBezTo>
                    <a:pt x="224" y="102"/>
                    <a:pt x="226" y="101"/>
                    <a:pt x="227" y="100"/>
                  </a:cubicBezTo>
                  <a:cubicBezTo>
                    <a:pt x="228" y="98"/>
                    <a:pt x="227" y="98"/>
                    <a:pt x="230" y="97"/>
                  </a:cubicBezTo>
                  <a:cubicBezTo>
                    <a:pt x="233" y="95"/>
                    <a:pt x="229" y="93"/>
                    <a:pt x="231" y="91"/>
                  </a:cubicBezTo>
                  <a:cubicBezTo>
                    <a:pt x="233" y="90"/>
                    <a:pt x="233" y="89"/>
                    <a:pt x="231" y="88"/>
                  </a:cubicBezTo>
                  <a:cubicBezTo>
                    <a:pt x="230" y="88"/>
                    <a:pt x="229" y="87"/>
                    <a:pt x="228" y="86"/>
                  </a:cubicBezTo>
                  <a:cubicBezTo>
                    <a:pt x="227" y="84"/>
                    <a:pt x="228" y="81"/>
                    <a:pt x="228" y="79"/>
                  </a:cubicBezTo>
                  <a:cubicBezTo>
                    <a:pt x="228" y="77"/>
                    <a:pt x="227" y="75"/>
                    <a:pt x="228" y="73"/>
                  </a:cubicBezTo>
                  <a:cubicBezTo>
                    <a:pt x="228" y="71"/>
                    <a:pt x="230" y="71"/>
                    <a:pt x="230" y="69"/>
                  </a:cubicBezTo>
                  <a:cubicBezTo>
                    <a:pt x="229" y="67"/>
                    <a:pt x="227" y="66"/>
                    <a:pt x="226" y="65"/>
                  </a:cubicBezTo>
                  <a:cubicBezTo>
                    <a:pt x="225" y="64"/>
                    <a:pt x="224" y="63"/>
                    <a:pt x="225" y="62"/>
                  </a:cubicBezTo>
                  <a:cubicBezTo>
                    <a:pt x="227" y="61"/>
                    <a:pt x="227" y="59"/>
                    <a:pt x="228" y="57"/>
                  </a:cubicBezTo>
                  <a:cubicBezTo>
                    <a:pt x="229" y="56"/>
                    <a:pt x="230" y="53"/>
                    <a:pt x="229" y="52"/>
                  </a:cubicBezTo>
                  <a:cubicBezTo>
                    <a:pt x="229" y="51"/>
                    <a:pt x="225" y="50"/>
                    <a:pt x="223" y="49"/>
                  </a:cubicBezTo>
                  <a:cubicBezTo>
                    <a:pt x="221" y="49"/>
                    <a:pt x="219" y="49"/>
                    <a:pt x="217" y="49"/>
                  </a:cubicBezTo>
                  <a:cubicBezTo>
                    <a:pt x="216" y="49"/>
                    <a:pt x="213" y="48"/>
                    <a:pt x="212" y="49"/>
                  </a:cubicBezTo>
                  <a:cubicBezTo>
                    <a:pt x="209" y="51"/>
                    <a:pt x="209" y="58"/>
                    <a:pt x="206" y="60"/>
                  </a:cubicBezTo>
                  <a:cubicBezTo>
                    <a:pt x="204" y="63"/>
                    <a:pt x="198" y="64"/>
                    <a:pt x="198" y="68"/>
                  </a:cubicBezTo>
                  <a:cubicBezTo>
                    <a:pt x="198" y="69"/>
                    <a:pt x="201" y="68"/>
                    <a:pt x="201" y="68"/>
                  </a:cubicBezTo>
                  <a:cubicBezTo>
                    <a:pt x="202" y="69"/>
                    <a:pt x="201" y="73"/>
                    <a:pt x="201" y="73"/>
                  </a:cubicBezTo>
                  <a:cubicBezTo>
                    <a:pt x="200" y="75"/>
                    <a:pt x="202" y="76"/>
                    <a:pt x="199" y="76"/>
                  </a:cubicBezTo>
                  <a:cubicBezTo>
                    <a:pt x="199" y="77"/>
                    <a:pt x="198" y="77"/>
                    <a:pt x="198" y="78"/>
                  </a:cubicBezTo>
                  <a:cubicBezTo>
                    <a:pt x="199" y="79"/>
                    <a:pt x="200" y="79"/>
                    <a:pt x="201" y="79"/>
                  </a:cubicBezTo>
                  <a:cubicBezTo>
                    <a:pt x="202" y="79"/>
                    <a:pt x="206" y="79"/>
                    <a:pt x="206" y="80"/>
                  </a:cubicBezTo>
                  <a:cubicBezTo>
                    <a:pt x="206" y="82"/>
                    <a:pt x="206" y="84"/>
                    <a:pt x="208" y="85"/>
                  </a:cubicBezTo>
                  <a:cubicBezTo>
                    <a:pt x="210" y="86"/>
                    <a:pt x="212" y="85"/>
                    <a:pt x="210" y="87"/>
                  </a:cubicBezTo>
                  <a:cubicBezTo>
                    <a:pt x="209" y="88"/>
                    <a:pt x="209" y="90"/>
                    <a:pt x="208" y="91"/>
                  </a:cubicBezTo>
                  <a:cubicBezTo>
                    <a:pt x="207" y="93"/>
                    <a:pt x="202" y="88"/>
                    <a:pt x="201" y="87"/>
                  </a:cubicBezTo>
                  <a:cubicBezTo>
                    <a:pt x="198" y="85"/>
                    <a:pt x="194" y="84"/>
                    <a:pt x="191" y="83"/>
                  </a:cubicBezTo>
                  <a:cubicBezTo>
                    <a:pt x="189" y="82"/>
                    <a:pt x="188" y="81"/>
                    <a:pt x="186" y="80"/>
                  </a:cubicBezTo>
                  <a:cubicBezTo>
                    <a:pt x="185" y="80"/>
                    <a:pt x="183" y="79"/>
                    <a:pt x="182" y="79"/>
                  </a:cubicBezTo>
                  <a:cubicBezTo>
                    <a:pt x="179" y="79"/>
                    <a:pt x="176" y="78"/>
                    <a:pt x="173" y="78"/>
                  </a:cubicBezTo>
                  <a:cubicBezTo>
                    <a:pt x="169" y="78"/>
                    <a:pt x="165" y="78"/>
                    <a:pt x="168" y="83"/>
                  </a:cubicBezTo>
                  <a:cubicBezTo>
                    <a:pt x="170" y="84"/>
                    <a:pt x="169" y="86"/>
                    <a:pt x="167" y="87"/>
                  </a:cubicBezTo>
                  <a:cubicBezTo>
                    <a:pt x="166" y="88"/>
                    <a:pt x="163" y="86"/>
                    <a:pt x="164" y="89"/>
                  </a:cubicBezTo>
                  <a:cubicBezTo>
                    <a:pt x="165" y="90"/>
                    <a:pt x="157" y="90"/>
                    <a:pt x="161" y="87"/>
                  </a:cubicBezTo>
                  <a:cubicBezTo>
                    <a:pt x="162" y="86"/>
                    <a:pt x="159" y="84"/>
                    <a:pt x="158" y="85"/>
                  </a:cubicBezTo>
                  <a:cubicBezTo>
                    <a:pt x="156" y="85"/>
                    <a:pt x="154" y="86"/>
                    <a:pt x="153" y="87"/>
                  </a:cubicBezTo>
                  <a:cubicBezTo>
                    <a:pt x="150" y="89"/>
                    <a:pt x="147" y="87"/>
                    <a:pt x="144" y="88"/>
                  </a:cubicBezTo>
                  <a:cubicBezTo>
                    <a:pt x="141" y="89"/>
                    <a:pt x="139" y="91"/>
                    <a:pt x="137" y="91"/>
                  </a:cubicBezTo>
                  <a:cubicBezTo>
                    <a:pt x="136" y="91"/>
                    <a:pt x="130" y="91"/>
                    <a:pt x="131" y="90"/>
                  </a:cubicBezTo>
                  <a:cubicBezTo>
                    <a:pt x="133" y="90"/>
                    <a:pt x="133" y="90"/>
                    <a:pt x="133" y="89"/>
                  </a:cubicBezTo>
                  <a:cubicBezTo>
                    <a:pt x="133" y="86"/>
                    <a:pt x="135" y="87"/>
                    <a:pt x="135" y="85"/>
                  </a:cubicBezTo>
                  <a:cubicBezTo>
                    <a:pt x="136" y="84"/>
                    <a:pt x="129" y="86"/>
                    <a:pt x="129" y="86"/>
                  </a:cubicBezTo>
                  <a:cubicBezTo>
                    <a:pt x="128" y="86"/>
                    <a:pt x="127" y="86"/>
                    <a:pt x="127" y="87"/>
                  </a:cubicBezTo>
                  <a:cubicBezTo>
                    <a:pt x="127" y="88"/>
                    <a:pt x="127" y="89"/>
                    <a:pt x="127" y="90"/>
                  </a:cubicBezTo>
                  <a:cubicBezTo>
                    <a:pt x="126" y="90"/>
                    <a:pt x="124" y="89"/>
                    <a:pt x="123" y="89"/>
                  </a:cubicBezTo>
                  <a:cubicBezTo>
                    <a:pt x="121" y="89"/>
                    <a:pt x="118" y="90"/>
                    <a:pt x="116" y="91"/>
                  </a:cubicBezTo>
                  <a:cubicBezTo>
                    <a:pt x="113" y="92"/>
                    <a:pt x="110" y="94"/>
                    <a:pt x="107" y="95"/>
                  </a:cubicBezTo>
                  <a:cubicBezTo>
                    <a:pt x="105" y="95"/>
                    <a:pt x="104" y="96"/>
                    <a:pt x="103" y="98"/>
                  </a:cubicBezTo>
                  <a:cubicBezTo>
                    <a:pt x="103" y="99"/>
                    <a:pt x="103" y="102"/>
                    <a:pt x="101" y="102"/>
                  </a:cubicBezTo>
                  <a:cubicBezTo>
                    <a:pt x="99" y="102"/>
                    <a:pt x="97" y="103"/>
                    <a:pt x="95" y="103"/>
                  </a:cubicBezTo>
                  <a:cubicBezTo>
                    <a:pt x="94" y="103"/>
                    <a:pt x="93" y="101"/>
                    <a:pt x="92" y="100"/>
                  </a:cubicBezTo>
                  <a:cubicBezTo>
                    <a:pt x="90" y="98"/>
                    <a:pt x="87" y="99"/>
                    <a:pt x="89" y="96"/>
                  </a:cubicBezTo>
                  <a:cubicBezTo>
                    <a:pt x="90" y="94"/>
                    <a:pt x="93" y="95"/>
                    <a:pt x="94" y="94"/>
                  </a:cubicBezTo>
                  <a:cubicBezTo>
                    <a:pt x="96" y="94"/>
                    <a:pt x="98" y="95"/>
                    <a:pt x="97" y="93"/>
                  </a:cubicBezTo>
                  <a:cubicBezTo>
                    <a:pt x="96" y="92"/>
                    <a:pt x="95" y="90"/>
                    <a:pt x="94" y="89"/>
                  </a:cubicBezTo>
                  <a:cubicBezTo>
                    <a:pt x="92" y="87"/>
                    <a:pt x="89" y="88"/>
                    <a:pt x="87" y="88"/>
                  </a:cubicBezTo>
                  <a:cubicBezTo>
                    <a:pt x="86" y="88"/>
                    <a:pt x="80" y="87"/>
                    <a:pt x="80" y="87"/>
                  </a:cubicBezTo>
                  <a:cubicBezTo>
                    <a:pt x="80" y="87"/>
                    <a:pt x="83" y="88"/>
                    <a:pt x="83" y="88"/>
                  </a:cubicBezTo>
                  <a:cubicBezTo>
                    <a:pt x="84" y="89"/>
                    <a:pt x="84" y="90"/>
                    <a:pt x="84" y="91"/>
                  </a:cubicBezTo>
                  <a:cubicBezTo>
                    <a:pt x="84" y="92"/>
                    <a:pt x="84" y="94"/>
                    <a:pt x="84" y="95"/>
                  </a:cubicBezTo>
                  <a:cubicBezTo>
                    <a:pt x="83" y="96"/>
                    <a:pt x="82" y="97"/>
                    <a:pt x="82" y="98"/>
                  </a:cubicBezTo>
                  <a:cubicBezTo>
                    <a:pt x="83" y="100"/>
                    <a:pt x="87" y="100"/>
                    <a:pt x="86" y="103"/>
                  </a:cubicBezTo>
                  <a:cubicBezTo>
                    <a:pt x="85" y="104"/>
                    <a:pt x="84" y="106"/>
                    <a:pt x="84" y="107"/>
                  </a:cubicBezTo>
                  <a:cubicBezTo>
                    <a:pt x="84" y="107"/>
                    <a:pt x="84" y="111"/>
                    <a:pt x="84" y="111"/>
                  </a:cubicBezTo>
                  <a:cubicBezTo>
                    <a:pt x="84" y="111"/>
                    <a:pt x="83" y="108"/>
                    <a:pt x="83" y="108"/>
                  </a:cubicBezTo>
                  <a:cubicBezTo>
                    <a:pt x="82" y="108"/>
                    <a:pt x="81" y="110"/>
                    <a:pt x="80" y="109"/>
                  </a:cubicBezTo>
                  <a:cubicBezTo>
                    <a:pt x="80" y="109"/>
                    <a:pt x="82" y="108"/>
                    <a:pt x="82" y="107"/>
                  </a:cubicBezTo>
                  <a:cubicBezTo>
                    <a:pt x="81" y="106"/>
                    <a:pt x="79" y="106"/>
                    <a:pt x="78" y="106"/>
                  </a:cubicBezTo>
                  <a:cubicBezTo>
                    <a:pt x="77" y="106"/>
                    <a:pt x="76" y="105"/>
                    <a:pt x="75" y="106"/>
                  </a:cubicBezTo>
                  <a:cubicBezTo>
                    <a:pt x="73" y="106"/>
                    <a:pt x="72" y="108"/>
                    <a:pt x="70" y="108"/>
                  </a:cubicBezTo>
                  <a:cubicBezTo>
                    <a:pt x="68" y="110"/>
                    <a:pt x="67" y="110"/>
                    <a:pt x="65" y="112"/>
                  </a:cubicBezTo>
                  <a:cubicBezTo>
                    <a:pt x="63" y="114"/>
                    <a:pt x="61" y="114"/>
                    <a:pt x="64" y="116"/>
                  </a:cubicBezTo>
                  <a:cubicBezTo>
                    <a:pt x="65" y="117"/>
                    <a:pt x="67" y="120"/>
                    <a:pt x="66" y="121"/>
                  </a:cubicBezTo>
                  <a:cubicBezTo>
                    <a:pt x="65" y="122"/>
                    <a:pt x="59" y="120"/>
                    <a:pt x="58" y="120"/>
                  </a:cubicBezTo>
                  <a:cubicBezTo>
                    <a:pt x="57" y="119"/>
                    <a:pt x="54" y="120"/>
                    <a:pt x="53" y="120"/>
                  </a:cubicBezTo>
                  <a:cubicBezTo>
                    <a:pt x="54" y="119"/>
                    <a:pt x="49" y="115"/>
                    <a:pt x="48" y="117"/>
                  </a:cubicBezTo>
                  <a:cubicBezTo>
                    <a:pt x="43" y="121"/>
                    <a:pt x="54" y="122"/>
                    <a:pt x="54" y="124"/>
                  </a:cubicBezTo>
                  <a:cubicBezTo>
                    <a:pt x="53" y="128"/>
                    <a:pt x="50" y="126"/>
                    <a:pt x="47" y="126"/>
                  </a:cubicBezTo>
                  <a:cubicBezTo>
                    <a:pt x="44" y="125"/>
                    <a:pt x="43" y="123"/>
                    <a:pt x="40" y="122"/>
                  </a:cubicBezTo>
                  <a:cubicBezTo>
                    <a:pt x="38" y="121"/>
                    <a:pt x="38" y="120"/>
                    <a:pt x="37" y="118"/>
                  </a:cubicBezTo>
                  <a:cubicBezTo>
                    <a:pt x="37" y="116"/>
                    <a:pt x="36" y="116"/>
                    <a:pt x="35" y="115"/>
                  </a:cubicBezTo>
                  <a:cubicBezTo>
                    <a:pt x="35" y="114"/>
                    <a:pt x="38" y="112"/>
                    <a:pt x="38" y="112"/>
                  </a:cubicBezTo>
                  <a:cubicBezTo>
                    <a:pt x="39" y="109"/>
                    <a:pt x="34" y="107"/>
                    <a:pt x="32" y="107"/>
                  </a:cubicBezTo>
                  <a:cubicBezTo>
                    <a:pt x="30" y="106"/>
                    <a:pt x="30" y="104"/>
                    <a:pt x="28" y="104"/>
                  </a:cubicBezTo>
                  <a:cubicBezTo>
                    <a:pt x="29" y="103"/>
                    <a:pt x="24" y="99"/>
                    <a:pt x="24" y="99"/>
                  </a:cubicBezTo>
                  <a:cubicBezTo>
                    <a:pt x="26" y="98"/>
                    <a:pt x="28" y="101"/>
                    <a:pt x="29" y="102"/>
                  </a:cubicBezTo>
                  <a:cubicBezTo>
                    <a:pt x="30" y="103"/>
                    <a:pt x="31" y="103"/>
                    <a:pt x="31" y="102"/>
                  </a:cubicBezTo>
                  <a:cubicBezTo>
                    <a:pt x="32" y="102"/>
                    <a:pt x="33" y="103"/>
                    <a:pt x="33" y="103"/>
                  </a:cubicBezTo>
                  <a:cubicBezTo>
                    <a:pt x="36" y="104"/>
                    <a:pt x="38" y="105"/>
                    <a:pt x="41" y="105"/>
                  </a:cubicBezTo>
                  <a:cubicBezTo>
                    <a:pt x="43" y="106"/>
                    <a:pt x="46" y="106"/>
                    <a:pt x="49" y="107"/>
                  </a:cubicBezTo>
                  <a:cubicBezTo>
                    <a:pt x="54" y="109"/>
                    <a:pt x="58" y="109"/>
                    <a:pt x="63" y="106"/>
                  </a:cubicBezTo>
                  <a:cubicBezTo>
                    <a:pt x="65" y="105"/>
                    <a:pt x="66" y="104"/>
                    <a:pt x="68" y="103"/>
                  </a:cubicBezTo>
                  <a:cubicBezTo>
                    <a:pt x="71" y="101"/>
                    <a:pt x="69" y="100"/>
                    <a:pt x="69" y="97"/>
                  </a:cubicBezTo>
                  <a:cubicBezTo>
                    <a:pt x="69" y="94"/>
                    <a:pt x="62" y="93"/>
                    <a:pt x="60" y="91"/>
                  </a:cubicBezTo>
                  <a:cubicBezTo>
                    <a:pt x="57" y="89"/>
                    <a:pt x="53" y="87"/>
                    <a:pt x="50" y="86"/>
                  </a:cubicBezTo>
                  <a:cubicBezTo>
                    <a:pt x="47" y="84"/>
                    <a:pt x="43" y="82"/>
                    <a:pt x="40" y="82"/>
                  </a:cubicBezTo>
                  <a:cubicBezTo>
                    <a:pt x="39" y="81"/>
                    <a:pt x="39" y="82"/>
                    <a:pt x="38" y="82"/>
                  </a:cubicBezTo>
                  <a:cubicBezTo>
                    <a:pt x="37" y="82"/>
                    <a:pt x="36" y="81"/>
                    <a:pt x="35" y="81"/>
                  </a:cubicBezTo>
                  <a:cubicBezTo>
                    <a:pt x="33" y="80"/>
                    <a:pt x="31" y="84"/>
                    <a:pt x="29" y="84"/>
                  </a:cubicBezTo>
                  <a:cubicBezTo>
                    <a:pt x="29" y="83"/>
                    <a:pt x="33" y="80"/>
                    <a:pt x="29" y="80"/>
                  </a:cubicBezTo>
                  <a:cubicBezTo>
                    <a:pt x="28" y="80"/>
                    <a:pt x="24" y="78"/>
                    <a:pt x="24" y="78"/>
                  </a:cubicBezTo>
                  <a:cubicBezTo>
                    <a:pt x="25" y="77"/>
                    <a:pt x="29" y="80"/>
                    <a:pt x="29" y="78"/>
                  </a:cubicBezTo>
                  <a:cubicBezTo>
                    <a:pt x="29" y="77"/>
                    <a:pt x="25" y="75"/>
                    <a:pt x="24" y="75"/>
                  </a:cubicBezTo>
                  <a:cubicBezTo>
                    <a:pt x="23" y="76"/>
                    <a:pt x="20" y="78"/>
                    <a:pt x="20" y="78"/>
                  </a:cubicBezTo>
                  <a:cubicBezTo>
                    <a:pt x="20" y="77"/>
                    <a:pt x="20" y="77"/>
                    <a:pt x="19" y="76"/>
                  </a:cubicBezTo>
                  <a:cubicBezTo>
                    <a:pt x="17" y="76"/>
                    <a:pt x="17" y="77"/>
                    <a:pt x="16" y="78"/>
                  </a:cubicBezTo>
                  <a:cubicBezTo>
                    <a:pt x="16" y="78"/>
                    <a:pt x="16" y="78"/>
                    <a:pt x="16" y="77"/>
                  </a:cubicBezTo>
                  <a:cubicBezTo>
                    <a:pt x="15" y="78"/>
                    <a:pt x="14" y="80"/>
                    <a:pt x="13" y="80"/>
                  </a:cubicBezTo>
                  <a:cubicBezTo>
                    <a:pt x="12" y="81"/>
                    <a:pt x="10" y="81"/>
                    <a:pt x="10" y="81"/>
                  </a:cubicBezTo>
                  <a:cubicBezTo>
                    <a:pt x="9" y="83"/>
                    <a:pt x="5" y="83"/>
                    <a:pt x="6" y="85"/>
                  </a:cubicBezTo>
                  <a:cubicBezTo>
                    <a:pt x="9" y="87"/>
                    <a:pt x="5" y="85"/>
                    <a:pt x="5" y="88"/>
                  </a:cubicBezTo>
                  <a:cubicBezTo>
                    <a:pt x="5" y="90"/>
                    <a:pt x="9" y="91"/>
                    <a:pt x="10" y="92"/>
                  </a:cubicBezTo>
                  <a:cubicBezTo>
                    <a:pt x="12" y="93"/>
                    <a:pt x="14" y="95"/>
                    <a:pt x="13" y="97"/>
                  </a:cubicBezTo>
                  <a:cubicBezTo>
                    <a:pt x="12" y="99"/>
                    <a:pt x="9" y="100"/>
                    <a:pt x="9" y="102"/>
                  </a:cubicBezTo>
                  <a:cubicBezTo>
                    <a:pt x="10" y="104"/>
                    <a:pt x="12" y="106"/>
                    <a:pt x="13" y="108"/>
                  </a:cubicBezTo>
                  <a:cubicBezTo>
                    <a:pt x="14" y="110"/>
                    <a:pt x="12" y="110"/>
                    <a:pt x="12" y="112"/>
                  </a:cubicBezTo>
                  <a:cubicBezTo>
                    <a:pt x="12" y="114"/>
                    <a:pt x="15" y="116"/>
                    <a:pt x="13" y="117"/>
                  </a:cubicBezTo>
                  <a:cubicBezTo>
                    <a:pt x="11" y="118"/>
                    <a:pt x="14" y="121"/>
                    <a:pt x="14" y="122"/>
                  </a:cubicBezTo>
                  <a:cubicBezTo>
                    <a:pt x="16" y="124"/>
                    <a:pt x="18" y="124"/>
                    <a:pt x="15" y="126"/>
                  </a:cubicBezTo>
                  <a:cubicBezTo>
                    <a:pt x="13" y="128"/>
                    <a:pt x="14" y="128"/>
                    <a:pt x="15" y="129"/>
                  </a:cubicBezTo>
                  <a:cubicBezTo>
                    <a:pt x="20" y="132"/>
                    <a:pt x="23" y="134"/>
                    <a:pt x="18" y="138"/>
                  </a:cubicBezTo>
                  <a:cubicBezTo>
                    <a:pt x="13" y="143"/>
                    <a:pt x="8" y="147"/>
                    <a:pt x="4" y="152"/>
                  </a:cubicBezTo>
                  <a:cubicBezTo>
                    <a:pt x="6" y="152"/>
                    <a:pt x="6" y="151"/>
                    <a:pt x="7" y="152"/>
                  </a:cubicBezTo>
                  <a:cubicBezTo>
                    <a:pt x="8" y="154"/>
                    <a:pt x="10" y="154"/>
                    <a:pt x="11" y="155"/>
                  </a:cubicBezTo>
                  <a:cubicBezTo>
                    <a:pt x="17" y="157"/>
                    <a:pt x="9" y="157"/>
                    <a:pt x="7" y="157"/>
                  </a:cubicBezTo>
                  <a:cubicBezTo>
                    <a:pt x="5" y="157"/>
                    <a:pt x="4" y="158"/>
                    <a:pt x="4" y="160"/>
                  </a:cubicBezTo>
                  <a:cubicBezTo>
                    <a:pt x="4" y="162"/>
                    <a:pt x="2" y="163"/>
                    <a:pt x="1" y="165"/>
                  </a:cubicBezTo>
                  <a:cubicBezTo>
                    <a:pt x="0" y="166"/>
                    <a:pt x="1" y="168"/>
                    <a:pt x="2" y="170"/>
                  </a:cubicBezTo>
                  <a:cubicBezTo>
                    <a:pt x="2" y="172"/>
                    <a:pt x="0" y="174"/>
                    <a:pt x="1" y="175"/>
                  </a:cubicBezTo>
                  <a:cubicBezTo>
                    <a:pt x="3" y="176"/>
                    <a:pt x="3" y="176"/>
                    <a:pt x="3" y="178"/>
                  </a:cubicBezTo>
                  <a:cubicBezTo>
                    <a:pt x="2" y="180"/>
                    <a:pt x="4" y="181"/>
                    <a:pt x="4" y="183"/>
                  </a:cubicBezTo>
                  <a:cubicBezTo>
                    <a:pt x="4" y="184"/>
                    <a:pt x="7" y="186"/>
                    <a:pt x="8" y="186"/>
                  </a:cubicBezTo>
                  <a:cubicBezTo>
                    <a:pt x="8" y="186"/>
                    <a:pt x="9" y="185"/>
                    <a:pt x="10" y="185"/>
                  </a:cubicBezTo>
                  <a:cubicBezTo>
                    <a:pt x="11" y="185"/>
                    <a:pt x="11" y="187"/>
                    <a:pt x="12" y="187"/>
                  </a:cubicBezTo>
                  <a:cubicBezTo>
                    <a:pt x="14" y="186"/>
                    <a:pt x="14" y="185"/>
                    <a:pt x="16" y="187"/>
                  </a:cubicBezTo>
                  <a:cubicBezTo>
                    <a:pt x="18" y="188"/>
                    <a:pt x="18" y="188"/>
                    <a:pt x="18" y="190"/>
                  </a:cubicBezTo>
                  <a:cubicBezTo>
                    <a:pt x="17" y="195"/>
                    <a:pt x="21" y="199"/>
                    <a:pt x="24" y="201"/>
                  </a:cubicBezTo>
                  <a:cubicBezTo>
                    <a:pt x="26" y="202"/>
                    <a:pt x="27" y="203"/>
                    <a:pt x="25" y="204"/>
                  </a:cubicBezTo>
                  <a:cubicBezTo>
                    <a:pt x="24" y="206"/>
                    <a:pt x="23" y="205"/>
                    <a:pt x="21" y="205"/>
                  </a:cubicBezTo>
                  <a:cubicBezTo>
                    <a:pt x="19" y="205"/>
                    <a:pt x="22" y="214"/>
                    <a:pt x="24" y="213"/>
                  </a:cubicBezTo>
                  <a:cubicBezTo>
                    <a:pt x="25" y="212"/>
                    <a:pt x="26" y="209"/>
                    <a:pt x="27" y="210"/>
                  </a:cubicBezTo>
                  <a:cubicBezTo>
                    <a:pt x="28" y="210"/>
                    <a:pt x="29" y="211"/>
                    <a:pt x="31" y="211"/>
                  </a:cubicBezTo>
                  <a:cubicBezTo>
                    <a:pt x="33" y="211"/>
                    <a:pt x="35" y="212"/>
                    <a:pt x="35" y="214"/>
                  </a:cubicBezTo>
                  <a:cubicBezTo>
                    <a:pt x="35" y="215"/>
                    <a:pt x="34" y="215"/>
                    <a:pt x="34" y="215"/>
                  </a:cubicBezTo>
                  <a:cubicBezTo>
                    <a:pt x="33" y="216"/>
                    <a:pt x="34" y="218"/>
                    <a:pt x="35" y="218"/>
                  </a:cubicBezTo>
                  <a:cubicBezTo>
                    <a:pt x="36" y="219"/>
                    <a:pt x="38" y="218"/>
                    <a:pt x="39" y="219"/>
                  </a:cubicBezTo>
                  <a:cubicBezTo>
                    <a:pt x="40" y="220"/>
                    <a:pt x="40" y="222"/>
                    <a:pt x="40" y="223"/>
                  </a:cubicBezTo>
                  <a:cubicBezTo>
                    <a:pt x="40" y="224"/>
                    <a:pt x="43" y="223"/>
                    <a:pt x="44" y="223"/>
                  </a:cubicBezTo>
                  <a:cubicBezTo>
                    <a:pt x="45" y="224"/>
                    <a:pt x="47" y="227"/>
                    <a:pt x="48" y="225"/>
                  </a:cubicBezTo>
                  <a:cubicBezTo>
                    <a:pt x="49" y="223"/>
                    <a:pt x="50" y="224"/>
                    <a:pt x="51" y="225"/>
                  </a:cubicBezTo>
                  <a:cubicBezTo>
                    <a:pt x="53" y="227"/>
                    <a:pt x="53" y="226"/>
                    <a:pt x="55" y="226"/>
                  </a:cubicBezTo>
                  <a:cubicBezTo>
                    <a:pt x="56" y="226"/>
                    <a:pt x="57" y="229"/>
                    <a:pt x="58" y="228"/>
                  </a:cubicBezTo>
                  <a:cubicBezTo>
                    <a:pt x="60" y="227"/>
                    <a:pt x="62" y="229"/>
                    <a:pt x="63" y="230"/>
                  </a:cubicBezTo>
                  <a:cubicBezTo>
                    <a:pt x="65" y="231"/>
                    <a:pt x="62" y="232"/>
                    <a:pt x="62" y="232"/>
                  </a:cubicBezTo>
                  <a:cubicBezTo>
                    <a:pt x="60" y="233"/>
                    <a:pt x="63" y="234"/>
                    <a:pt x="63" y="234"/>
                  </a:cubicBezTo>
                  <a:cubicBezTo>
                    <a:pt x="63" y="234"/>
                    <a:pt x="60" y="234"/>
                    <a:pt x="61" y="236"/>
                  </a:cubicBezTo>
                  <a:cubicBezTo>
                    <a:pt x="63" y="237"/>
                    <a:pt x="62" y="238"/>
                    <a:pt x="61" y="239"/>
                  </a:cubicBezTo>
                  <a:cubicBezTo>
                    <a:pt x="61" y="240"/>
                    <a:pt x="58" y="240"/>
                    <a:pt x="57" y="240"/>
                  </a:cubicBezTo>
                  <a:cubicBezTo>
                    <a:pt x="55" y="240"/>
                    <a:pt x="54" y="242"/>
                    <a:pt x="53" y="244"/>
                  </a:cubicBezTo>
                  <a:cubicBezTo>
                    <a:pt x="54" y="244"/>
                    <a:pt x="58" y="244"/>
                    <a:pt x="58" y="245"/>
                  </a:cubicBezTo>
                  <a:cubicBezTo>
                    <a:pt x="58" y="246"/>
                    <a:pt x="53" y="247"/>
                    <a:pt x="53" y="248"/>
                  </a:cubicBezTo>
                  <a:cubicBezTo>
                    <a:pt x="53" y="249"/>
                    <a:pt x="55" y="249"/>
                    <a:pt x="55" y="251"/>
                  </a:cubicBezTo>
                  <a:cubicBezTo>
                    <a:pt x="55" y="251"/>
                    <a:pt x="52" y="252"/>
                    <a:pt x="52" y="252"/>
                  </a:cubicBezTo>
                  <a:cubicBezTo>
                    <a:pt x="51" y="253"/>
                    <a:pt x="51" y="254"/>
                    <a:pt x="50" y="255"/>
                  </a:cubicBezTo>
                  <a:cubicBezTo>
                    <a:pt x="50" y="256"/>
                    <a:pt x="48" y="255"/>
                    <a:pt x="48" y="257"/>
                  </a:cubicBezTo>
                  <a:cubicBezTo>
                    <a:pt x="47" y="258"/>
                    <a:pt x="49" y="260"/>
                    <a:pt x="51" y="260"/>
                  </a:cubicBezTo>
                  <a:cubicBezTo>
                    <a:pt x="53" y="261"/>
                    <a:pt x="55" y="262"/>
                    <a:pt x="58" y="264"/>
                  </a:cubicBezTo>
                  <a:cubicBezTo>
                    <a:pt x="59" y="265"/>
                    <a:pt x="60" y="266"/>
                    <a:pt x="61" y="266"/>
                  </a:cubicBezTo>
                  <a:cubicBezTo>
                    <a:pt x="62" y="268"/>
                    <a:pt x="62" y="267"/>
                    <a:pt x="64" y="266"/>
                  </a:cubicBezTo>
                  <a:cubicBezTo>
                    <a:pt x="67" y="266"/>
                    <a:pt x="70" y="269"/>
                    <a:pt x="73" y="269"/>
                  </a:cubicBezTo>
                  <a:cubicBezTo>
                    <a:pt x="76" y="269"/>
                    <a:pt x="79" y="271"/>
                    <a:pt x="82" y="272"/>
                  </a:cubicBezTo>
                  <a:cubicBezTo>
                    <a:pt x="85" y="273"/>
                    <a:pt x="87" y="272"/>
                    <a:pt x="90" y="272"/>
                  </a:cubicBezTo>
                  <a:cubicBezTo>
                    <a:pt x="91" y="273"/>
                    <a:pt x="92" y="274"/>
                    <a:pt x="92" y="275"/>
                  </a:cubicBezTo>
                  <a:cubicBezTo>
                    <a:pt x="92" y="276"/>
                    <a:pt x="93" y="276"/>
                    <a:pt x="94" y="276"/>
                  </a:cubicBezTo>
                  <a:cubicBezTo>
                    <a:pt x="97" y="277"/>
                    <a:pt x="99" y="282"/>
                    <a:pt x="103" y="280"/>
                  </a:cubicBezTo>
                  <a:cubicBezTo>
                    <a:pt x="104" y="279"/>
                    <a:pt x="106" y="278"/>
                    <a:pt x="105" y="277"/>
                  </a:cubicBezTo>
                  <a:cubicBezTo>
                    <a:pt x="104" y="276"/>
                    <a:pt x="103" y="275"/>
                    <a:pt x="102" y="274"/>
                  </a:cubicBezTo>
                  <a:cubicBezTo>
                    <a:pt x="100" y="272"/>
                    <a:pt x="99" y="270"/>
                    <a:pt x="100" y="267"/>
                  </a:cubicBezTo>
                  <a:cubicBezTo>
                    <a:pt x="100" y="265"/>
                    <a:pt x="99" y="263"/>
                    <a:pt x="97" y="262"/>
                  </a:cubicBezTo>
                  <a:cubicBezTo>
                    <a:pt x="95" y="261"/>
                    <a:pt x="98" y="259"/>
                    <a:pt x="99" y="258"/>
                  </a:cubicBezTo>
                  <a:cubicBezTo>
                    <a:pt x="100" y="256"/>
                    <a:pt x="100" y="254"/>
                    <a:pt x="103" y="254"/>
                  </a:cubicBezTo>
                  <a:cubicBezTo>
                    <a:pt x="104" y="254"/>
                    <a:pt x="105" y="253"/>
                    <a:pt x="106" y="252"/>
                  </a:cubicBezTo>
                  <a:cubicBezTo>
                    <a:pt x="107" y="251"/>
                    <a:pt x="108" y="251"/>
                    <a:pt x="109" y="250"/>
                  </a:cubicBezTo>
                  <a:cubicBezTo>
                    <a:pt x="108" y="250"/>
                    <a:pt x="106" y="249"/>
                    <a:pt x="106" y="248"/>
                  </a:cubicBezTo>
                  <a:cubicBezTo>
                    <a:pt x="106" y="247"/>
                    <a:pt x="108" y="248"/>
                    <a:pt x="108" y="248"/>
                  </a:cubicBezTo>
                  <a:cubicBezTo>
                    <a:pt x="108" y="247"/>
                    <a:pt x="106" y="244"/>
                    <a:pt x="105" y="243"/>
                  </a:cubicBezTo>
                  <a:cubicBezTo>
                    <a:pt x="104" y="241"/>
                    <a:pt x="103" y="241"/>
                    <a:pt x="101" y="241"/>
                  </a:cubicBezTo>
                  <a:cubicBezTo>
                    <a:pt x="98" y="241"/>
                    <a:pt x="100" y="239"/>
                    <a:pt x="98" y="238"/>
                  </a:cubicBezTo>
                  <a:cubicBezTo>
                    <a:pt x="97" y="237"/>
                    <a:pt x="94" y="237"/>
                    <a:pt x="96" y="235"/>
                  </a:cubicBezTo>
                  <a:cubicBezTo>
                    <a:pt x="97" y="233"/>
                    <a:pt x="99" y="232"/>
                    <a:pt x="97" y="231"/>
                  </a:cubicBezTo>
                  <a:cubicBezTo>
                    <a:pt x="96" y="229"/>
                    <a:pt x="98" y="228"/>
                    <a:pt x="99" y="227"/>
                  </a:cubicBezTo>
                  <a:cubicBezTo>
                    <a:pt x="99" y="226"/>
                    <a:pt x="101" y="223"/>
                    <a:pt x="101" y="224"/>
                  </a:cubicBezTo>
                  <a:cubicBezTo>
                    <a:pt x="102" y="225"/>
                    <a:pt x="103" y="227"/>
                    <a:pt x="104" y="228"/>
                  </a:cubicBezTo>
                  <a:cubicBezTo>
                    <a:pt x="106" y="228"/>
                    <a:pt x="107" y="227"/>
                    <a:pt x="107" y="226"/>
                  </a:cubicBezTo>
                  <a:cubicBezTo>
                    <a:pt x="106" y="224"/>
                    <a:pt x="106" y="223"/>
                    <a:pt x="108" y="222"/>
                  </a:cubicBezTo>
                  <a:cubicBezTo>
                    <a:pt x="110" y="221"/>
                    <a:pt x="110" y="219"/>
                    <a:pt x="112" y="219"/>
                  </a:cubicBezTo>
                  <a:cubicBezTo>
                    <a:pt x="114" y="218"/>
                    <a:pt x="116" y="215"/>
                    <a:pt x="118" y="216"/>
                  </a:cubicBezTo>
                  <a:cubicBezTo>
                    <a:pt x="120" y="216"/>
                    <a:pt x="120" y="218"/>
                    <a:pt x="122" y="216"/>
                  </a:cubicBezTo>
                  <a:cubicBezTo>
                    <a:pt x="124" y="215"/>
                    <a:pt x="124" y="216"/>
                    <a:pt x="126" y="217"/>
                  </a:cubicBezTo>
                  <a:cubicBezTo>
                    <a:pt x="128" y="217"/>
                    <a:pt x="130" y="217"/>
                    <a:pt x="132" y="218"/>
                  </a:cubicBezTo>
                  <a:cubicBezTo>
                    <a:pt x="134" y="219"/>
                    <a:pt x="134" y="221"/>
                    <a:pt x="136" y="223"/>
                  </a:cubicBezTo>
                  <a:cubicBezTo>
                    <a:pt x="136" y="223"/>
                    <a:pt x="136" y="220"/>
                    <a:pt x="138" y="221"/>
                  </a:cubicBezTo>
                  <a:cubicBezTo>
                    <a:pt x="139" y="221"/>
                    <a:pt x="140" y="223"/>
                    <a:pt x="142" y="223"/>
                  </a:cubicBezTo>
                  <a:cubicBezTo>
                    <a:pt x="143" y="224"/>
                    <a:pt x="144" y="222"/>
                    <a:pt x="145" y="221"/>
                  </a:cubicBezTo>
                  <a:cubicBezTo>
                    <a:pt x="147" y="219"/>
                    <a:pt x="148" y="221"/>
                    <a:pt x="150" y="221"/>
                  </a:cubicBezTo>
                  <a:cubicBezTo>
                    <a:pt x="152" y="221"/>
                    <a:pt x="153" y="219"/>
                    <a:pt x="155" y="220"/>
                  </a:cubicBezTo>
                  <a:cubicBezTo>
                    <a:pt x="157" y="221"/>
                    <a:pt x="158" y="222"/>
                    <a:pt x="160" y="223"/>
                  </a:cubicBezTo>
                  <a:cubicBezTo>
                    <a:pt x="162" y="224"/>
                    <a:pt x="161" y="223"/>
                    <a:pt x="163" y="222"/>
                  </a:cubicBezTo>
                  <a:cubicBezTo>
                    <a:pt x="164" y="221"/>
                    <a:pt x="168" y="222"/>
                    <a:pt x="169" y="222"/>
                  </a:cubicBezTo>
                  <a:cubicBezTo>
                    <a:pt x="170" y="222"/>
                    <a:pt x="172" y="220"/>
                    <a:pt x="172" y="219"/>
                  </a:cubicBezTo>
                  <a:cubicBezTo>
                    <a:pt x="172" y="217"/>
                    <a:pt x="169" y="217"/>
                    <a:pt x="168" y="216"/>
                  </a:cubicBezTo>
                  <a:cubicBezTo>
                    <a:pt x="161" y="213"/>
                    <a:pt x="171" y="214"/>
                    <a:pt x="169" y="210"/>
                  </a:cubicBezTo>
                  <a:cubicBezTo>
                    <a:pt x="168" y="209"/>
                    <a:pt x="166" y="209"/>
                    <a:pt x="169" y="208"/>
                  </a:cubicBezTo>
                  <a:cubicBezTo>
                    <a:pt x="170" y="207"/>
                    <a:pt x="172" y="208"/>
                    <a:pt x="173" y="207"/>
                  </a:cubicBezTo>
                  <a:cubicBezTo>
                    <a:pt x="177" y="207"/>
                    <a:pt x="166" y="202"/>
                    <a:pt x="171" y="200"/>
                  </a:cubicBezTo>
                  <a:cubicBezTo>
                    <a:pt x="172" y="200"/>
                    <a:pt x="174" y="200"/>
                    <a:pt x="175" y="200"/>
                  </a:cubicBezTo>
                  <a:cubicBezTo>
                    <a:pt x="178" y="200"/>
                    <a:pt x="180" y="200"/>
                    <a:pt x="183" y="199"/>
                  </a:cubicBezTo>
                  <a:cubicBezTo>
                    <a:pt x="185" y="198"/>
                    <a:pt x="187" y="198"/>
                    <a:pt x="189" y="198"/>
                  </a:cubicBezTo>
                  <a:cubicBezTo>
                    <a:pt x="191" y="197"/>
                    <a:pt x="193" y="196"/>
                    <a:pt x="196" y="196"/>
                  </a:cubicBezTo>
                  <a:cubicBezTo>
                    <a:pt x="200" y="195"/>
                    <a:pt x="204" y="194"/>
                    <a:pt x="208" y="192"/>
                  </a:cubicBezTo>
                  <a:cubicBezTo>
                    <a:pt x="211" y="190"/>
                    <a:pt x="217" y="190"/>
                    <a:pt x="219" y="194"/>
                  </a:cubicBezTo>
                  <a:cubicBezTo>
                    <a:pt x="220" y="196"/>
                    <a:pt x="219" y="196"/>
                    <a:pt x="220" y="198"/>
                  </a:cubicBezTo>
                  <a:cubicBezTo>
                    <a:pt x="220" y="201"/>
                    <a:pt x="224" y="198"/>
                    <a:pt x="226" y="199"/>
                  </a:cubicBezTo>
                  <a:cubicBezTo>
                    <a:pt x="227" y="199"/>
                    <a:pt x="226" y="200"/>
                    <a:pt x="227" y="200"/>
                  </a:cubicBezTo>
                  <a:cubicBezTo>
                    <a:pt x="228" y="201"/>
                    <a:pt x="228" y="200"/>
                    <a:pt x="228" y="200"/>
                  </a:cubicBezTo>
                  <a:cubicBezTo>
                    <a:pt x="229" y="199"/>
                    <a:pt x="230" y="200"/>
                    <a:pt x="231" y="201"/>
                  </a:cubicBezTo>
                  <a:cubicBezTo>
                    <a:pt x="232" y="201"/>
                    <a:pt x="232" y="201"/>
                    <a:pt x="231" y="202"/>
                  </a:cubicBezTo>
                  <a:cubicBezTo>
                    <a:pt x="230" y="205"/>
                    <a:pt x="237" y="203"/>
                    <a:pt x="239" y="202"/>
                  </a:cubicBezTo>
                  <a:cubicBezTo>
                    <a:pt x="239" y="202"/>
                    <a:pt x="248" y="197"/>
                    <a:pt x="248" y="198"/>
                  </a:cubicBezTo>
                  <a:cubicBezTo>
                    <a:pt x="248" y="199"/>
                    <a:pt x="246" y="201"/>
                    <a:pt x="248" y="202"/>
                  </a:cubicBezTo>
                  <a:cubicBezTo>
                    <a:pt x="250" y="202"/>
                    <a:pt x="251" y="203"/>
                    <a:pt x="252" y="204"/>
                  </a:cubicBezTo>
                  <a:cubicBezTo>
                    <a:pt x="255" y="207"/>
                    <a:pt x="256" y="210"/>
                    <a:pt x="258" y="213"/>
                  </a:cubicBezTo>
                  <a:cubicBezTo>
                    <a:pt x="260" y="216"/>
                    <a:pt x="261" y="219"/>
                    <a:pt x="263" y="221"/>
                  </a:cubicBezTo>
                  <a:cubicBezTo>
                    <a:pt x="266" y="224"/>
                    <a:pt x="266" y="217"/>
                    <a:pt x="269" y="220"/>
                  </a:cubicBezTo>
                  <a:cubicBezTo>
                    <a:pt x="273" y="224"/>
                    <a:pt x="275" y="222"/>
                    <a:pt x="280" y="221"/>
                  </a:cubicBezTo>
                  <a:cubicBezTo>
                    <a:pt x="282" y="220"/>
                    <a:pt x="283" y="223"/>
                    <a:pt x="284" y="224"/>
                  </a:cubicBezTo>
                  <a:cubicBezTo>
                    <a:pt x="285" y="226"/>
                    <a:pt x="287" y="226"/>
                    <a:pt x="288" y="228"/>
                  </a:cubicBezTo>
                  <a:cubicBezTo>
                    <a:pt x="289" y="230"/>
                    <a:pt x="291" y="230"/>
                    <a:pt x="293" y="230"/>
                  </a:cubicBezTo>
                  <a:cubicBezTo>
                    <a:pt x="296" y="229"/>
                    <a:pt x="295" y="230"/>
                    <a:pt x="296" y="231"/>
                  </a:cubicBezTo>
                  <a:cubicBezTo>
                    <a:pt x="298" y="235"/>
                    <a:pt x="304" y="230"/>
                    <a:pt x="307" y="230"/>
                  </a:cubicBezTo>
                  <a:cubicBezTo>
                    <a:pt x="310" y="229"/>
                    <a:pt x="313" y="226"/>
                    <a:pt x="316" y="225"/>
                  </a:cubicBezTo>
                  <a:cubicBezTo>
                    <a:pt x="320" y="222"/>
                    <a:pt x="322" y="222"/>
                    <a:pt x="327" y="223"/>
                  </a:cubicBezTo>
                  <a:cubicBezTo>
                    <a:pt x="329" y="223"/>
                    <a:pt x="329" y="224"/>
                    <a:pt x="331" y="226"/>
                  </a:cubicBezTo>
                  <a:cubicBezTo>
                    <a:pt x="332" y="227"/>
                    <a:pt x="334" y="227"/>
                    <a:pt x="336" y="227"/>
                  </a:cubicBezTo>
                  <a:cubicBezTo>
                    <a:pt x="338" y="227"/>
                    <a:pt x="339" y="228"/>
                    <a:pt x="341" y="228"/>
                  </a:cubicBezTo>
                  <a:cubicBezTo>
                    <a:pt x="343" y="230"/>
                    <a:pt x="344" y="228"/>
                    <a:pt x="346" y="227"/>
                  </a:cubicBezTo>
                  <a:cubicBezTo>
                    <a:pt x="349" y="224"/>
                    <a:pt x="344" y="222"/>
                    <a:pt x="346" y="219"/>
                  </a:cubicBezTo>
                  <a:cubicBezTo>
                    <a:pt x="347" y="217"/>
                    <a:pt x="351" y="213"/>
                    <a:pt x="353" y="214"/>
                  </a:cubicBezTo>
                  <a:cubicBezTo>
                    <a:pt x="357" y="216"/>
                    <a:pt x="362" y="216"/>
                    <a:pt x="366" y="218"/>
                  </a:cubicBezTo>
                  <a:cubicBezTo>
                    <a:pt x="368" y="219"/>
                    <a:pt x="367" y="221"/>
                    <a:pt x="368" y="222"/>
                  </a:cubicBezTo>
                  <a:cubicBezTo>
                    <a:pt x="369" y="225"/>
                    <a:pt x="371" y="225"/>
                    <a:pt x="374" y="226"/>
                  </a:cubicBezTo>
                  <a:cubicBezTo>
                    <a:pt x="378" y="227"/>
                    <a:pt x="382" y="224"/>
                    <a:pt x="386" y="225"/>
                  </a:cubicBezTo>
                  <a:cubicBezTo>
                    <a:pt x="387" y="225"/>
                    <a:pt x="389" y="225"/>
                    <a:pt x="390" y="226"/>
                  </a:cubicBezTo>
                  <a:cubicBezTo>
                    <a:pt x="392" y="227"/>
                    <a:pt x="394" y="227"/>
                    <a:pt x="396" y="229"/>
                  </a:cubicBezTo>
                  <a:cubicBezTo>
                    <a:pt x="401" y="233"/>
                    <a:pt x="409" y="233"/>
                    <a:pt x="415" y="231"/>
                  </a:cubicBezTo>
                  <a:cubicBezTo>
                    <a:pt x="419" y="230"/>
                    <a:pt x="422" y="228"/>
                    <a:pt x="426" y="227"/>
                  </a:cubicBezTo>
                  <a:cubicBezTo>
                    <a:pt x="428" y="225"/>
                    <a:pt x="431" y="227"/>
                    <a:pt x="433" y="227"/>
                  </a:cubicBezTo>
                  <a:cubicBezTo>
                    <a:pt x="435" y="228"/>
                    <a:pt x="436" y="226"/>
                    <a:pt x="438" y="227"/>
                  </a:cubicBezTo>
                  <a:cubicBezTo>
                    <a:pt x="439" y="228"/>
                    <a:pt x="443" y="231"/>
                    <a:pt x="445" y="230"/>
                  </a:cubicBezTo>
                  <a:cubicBezTo>
                    <a:pt x="446" y="230"/>
                    <a:pt x="448" y="229"/>
                    <a:pt x="449" y="228"/>
                  </a:cubicBezTo>
                  <a:cubicBezTo>
                    <a:pt x="452" y="227"/>
                    <a:pt x="453" y="227"/>
                    <a:pt x="453" y="225"/>
                  </a:cubicBezTo>
                  <a:cubicBezTo>
                    <a:pt x="453" y="221"/>
                    <a:pt x="456" y="217"/>
                    <a:pt x="458" y="215"/>
                  </a:cubicBezTo>
                  <a:cubicBezTo>
                    <a:pt x="459" y="214"/>
                    <a:pt x="460" y="212"/>
                    <a:pt x="459" y="211"/>
                  </a:cubicBezTo>
                  <a:cubicBezTo>
                    <a:pt x="458" y="210"/>
                    <a:pt x="455" y="210"/>
                    <a:pt x="457" y="208"/>
                  </a:cubicBezTo>
                  <a:cubicBezTo>
                    <a:pt x="460" y="205"/>
                    <a:pt x="465" y="205"/>
                    <a:pt x="470" y="204"/>
                  </a:cubicBezTo>
                  <a:cubicBezTo>
                    <a:pt x="472" y="204"/>
                    <a:pt x="474" y="204"/>
                    <a:pt x="476" y="205"/>
                  </a:cubicBezTo>
                  <a:cubicBezTo>
                    <a:pt x="478" y="206"/>
                    <a:pt x="481" y="206"/>
                    <a:pt x="483" y="207"/>
                  </a:cubicBezTo>
                  <a:cubicBezTo>
                    <a:pt x="486" y="208"/>
                    <a:pt x="487" y="212"/>
                    <a:pt x="489" y="215"/>
                  </a:cubicBezTo>
                  <a:cubicBezTo>
                    <a:pt x="490" y="218"/>
                    <a:pt x="492" y="221"/>
                    <a:pt x="493" y="224"/>
                  </a:cubicBezTo>
                  <a:cubicBezTo>
                    <a:pt x="493" y="225"/>
                    <a:pt x="493" y="227"/>
                    <a:pt x="494" y="229"/>
                  </a:cubicBezTo>
                  <a:cubicBezTo>
                    <a:pt x="494" y="230"/>
                    <a:pt x="497" y="230"/>
                    <a:pt x="498" y="230"/>
                  </a:cubicBezTo>
                  <a:cubicBezTo>
                    <a:pt x="502" y="231"/>
                    <a:pt x="507" y="233"/>
                    <a:pt x="508" y="237"/>
                  </a:cubicBezTo>
                  <a:cubicBezTo>
                    <a:pt x="509" y="240"/>
                    <a:pt x="510" y="242"/>
                    <a:pt x="514" y="242"/>
                  </a:cubicBezTo>
                  <a:cubicBezTo>
                    <a:pt x="515" y="242"/>
                    <a:pt x="517" y="242"/>
                    <a:pt x="518" y="242"/>
                  </a:cubicBezTo>
                  <a:cubicBezTo>
                    <a:pt x="520" y="242"/>
                    <a:pt x="520" y="240"/>
                    <a:pt x="522" y="240"/>
                  </a:cubicBezTo>
                  <a:cubicBezTo>
                    <a:pt x="525" y="240"/>
                    <a:pt x="528" y="237"/>
                    <a:pt x="530" y="241"/>
                  </a:cubicBezTo>
                  <a:cubicBezTo>
                    <a:pt x="530" y="243"/>
                    <a:pt x="530" y="243"/>
                    <a:pt x="529" y="244"/>
                  </a:cubicBezTo>
                  <a:cubicBezTo>
                    <a:pt x="527" y="246"/>
                    <a:pt x="527" y="247"/>
                    <a:pt x="526" y="249"/>
                  </a:cubicBezTo>
                  <a:cubicBezTo>
                    <a:pt x="525" y="252"/>
                    <a:pt x="523" y="255"/>
                    <a:pt x="521" y="258"/>
                  </a:cubicBezTo>
                  <a:cubicBezTo>
                    <a:pt x="520" y="260"/>
                    <a:pt x="519" y="259"/>
                    <a:pt x="518" y="258"/>
                  </a:cubicBezTo>
                  <a:cubicBezTo>
                    <a:pt x="516" y="257"/>
                    <a:pt x="516" y="258"/>
                    <a:pt x="514" y="259"/>
                  </a:cubicBezTo>
                  <a:cubicBezTo>
                    <a:pt x="513" y="259"/>
                    <a:pt x="511" y="260"/>
                    <a:pt x="511" y="260"/>
                  </a:cubicBezTo>
                  <a:cubicBezTo>
                    <a:pt x="510" y="261"/>
                    <a:pt x="513" y="265"/>
                    <a:pt x="513" y="267"/>
                  </a:cubicBezTo>
                  <a:cubicBezTo>
                    <a:pt x="512" y="268"/>
                    <a:pt x="512" y="270"/>
                    <a:pt x="512" y="271"/>
                  </a:cubicBezTo>
                  <a:cubicBezTo>
                    <a:pt x="511" y="273"/>
                    <a:pt x="509" y="272"/>
                    <a:pt x="509" y="274"/>
                  </a:cubicBezTo>
                  <a:cubicBezTo>
                    <a:pt x="511" y="273"/>
                    <a:pt x="512" y="274"/>
                    <a:pt x="514" y="272"/>
                  </a:cubicBezTo>
                  <a:cubicBezTo>
                    <a:pt x="515" y="270"/>
                    <a:pt x="517" y="272"/>
                    <a:pt x="519" y="272"/>
                  </a:cubicBezTo>
                  <a:cubicBezTo>
                    <a:pt x="523" y="274"/>
                    <a:pt x="527" y="272"/>
                    <a:pt x="531" y="269"/>
                  </a:cubicBezTo>
                  <a:cubicBezTo>
                    <a:pt x="534" y="266"/>
                    <a:pt x="537" y="262"/>
                    <a:pt x="540" y="259"/>
                  </a:cubicBezTo>
                  <a:cubicBezTo>
                    <a:pt x="543" y="255"/>
                    <a:pt x="546" y="251"/>
                    <a:pt x="549" y="247"/>
                  </a:cubicBezTo>
                  <a:cubicBezTo>
                    <a:pt x="554" y="240"/>
                    <a:pt x="559" y="235"/>
                    <a:pt x="558" y="226"/>
                  </a:cubicBezTo>
                  <a:cubicBezTo>
                    <a:pt x="558" y="222"/>
                    <a:pt x="559" y="220"/>
                    <a:pt x="561" y="217"/>
                  </a:cubicBezTo>
                  <a:cubicBezTo>
                    <a:pt x="562" y="215"/>
                    <a:pt x="562" y="214"/>
                    <a:pt x="563" y="212"/>
                  </a:cubicBezTo>
                  <a:cubicBezTo>
                    <a:pt x="563" y="212"/>
                    <a:pt x="563" y="211"/>
                    <a:pt x="563" y="210"/>
                  </a:cubicBezTo>
                  <a:cubicBezTo>
                    <a:pt x="563" y="209"/>
                    <a:pt x="561" y="208"/>
                    <a:pt x="561" y="207"/>
                  </a:cubicBezTo>
                  <a:cubicBezTo>
                    <a:pt x="561" y="207"/>
                    <a:pt x="563" y="208"/>
                    <a:pt x="563" y="207"/>
                  </a:cubicBezTo>
                  <a:cubicBezTo>
                    <a:pt x="562" y="206"/>
                    <a:pt x="562" y="205"/>
                    <a:pt x="561" y="205"/>
                  </a:cubicBezTo>
                  <a:cubicBezTo>
                    <a:pt x="560" y="204"/>
                    <a:pt x="558" y="201"/>
                    <a:pt x="557" y="200"/>
                  </a:cubicBezTo>
                  <a:cubicBezTo>
                    <a:pt x="556" y="200"/>
                    <a:pt x="551" y="198"/>
                    <a:pt x="550" y="199"/>
                  </a:cubicBezTo>
                  <a:cubicBezTo>
                    <a:pt x="550" y="200"/>
                    <a:pt x="551" y="201"/>
                    <a:pt x="550" y="201"/>
                  </a:cubicBezTo>
                  <a:cubicBezTo>
                    <a:pt x="548" y="201"/>
                    <a:pt x="548" y="203"/>
                    <a:pt x="547" y="203"/>
                  </a:cubicBezTo>
                  <a:cubicBezTo>
                    <a:pt x="545" y="205"/>
                    <a:pt x="544" y="202"/>
                    <a:pt x="544" y="201"/>
                  </a:cubicBezTo>
                  <a:cubicBezTo>
                    <a:pt x="544" y="199"/>
                    <a:pt x="546" y="198"/>
                    <a:pt x="543" y="199"/>
                  </a:cubicBezTo>
                  <a:cubicBezTo>
                    <a:pt x="540" y="200"/>
                    <a:pt x="544" y="202"/>
                    <a:pt x="540" y="202"/>
                  </a:cubicBezTo>
                  <a:cubicBezTo>
                    <a:pt x="539" y="202"/>
                    <a:pt x="541" y="197"/>
                    <a:pt x="540" y="196"/>
                  </a:cubicBezTo>
                  <a:cubicBezTo>
                    <a:pt x="540" y="197"/>
                    <a:pt x="529" y="197"/>
                    <a:pt x="534" y="194"/>
                  </a:cubicBezTo>
                  <a:cubicBezTo>
                    <a:pt x="538" y="191"/>
                    <a:pt x="542" y="188"/>
                    <a:pt x="546" y="185"/>
                  </a:cubicBezTo>
                  <a:cubicBezTo>
                    <a:pt x="547" y="184"/>
                    <a:pt x="548" y="182"/>
                    <a:pt x="549" y="181"/>
                  </a:cubicBezTo>
                  <a:cubicBezTo>
                    <a:pt x="552" y="179"/>
                    <a:pt x="555" y="177"/>
                    <a:pt x="557" y="175"/>
                  </a:cubicBezTo>
                  <a:cubicBezTo>
                    <a:pt x="558" y="174"/>
                    <a:pt x="559" y="172"/>
                    <a:pt x="561" y="171"/>
                  </a:cubicBezTo>
                  <a:cubicBezTo>
                    <a:pt x="563" y="169"/>
                    <a:pt x="565" y="167"/>
                    <a:pt x="567" y="165"/>
                  </a:cubicBezTo>
                  <a:cubicBezTo>
                    <a:pt x="571" y="162"/>
                    <a:pt x="577" y="162"/>
                    <a:pt x="582" y="162"/>
                  </a:cubicBezTo>
                  <a:cubicBezTo>
                    <a:pt x="583" y="162"/>
                    <a:pt x="584" y="162"/>
                    <a:pt x="585" y="162"/>
                  </a:cubicBezTo>
                  <a:cubicBezTo>
                    <a:pt x="586" y="163"/>
                    <a:pt x="586" y="164"/>
                    <a:pt x="587" y="164"/>
                  </a:cubicBezTo>
                  <a:cubicBezTo>
                    <a:pt x="588" y="163"/>
                    <a:pt x="590" y="163"/>
                    <a:pt x="591" y="162"/>
                  </a:cubicBezTo>
                  <a:cubicBezTo>
                    <a:pt x="592" y="162"/>
                    <a:pt x="593" y="163"/>
                    <a:pt x="594" y="163"/>
                  </a:cubicBezTo>
                  <a:cubicBezTo>
                    <a:pt x="595" y="163"/>
                    <a:pt x="596" y="163"/>
                    <a:pt x="597" y="163"/>
                  </a:cubicBezTo>
                  <a:cubicBezTo>
                    <a:pt x="597" y="162"/>
                    <a:pt x="598" y="163"/>
                    <a:pt x="599" y="163"/>
                  </a:cubicBezTo>
                  <a:cubicBezTo>
                    <a:pt x="601" y="163"/>
                    <a:pt x="601" y="160"/>
                    <a:pt x="604" y="160"/>
                  </a:cubicBezTo>
                  <a:cubicBezTo>
                    <a:pt x="605" y="160"/>
                    <a:pt x="607" y="160"/>
                    <a:pt x="608" y="160"/>
                  </a:cubicBezTo>
                  <a:cubicBezTo>
                    <a:pt x="609" y="161"/>
                    <a:pt x="610" y="162"/>
                    <a:pt x="611" y="162"/>
                  </a:cubicBezTo>
                  <a:cubicBezTo>
                    <a:pt x="612" y="163"/>
                    <a:pt x="616" y="161"/>
                    <a:pt x="616" y="164"/>
                  </a:cubicBezTo>
                  <a:cubicBezTo>
                    <a:pt x="616" y="164"/>
                    <a:pt x="613" y="164"/>
                    <a:pt x="613" y="165"/>
                  </a:cubicBezTo>
                  <a:cubicBezTo>
                    <a:pt x="612" y="167"/>
                    <a:pt x="616" y="166"/>
                    <a:pt x="616" y="166"/>
                  </a:cubicBezTo>
                  <a:cubicBezTo>
                    <a:pt x="618" y="166"/>
                    <a:pt x="620" y="166"/>
                    <a:pt x="621" y="166"/>
                  </a:cubicBezTo>
                  <a:cubicBezTo>
                    <a:pt x="622" y="165"/>
                    <a:pt x="622" y="165"/>
                    <a:pt x="623" y="164"/>
                  </a:cubicBezTo>
                  <a:cubicBezTo>
                    <a:pt x="624" y="164"/>
                    <a:pt x="625" y="165"/>
                    <a:pt x="627" y="165"/>
                  </a:cubicBezTo>
                  <a:cubicBezTo>
                    <a:pt x="628" y="165"/>
                    <a:pt x="635" y="163"/>
                    <a:pt x="631" y="162"/>
                  </a:cubicBezTo>
                  <a:cubicBezTo>
                    <a:pt x="629" y="162"/>
                    <a:pt x="628" y="163"/>
                    <a:pt x="628" y="160"/>
                  </a:cubicBezTo>
                  <a:cubicBezTo>
                    <a:pt x="628" y="159"/>
                    <a:pt x="630" y="156"/>
                    <a:pt x="631" y="155"/>
                  </a:cubicBezTo>
                  <a:cubicBezTo>
                    <a:pt x="633" y="154"/>
                    <a:pt x="634" y="153"/>
                    <a:pt x="636" y="151"/>
                  </a:cubicBezTo>
                  <a:cubicBezTo>
                    <a:pt x="637" y="150"/>
                    <a:pt x="639" y="150"/>
                    <a:pt x="640" y="148"/>
                  </a:cubicBezTo>
                  <a:cubicBezTo>
                    <a:pt x="641" y="146"/>
                    <a:pt x="642" y="145"/>
                    <a:pt x="644" y="145"/>
                  </a:cubicBezTo>
                  <a:cubicBezTo>
                    <a:pt x="646" y="145"/>
                    <a:pt x="649" y="144"/>
                    <a:pt x="651" y="144"/>
                  </a:cubicBezTo>
                  <a:cubicBezTo>
                    <a:pt x="653" y="144"/>
                    <a:pt x="654" y="146"/>
                    <a:pt x="655" y="146"/>
                  </a:cubicBezTo>
                  <a:cubicBezTo>
                    <a:pt x="656" y="145"/>
                    <a:pt x="657" y="143"/>
                    <a:pt x="658" y="144"/>
                  </a:cubicBezTo>
                  <a:cubicBezTo>
                    <a:pt x="659" y="145"/>
                    <a:pt x="656" y="148"/>
                    <a:pt x="656" y="149"/>
                  </a:cubicBezTo>
                  <a:cubicBezTo>
                    <a:pt x="656" y="151"/>
                    <a:pt x="657" y="149"/>
                    <a:pt x="659" y="150"/>
                  </a:cubicBezTo>
                  <a:cubicBezTo>
                    <a:pt x="659" y="150"/>
                    <a:pt x="657" y="152"/>
                    <a:pt x="657" y="153"/>
                  </a:cubicBezTo>
                  <a:cubicBezTo>
                    <a:pt x="657" y="154"/>
                    <a:pt x="664" y="149"/>
                    <a:pt x="664" y="149"/>
                  </a:cubicBezTo>
                  <a:cubicBezTo>
                    <a:pt x="665" y="148"/>
                    <a:pt x="666" y="147"/>
                    <a:pt x="668" y="146"/>
                  </a:cubicBezTo>
                  <a:cubicBezTo>
                    <a:pt x="669" y="145"/>
                    <a:pt x="672" y="147"/>
                    <a:pt x="672" y="145"/>
                  </a:cubicBezTo>
                  <a:cubicBezTo>
                    <a:pt x="671" y="143"/>
                    <a:pt x="672" y="139"/>
                    <a:pt x="675" y="139"/>
                  </a:cubicBezTo>
                  <a:cubicBezTo>
                    <a:pt x="676" y="138"/>
                    <a:pt x="678" y="137"/>
                    <a:pt x="679" y="138"/>
                  </a:cubicBezTo>
                  <a:cubicBezTo>
                    <a:pt x="680" y="138"/>
                    <a:pt x="682" y="140"/>
                    <a:pt x="683" y="139"/>
                  </a:cubicBezTo>
                  <a:cubicBezTo>
                    <a:pt x="681" y="140"/>
                    <a:pt x="678" y="139"/>
                    <a:pt x="677" y="142"/>
                  </a:cubicBezTo>
                  <a:cubicBezTo>
                    <a:pt x="677" y="143"/>
                    <a:pt x="677" y="144"/>
                    <a:pt x="677" y="145"/>
                  </a:cubicBezTo>
                  <a:cubicBezTo>
                    <a:pt x="677" y="146"/>
                    <a:pt x="675" y="146"/>
                    <a:pt x="676" y="147"/>
                  </a:cubicBezTo>
                  <a:cubicBezTo>
                    <a:pt x="676" y="148"/>
                    <a:pt x="677" y="148"/>
                    <a:pt x="676" y="149"/>
                  </a:cubicBezTo>
                  <a:cubicBezTo>
                    <a:pt x="675" y="149"/>
                    <a:pt x="674" y="150"/>
                    <a:pt x="675" y="151"/>
                  </a:cubicBezTo>
                  <a:cubicBezTo>
                    <a:pt x="675" y="151"/>
                    <a:pt x="669" y="153"/>
                    <a:pt x="669" y="154"/>
                  </a:cubicBezTo>
                  <a:cubicBezTo>
                    <a:pt x="667" y="155"/>
                    <a:pt x="666" y="157"/>
                    <a:pt x="664" y="158"/>
                  </a:cubicBezTo>
                  <a:cubicBezTo>
                    <a:pt x="662" y="160"/>
                    <a:pt x="660" y="161"/>
                    <a:pt x="658" y="163"/>
                  </a:cubicBezTo>
                  <a:cubicBezTo>
                    <a:pt x="654" y="166"/>
                    <a:pt x="651" y="173"/>
                    <a:pt x="646" y="173"/>
                  </a:cubicBezTo>
                  <a:cubicBezTo>
                    <a:pt x="645" y="173"/>
                    <a:pt x="641" y="174"/>
                    <a:pt x="641" y="175"/>
                  </a:cubicBezTo>
                  <a:cubicBezTo>
                    <a:pt x="641" y="178"/>
                    <a:pt x="641" y="179"/>
                    <a:pt x="638" y="181"/>
                  </a:cubicBezTo>
                  <a:cubicBezTo>
                    <a:pt x="634" y="184"/>
                    <a:pt x="634" y="190"/>
                    <a:pt x="635" y="195"/>
                  </a:cubicBezTo>
                  <a:cubicBezTo>
                    <a:pt x="636" y="200"/>
                    <a:pt x="635" y="206"/>
                    <a:pt x="638" y="210"/>
                  </a:cubicBezTo>
                  <a:cubicBezTo>
                    <a:pt x="639" y="212"/>
                    <a:pt x="639" y="215"/>
                    <a:pt x="639" y="217"/>
                  </a:cubicBezTo>
                  <a:cubicBezTo>
                    <a:pt x="639" y="217"/>
                    <a:pt x="639" y="219"/>
                    <a:pt x="640" y="219"/>
                  </a:cubicBezTo>
                  <a:cubicBezTo>
                    <a:pt x="641" y="219"/>
                    <a:pt x="639" y="222"/>
                    <a:pt x="640" y="222"/>
                  </a:cubicBezTo>
                  <a:cubicBezTo>
                    <a:pt x="640" y="222"/>
                    <a:pt x="645" y="218"/>
                    <a:pt x="645" y="217"/>
                  </a:cubicBezTo>
                  <a:cubicBezTo>
                    <a:pt x="647" y="215"/>
                    <a:pt x="648" y="213"/>
                    <a:pt x="649" y="210"/>
                  </a:cubicBezTo>
                  <a:cubicBezTo>
                    <a:pt x="650" y="208"/>
                    <a:pt x="654" y="206"/>
                    <a:pt x="655" y="206"/>
                  </a:cubicBezTo>
                  <a:cubicBezTo>
                    <a:pt x="658" y="208"/>
                    <a:pt x="655" y="202"/>
                    <a:pt x="656" y="201"/>
                  </a:cubicBezTo>
                  <a:cubicBezTo>
                    <a:pt x="658" y="198"/>
                    <a:pt x="659" y="197"/>
                    <a:pt x="662" y="197"/>
                  </a:cubicBezTo>
                  <a:cubicBezTo>
                    <a:pt x="665" y="197"/>
                    <a:pt x="669" y="197"/>
                    <a:pt x="667" y="194"/>
                  </a:cubicBezTo>
                  <a:cubicBezTo>
                    <a:pt x="664" y="191"/>
                    <a:pt x="666" y="188"/>
                    <a:pt x="669" y="186"/>
                  </a:cubicBezTo>
                  <a:cubicBezTo>
                    <a:pt x="670" y="185"/>
                    <a:pt x="670" y="187"/>
                    <a:pt x="671" y="187"/>
                  </a:cubicBezTo>
                  <a:cubicBezTo>
                    <a:pt x="673" y="187"/>
                    <a:pt x="673" y="184"/>
                    <a:pt x="673" y="183"/>
                  </a:cubicBezTo>
                  <a:cubicBezTo>
                    <a:pt x="671" y="181"/>
                    <a:pt x="669" y="180"/>
                    <a:pt x="671" y="177"/>
                  </a:cubicBezTo>
                  <a:cubicBezTo>
                    <a:pt x="671" y="177"/>
                    <a:pt x="674" y="176"/>
                    <a:pt x="673" y="175"/>
                  </a:cubicBezTo>
                  <a:cubicBezTo>
                    <a:pt x="672" y="175"/>
                    <a:pt x="671" y="173"/>
                    <a:pt x="670" y="173"/>
                  </a:cubicBezTo>
                  <a:cubicBezTo>
                    <a:pt x="669" y="173"/>
                    <a:pt x="670" y="174"/>
                    <a:pt x="669" y="174"/>
                  </a:cubicBezTo>
                  <a:cubicBezTo>
                    <a:pt x="667" y="174"/>
                    <a:pt x="666" y="173"/>
                    <a:pt x="667" y="171"/>
                  </a:cubicBezTo>
                  <a:cubicBezTo>
                    <a:pt x="668" y="169"/>
                    <a:pt x="670" y="168"/>
                    <a:pt x="672" y="165"/>
                  </a:cubicBezTo>
                  <a:cubicBezTo>
                    <a:pt x="673" y="163"/>
                    <a:pt x="673" y="160"/>
                    <a:pt x="676" y="158"/>
                  </a:cubicBezTo>
                  <a:cubicBezTo>
                    <a:pt x="677" y="157"/>
                    <a:pt x="677" y="159"/>
                    <a:pt x="677" y="159"/>
                  </a:cubicBezTo>
                  <a:cubicBezTo>
                    <a:pt x="679" y="159"/>
                    <a:pt x="679" y="157"/>
                    <a:pt x="680" y="158"/>
                  </a:cubicBezTo>
                  <a:cubicBezTo>
                    <a:pt x="681" y="158"/>
                    <a:pt x="681" y="159"/>
                    <a:pt x="682" y="158"/>
                  </a:cubicBezTo>
                  <a:cubicBezTo>
                    <a:pt x="684" y="157"/>
                    <a:pt x="685" y="156"/>
                    <a:pt x="687" y="155"/>
                  </a:cubicBezTo>
                  <a:cubicBezTo>
                    <a:pt x="690" y="154"/>
                    <a:pt x="686" y="158"/>
                    <a:pt x="688" y="159"/>
                  </a:cubicBezTo>
                  <a:cubicBezTo>
                    <a:pt x="688" y="160"/>
                    <a:pt x="692" y="156"/>
                    <a:pt x="693" y="156"/>
                  </a:cubicBezTo>
                  <a:cubicBezTo>
                    <a:pt x="695" y="155"/>
                    <a:pt x="697" y="154"/>
                    <a:pt x="700" y="154"/>
                  </a:cubicBezTo>
                  <a:cubicBezTo>
                    <a:pt x="702" y="154"/>
                    <a:pt x="704" y="154"/>
                    <a:pt x="705" y="156"/>
                  </a:cubicBezTo>
                  <a:cubicBezTo>
                    <a:pt x="706" y="156"/>
                    <a:pt x="707" y="157"/>
                    <a:pt x="708" y="158"/>
                  </a:cubicBezTo>
                  <a:cubicBezTo>
                    <a:pt x="709" y="159"/>
                    <a:pt x="709" y="156"/>
                    <a:pt x="710" y="156"/>
                  </a:cubicBezTo>
                  <a:cubicBezTo>
                    <a:pt x="718" y="149"/>
                    <a:pt x="727" y="146"/>
                    <a:pt x="736" y="142"/>
                  </a:cubicBezTo>
                  <a:cubicBezTo>
                    <a:pt x="738" y="141"/>
                    <a:pt x="741" y="140"/>
                    <a:pt x="742" y="138"/>
                  </a:cubicBezTo>
                  <a:cubicBezTo>
                    <a:pt x="743" y="136"/>
                    <a:pt x="743" y="139"/>
                    <a:pt x="745" y="139"/>
                  </a:cubicBezTo>
                  <a:cubicBezTo>
                    <a:pt x="746" y="139"/>
                    <a:pt x="748" y="139"/>
                    <a:pt x="749" y="139"/>
                  </a:cubicBezTo>
                  <a:cubicBezTo>
                    <a:pt x="750" y="140"/>
                    <a:pt x="751" y="141"/>
                    <a:pt x="752" y="141"/>
                  </a:cubicBezTo>
                  <a:cubicBezTo>
                    <a:pt x="755" y="141"/>
                    <a:pt x="755" y="137"/>
                    <a:pt x="754" y="135"/>
                  </a:cubicBezTo>
                  <a:cubicBezTo>
                    <a:pt x="754" y="134"/>
                    <a:pt x="750" y="132"/>
                    <a:pt x="751" y="131"/>
                  </a:cubicBezTo>
                  <a:cubicBezTo>
                    <a:pt x="751" y="130"/>
                    <a:pt x="749" y="125"/>
                    <a:pt x="748" y="126"/>
                  </a:cubicBezTo>
                  <a:cubicBezTo>
                    <a:pt x="748" y="127"/>
                    <a:pt x="746" y="125"/>
                    <a:pt x="745" y="125"/>
                  </a:cubicBezTo>
                  <a:cubicBezTo>
                    <a:pt x="744" y="124"/>
                    <a:pt x="745" y="123"/>
                    <a:pt x="744" y="122"/>
                  </a:cubicBezTo>
                  <a:cubicBezTo>
                    <a:pt x="744" y="121"/>
                    <a:pt x="741" y="122"/>
                    <a:pt x="741" y="122"/>
                  </a:cubicBezTo>
                  <a:cubicBezTo>
                    <a:pt x="740" y="123"/>
                    <a:pt x="737" y="122"/>
                    <a:pt x="738" y="121"/>
                  </a:cubicBezTo>
                  <a:cubicBezTo>
                    <a:pt x="738" y="120"/>
                    <a:pt x="741" y="121"/>
                    <a:pt x="742" y="121"/>
                  </a:cubicBezTo>
                  <a:cubicBezTo>
                    <a:pt x="742" y="120"/>
                    <a:pt x="739" y="120"/>
                    <a:pt x="739" y="120"/>
                  </a:cubicBezTo>
                  <a:cubicBezTo>
                    <a:pt x="739" y="117"/>
                    <a:pt x="747" y="122"/>
                    <a:pt x="748" y="122"/>
                  </a:cubicBezTo>
                  <a:cubicBezTo>
                    <a:pt x="750" y="123"/>
                    <a:pt x="756" y="121"/>
                    <a:pt x="758" y="119"/>
                  </a:cubicBezTo>
                  <a:cubicBezTo>
                    <a:pt x="759" y="118"/>
                    <a:pt x="757" y="118"/>
                    <a:pt x="757" y="117"/>
                  </a:cubicBezTo>
                  <a:cubicBezTo>
                    <a:pt x="757" y="117"/>
                    <a:pt x="761" y="117"/>
                    <a:pt x="761" y="115"/>
                  </a:cubicBezTo>
                  <a:cubicBezTo>
                    <a:pt x="760" y="114"/>
                    <a:pt x="758" y="113"/>
                    <a:pt x="759" y="112"/>
                  </a:cubicBezTo>
                  <a:cubicBezTo>
                    <a:pt x="759" y="111"/>
                    <a:pt x="761" y="109"/>
                    <a:pt x="761" y="109"/>
                  </a:cubicBezTo>
                  <a:cubicBezTo>
                    <a:pt x="762" y="109"/>
                    <a:pt x="766" y="110"/>
                    <a:pt x="766" y="109"/>
                  </a:cubicBezTo>
                  <a:cubicBezTo>
                    <a:pt x="765" y="110"/>
                    <a:pt x="762" y="111"/>
                    <a:pt x="763" y="112"/>
                  </a:cubicBezTo>
                  <a:cubicBezTo>
                    <a:pt x="764" y="113"/>
                    <a:pt x="765" y="114"/>
                    <a:pt x="765" y="114"/>
                  </a:cubicBezTo>
                  <a:cubicBezTo>
                    <a:pt x="765" y="115"/>
                    <a:pt x="764" y="116"/>
                    <a:pt x="765" y="116"/>
                  </a:cubicBezTo>
                  <a:cubicBezTo>
                    <a:pt x="767" y="116"/>
                    <a:pt x="769" y="115"/>
                    <a:pt x="771" y="115"/>
                  </a:cubicBezTo>
                  <a:cubicBezTo>
                    <a:pt x="773" y="115"/>
                    <a:pt x="775" y="115"/>
                    <a:pt x="777" y="116"/>
                  </a:cubicBezTo>
                  <a:cubicBezTo>
                    <a:pt x="778" y="117"/>
                    <a:pt x="778" y="117"/>
                    <a:pt x="778" y="119"/>
                  </a:cubicBezTo>
                  <a:cubicBezTo>
                    <a:pt x="778" y="120"/>
                    <a:pt x="782" y="121"/>
                    <a:pt x="783" y="121"/>
                  </a:cubicBezTo>
                  <a:cubicBezTo>
                    <a:pt x="784" y="122"/>
                    <a:pt x="790" y="126"/>
                    <a:pt x="791" y="124"/>
                  </a:cubicBezTo>
                  <a:cubicBezTo>
                    <a:pt x="790" y="127"/>
                    <a:pt x="796" y="124"/>
                    <a:pt x="796" y="124"/>
                  </a:cubicBezTo>
                  <a:cubicBezTo>
                    <a:pt x="796" y="123"/>
                    <a:pt x="792" y="123"/>
                    <a:pt x="793" y="122"/>
                  </a:cubicBezTo>
                  <a:cubicBezTo>
                    <a:pt x="793" y="120"/>
                    <a:pt x="796" y="122"/>
                    <a:pt x="796" y="122"/>
                  </a:cubicBezTo>
                  <a:cubicBezTo>
                    <a:pt x="796" y="120"/>
                    <a:pt x="795" y="122"/>
                    <a:pt x="796" y="119"/>
                  </a:cubicBezTo>
                  <a:cubicBezTo>
                    <a:pt x="796" y="118"/>
                    <a:pt x="796" y="117"/>
                    <a:pt x="796" y="116"/>
                  </a:cubicBezTo>
                  <a:cubicBezTo>
                    <a:pt x="795" y="115"/>
                    <a:pt x="794" y="115"/>
                    <a:pt x="794" y="114"/>
                  </a:cubicBezTo>
                  <a:cubicBezTo>
                    <a:pt x="794" y="114"/>
                    <a:pt x="801" y="116"/>
                    <a:pt x="802" y="115"/>
                  </a:cubicBezTo>
                  <a:cubicBezTo>
                    <a:pt x="802" y="115"/>
                    <a:pt x="801" y="114"/>
                    <a:pt x="800" y="114"/>
                  </a:cubicBezTo>
                  <a:cubicBezTo>
                    <a:pt x="801" y="114"/>
                    <a:pt x="804" y="115"/>
                    <a:pt x="805" y="114"/>
                  </a:cubicBezTo>
                  <a:cubicBezTo>
                    <a:pt x="805" y="113"/>
                    <a:pt x="805" y="112"/>
                    <a:pt x="806" y="111"/>
                  </a:cubicBezTo>
                  <a:cubicBezTo>
                    <a:pt x="806" y="111"/>
                    <a:pt x="809" y="111"/>
                    <a:pt x="809" y="111"/>
                  </a:cubicBezTo>
                  <a:cubicBezTo>
                    <a:pt x="809" y="111"/>
                    <a:pt x="808" y="111"/>
                    <a:pt x="808" y="111"/>
                  </a:cubicBezTo>
                  <a:cubicBezTo>
                    <a:pt x="807" y="110"/>
                    <a:pt x="810" y="111"/>
                    <a:pt x="808" y="111"/>
                  </a:cubicBezTo>
                  <a:close/>
                  <a:moveTo>
                    <a:pt x="405" y="192"/>
                  </a:moveTo>
                  <a:cubicBezTo>
                    <a:pt x="404" y="195"/>
                    <a:pt x="404" y="198"/>
                    <a:pt x="403" y="201"/>
                  </a:cubicBezTo>
                  <a:cubicBezTo>
                    <a:pt x="402" y="203"/>
                    <a:pt x="399" y="202"/>
                    <a:pt x="399" y="204"/>
                  </a:cubicBezTo>
                  <a:cubicBezTo>
                    <a:pt x="399" y="204"/>
                    <a:pt x="401" y="204"/>
                    <a:pt x="402" y="204"/>
                  </a:cubicBezTo>
                  <a:cubicBezTo>
                    <a:pt x="402" y="204"/>
                    <a:pt x="393" y="210"/>
                    <a:pt x="392" y="210"/>
                  </a:cubicBezTo>
                  <a:cubicBezTo>
                    <a:pt x="391" y="211"/>
                    <a:pt x="390" y="212"/>
                    <a:pt x="388" y="212"/>
                  </a:cubicBezTo>
                  <a:cubicBezTo>
                    <a:pt x="387" y="213"/>
                    <a:pt x="386" y="215"/>
                    <a:pt x="385" y="216"/>
                  </a:cubicBezTo>
                  <a:cubicBezTo>
                    <a:pt x="384" y="217"/>
                    <a:pt x="377" y="219"/>
                    <a:pt x="376" y="217"/>
                  </a:cubicBezTo>
                  <a:cubicBezTo>
                    <a:pt x="376" y="216"/>
                    <a:pt x="383" y="214"/>
                    <a:pt x="384" y="213"/>
                  </a:cubicBezTo>
                  <a:cubicBezTo>
                    <a:pt x="387" y="211"/>
                    <a:pt x="390" y="208"/>
                    <a:pt x="393" y="206"/>
                  </a:cubicBezTo>
                  <a:cubicBezTo>
                    <a:pt x="395" y="205"/>
                    <a:pt x="395" y="202"/>
                    <a:pt x="397" y="201"/>
                  </a:cubicBezTo>
                  <a:cubicBezTo>
                    <a:pt x="399" y="198"/>
                    <a:pt x="401" y="195"/>
                    <a:pt x="402" y="192"/>
                  </a:cubicBezTo>
                  <a:cubicBezTo>
                    <a:pt x="402" y="190"/>
                    <a:pt x="402" y="190"/>
                    <a:pt x="404" y="189"/>
                  </a:cubicBezTo>
                  <a:cubicBezTo>
                    <a:pt x="406" y="188"/>
                    <a:pt x="405" y="191"/>
                    <a:pt x="405" y="192"/>
                  </a:cubicBezTo>
                  <a:cubicBezTo>
                    <a:pt x="404" y="193"/>
                    <a:pt x="405" y="190"/>
                    <a:pt x="405" y="19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7" name="Freeform 721">
              <a:extLst>
                <a:ext uri="{FF2B5EF4-FFF2-40B4-BE49-F238E27FC236}">
                  <a16:creationId xmlns:a16="http://schemas.microsoft.com/office/drawing/2014/main" id="{8915112B-1037-411E-AB4E-EDE81C735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9298" y="2969463"/>
              <a:ext cx="70081" cy="149722"/>
            </a:xfrm>
            <a:custGeom>
              <a:avLst/>
              <a:gdLst>
                <a:gd name="T0" fmla="*/ 13 w 15"/>
                <a:gd name="T1" fmla="*/ 26 h 32"/>
                <a:gd name="T2" fmla="*/ 10 w 15"/>
                <a:gd name="T3" fmla="*/ 13 h 32"/>
                <a:gd name="T4" fmla="*/ 9 w 15"/>
                <a:gd name="T5" fmla="*/ 4 h 32"/>
                <a:gd name="T6" fmla="*/ 9 w 15"/>
                <a:gd name="T7" fmla="*/ 1 h 32"/>
                <a:gd name="T8" fmla="*/ 6 w 15"/>
                <a:gd name="T9" fmla="*/ 0 h 32"/>
                <a:gd name="T10" fmla="*/ 7 w 15"/>
                <a:gd name="T11" fmla="*/ 3 h 32"/>
                <a:gd name="T12" fmla="*/ 6 w 15"/>
                <a:gd name="T13" fmla="*/ 5 h 32"/>
                <a:gd name="T14" fmla="*/ 4 w 15"/>
                <a:gd name="T15" fmla="*/ 7 h 32"/>
                <a:gd name="T16" fmla="*/ 4 w 15"/>
                <a:gd name="T17" fmla="*/ 9 h 32"/>
                <a:gd name="T18" fmla="*/ 2 w 15"/>
                <a:gd name="T19" fmla="*/ 14 h 32"/>
                <a:gd name="T20" fmla="*/ 5 w 15"/>
                <a:gd name="T21" fmla="*/ 20 h 32"/>
                <a:gd name="T22" fmla="*/ 6 w 15"/>
                <a:gd name="T23" fmla="*/ 32 h 32"/>
                <a:gd name="T24" fmla="*/ 15 w 15"/>
                <a:gd name="T25" fmla="*/ 32 h 32"/>
                <a:gd name="T26" fmla="*/ 13 w 15"/>
                <a:gd name="T27" fmla="*/ 26 h 32"/>
                <a:gd name="T28" fmla="*/ 13 w 15"/>
                <a:gd name="T2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2">
                  <a:moveTo>
                    <a:pt x="13" y="26"/>
                  </a:moveTo>
                  <a:cubicBezTo>
                    <a:pt x="13" y="22"/>
                    <a:pt x="9" y="17"/>
                    <a:pt x="10" y="13"/>
                  </a:cubicBezTo>
                  <a:cubicBezTo>
                    <a:pt x="11" y="10"/>
                    <a:pt x="10" y="7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6" y="0"/>
                    <a:pt x="6" y="0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3" y="11"/>
                    <a:pt x="3" y="13"/>
                    <a:pt x="2" y="14"/>
                  </a:cubicBezTo>
                  <a:cubicBezTo>
                    <a:pt x="0" y="15"/>
                    <a:pt x="4" y="18"/>
                    <a:pt x="5" y="20"/>
                  </a:cubicBezTo>
                  <a:cubicBezTo>
                    <a:pt x="6" y="22"/>
                    <a:pt x="4" y="32"/>
                    <a:pt x="6" y="32"/>
                  </a:cubicBezTo>
                  <a:cubicBezTo>
                    <a:pt x="9" y="32"/>
                    <a:pt x="12" y="32"/>
                    <a:pt x="15" y="32"/>
                  </a:cubicBezTo>
                  <a:cubicBezTo>
                    <a:pt x="15" y="30"/>
                    <a:pt x="14" y="28"/>
                    <a:pt x="13" y="26"/>
                  </a:cubicBezTo>
                  <a:cubicBezTo>
                    <a:pt x="13" y="24"/>
                    <a:pt x="13" y="27"/>
                    <a:pt x="13" y="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8" name="Freeform 722">
              <a:extLst>
                <a:ext uri="{FF2B5EF4-FFF2-40B4-BE49-F238E27FC236}">
                  <a16:creationId xmlns:a16="http://schemas.microsoft.com/office/drawing/2014/main" id="{96BA0074-854E-431A-8029-D0B4C8177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3631" y="3114405"/>
              <a:ext cx="70081" cy="108309"/>
            </a:xfrm>
            <a:custGeom>
              <a:avLst/>
              <a:gdLst>
                <a:gd name="T0" fmla="*/ 12 w 15"/>
                <a:gd name="T1" fmla="*/ 1 h 23"/>
                <a:gd name="T2" fmla="*/ 7 w 15"/>
                <a:gd name="T3" fmla="*/ 1 h 23"/>
                <a:gd name="T4" fmla="*/ 2 w 15"/>
                <a:gd name="T5" fmla="*/ 2 h 23"/>
                <a:gd name="T6" fmla="*/ 1 w 15"/>
                <a:gd name="T7" fmla="*/ 7 h 23"/>
                <a:gd name="T8" fmla="*/ 2 w 15"/>
                <a:gd name="T9" fmla="*/ 11 h 23"/>
                <a:gd name="T10" fmla="*/ 1 w 15"/>
                <a:gd name="T11" fmla="*/ 23 h 23"/>
                <a:gd name="T12" fmla="*/ 4 w 15"/>
                <a:gd name="T13" fmla="*/ 20 h 23"/>
                <a:gd name="T14" fmla="*/ 7 w 15"/>
                <a:gd name="T15" fmla="*/ 20 h 23"/>
                <a:gd name="T16" fmla="*/ 9 w 15"/>
                <a:gd name="T17" fmla="*/ 23 h 23"/>
                <a:gd name="T18" fmla="*/ 9 w 15"/>
                <a:gd name="T19" fmla="*/ 20 h 23"/>
                <a:gd name="T20" fmla="*/ 6 w 15"/>
                <a:gd name="T21" fmla="*/ 16 h 23"/>
                <a:gd name="T22" fmla="*/ 4 w 15"/>
                <a:gd name="T23" fmla="*/ 7 h 23"/>
                <a:gd name="T24" fmla="*/ 9 w 15"/>
                <a:gd name="T25" fmla="*/ 3 h 23"/>
                <a:gd name="T26" fmla="*/ 15 w 15"/>
                <a:gd name="T27" fmla="*/ 6 h 23"/>
                <a:gd name="T28" fmla="*/ 12 w 15"/>
                <a:gd name="T2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1" y="1"/>
                    <a:pt x="9" y="1"/>
                    <a:pt x="7" y="1"/>
                  </a:cubicBezTo>
                  <a:cubicBezTo>
                    <a:pt x="5" y="1"/>
                    <a:pt x="3" y="0"/>
                    <a:pt x="2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2"/>
                    <a:pt x="0" y="23"/>
                    <a:pt x="1" y="23"/>
                  </a:cubicBezTo>
                  <a:cubicBezTo>
                    <a:pt x="3" y="22"/>
                    <a:pt x="1" y="19"/>
                    <a:pt x="4" y="20"/>
                  </a:cubicBezTo>
                  <a:cubicBezTo>
                    <a:pt x="5" y="20"/>
                    <a:pt x="7" y="19"/>
                    <a:pt x="7" y="20"/>
                  </a:cubicBezTo>
                  <a:cubicBezTo>
                    <a:pt x="8" y="20"/>
                    <a:pt x="8" y="23"/>
                    <a:pt x="9" y="23"/>
                  </a:cubicBezTo>
                  <a:cubicBezTo>
                    <a:pt x="9" y="23"/>
                    <a:pt x="9" y="20"/>
                    <a:pt x="9" y="20"/>
                  </a:cubicBezTo>
                  <a:cubicBezTo>
                    <a:pt x="9" y="18"/>
                    <a:pt x="7" y="17"/>
                    <a:pt x="6" y="16"/>
                  </a:cubicBezTo>
                  <a:cubicBezTo>
                    <a:pt x="5" y="14"/>
                    <a:pt x="2" y="9"/>
                    <a:pt x="4" y="7"/>
                  </a:cubicBezTo>
                  <a:cubicBezTo>
                    <a:pt x="7" y="5"/>
                    <a:pt x="6" y="4"/>
                    <a:pt x="9" y="3"/>
                  </a:cubicBezTo>
                  <a:cubicBezTo>
                    <a:pt x="11" y="2"/>
                    <a:pt x="14" y="4"/>
                    <a:pt x="15" y="6"/>
                  </a:cubicBezTo>
                  <a:cubicBezTo>
                    <a:pt x="14" y="4"/>
                    <a:pt x="13" y="2"/>
                    <a:pt x="1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9" name="Freeform 723">
              <a:extLst>
                <a:ext uri="{FF2B5EF4-FFF2-40B4-BE49-F238E27FC236}">
                  <a16:creationId xmlns:a16="http://schemas.microsoft.com/office/drawing/2014/main" id="{A6EF0D30-6812-4250-A3ED-10C258242D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4110" y="3432962"/>
              <a:ext cx="98751" cy="117867"/>
            </a:xfrm>
            <a:custGeom>
              <a:avLst/>
              <a:gdLst>
                <a:gd name="T0" fmla="*/ 5 w 21"/>
                <a:gd name="T1" fmla="*/ 1 h 25"/>
                <a:gd name="T2" fmla="*/ 4 w 21"/>
                <a:gd name="T3" fmla="*/ 7 h 25"/>
                <a:gd name="T4" fmla="*/ 1 w 21"/>
                <a:gd name="T5" fmla="*/ 9 h 25"/>
                <a:gd name="T6" fmla="*/ 3 w 21"/>
                <a:gd name="T7" fmla="*/ 11 h 25"/>
                <a:gd name="T8" fmla="*/ 2 w 21"/>
                <a:gd name="T9" fmla="*/ 14 h 25"/>
                <a:gd name="T10" fmla="*/ 3 w 21"/>
                <a:gd name="T11" fmla="*/ 16 h 25"/>
                <a:gd name="T12" fmla="*/ 1 w 21"/>
                <a:gd name="T13" fmla="*/ 20 h 25"/>
                <a:gd name="T14" fmla="*/ 3 w 21"/>
                <a:gd name="T15" fmla="*/ 21 h 25"/>
                <a:gd name="T16" fmla="*/ 0 w 21"/>
                <a:gd name="T17" fmla="*/ 24 h 25"/>
                <a:gd name="T18" fmla="*/ 2 w 21"/>
                <a:gd name="T19" fmla="*/ 23 h 25"/>
                <a:gd name="T20" fmla="*/ 3 w 21"/>
                <a:gd name="T21" fmla="*/ 24 h 25"/>
                <a:gd name="T22" fmla="*/ 6 w 21"/>
                <a:gd name="T23" fmla="*/ 22 h 25"/>
                <a:gd name="T24" fmla="*/ 8 w 21"/>
                <a:gd name="T25" fmla="*/ 22 h 25"/>
                <a:gd name="T26" fmla="*/ 9 w 21"/>
                <a:gd name="T27" fmla="*/ 22 h 25"/>
                <a:gd name="T28" fmla="*/ 12 w 21"/>
                <a:gd name="T29" fmla="*/ 21 h 25"/>
                <a:gd name="T30" fmla="*/ 14 w 21"/>
                <a:gd name="T31" fmla="*/ 20 h 25"/>
                <a:gd name="T32" fmla="*/ 17 w 21"/>
                <a:gd name="T33" fmla="*/ 18 h 25"/>
                <a:gd name="T34" fmla="*/ 20 w 21"/>
                <a:gd name="T35" fmla="*/ 20 h 25"/>
                <a:gd name="T36" fmla="*/ 19 w 21"/>
                <a:gd name="T37" fmla="*/ 16 h 25"/>
                <a:gd name="T38" fmla="*/ 17 w 21"/>
                <a:gd name="T39" fmla="*/ 12 h 25"/>
                <a:gd name="T40" fmla="*/ 12 w 21"/>
                <a:gd name="T41" fmla="*/ 0 h 25"/>
                <a:gd name="T42" fmla="*/ 5 w 21"/>
                <a:gd name="T43" fmla="*/ 1 h 25"/>
                <a:gd name="T44" fmla="*/ 5 w 21"/>
                <a:gd name="T4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25">
                  <a:moveTo>
                    <a:pt x="5" y="1"/>
                  </a:moveTo>
                  <a:cubicBezTo>
                    <a:pt x="3" y="2"/>
                    <a:pt x="2" y="6"/>
                    <a:pt x="4" y="7"/>
                  </a:cubicBezTo>
                  <a:cubicBezTo>
                    <a:pt x="7" y="10"/>
                    <a:pt x="2" y="9"/>
                    <a:pt x="1" y="9"/>
                  </a:cubicBezTo>
                  <a:cubicBezTo>
                    <a:pt x="1" y="9"/>
                    <a:pt x="3" y="11"/>
                    <a:pt x="3" y="11"/>
                  </a:cubicBezTo>
                  <a:cubicBezTo>
                    <a:pt x="3" y="13"/>
                    <a:pt x="3" y="13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2" y="17"/>
                    <a:pt x="1" y="20"/>
                    <a:pt x="1" y="20"/>
                  </a:cubicBezTo>
                  <a:cubicBezTo>
                    <a:pt x="1" y="20"/>
                    <a:pt x="3" y="20"/>
                    <a:pt x="3" y="21"/>
                  </a:cubicBezTo>
                  <a:cubicBezTo>
                    <a:pt x="3" y="21"/>
                    <a:pt x="0" y="23"/>
                    <a:pt x="0" y="24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5"/>
                    <a:pt x="3" y="24"/>
                  </a:cubicBezTo>
                  <a:cubicBezTo>
                    <a:pt x="3" y="23"/>
                    <a:pt x="5" y="22"/>
                    <a:pt x="6" y="22"/>
                  </a:cubicBezTo>
                  <a:cubicBezTo>
                    <a:pt x="7" y="21"/>
                    <a:pt x="6" y="25"/>
                    <a:pt x="8" y="22"/>
                  </a:cubicBezTo>
                  <a:cubicBezTo>
                    <a:pt x="9" y="20"/>
                    <a:pt x="8" y="21"/>
                    <a:pt x="9" y="22"/>
                  </a:cubicBezTo>
                  <a:cubicBezTo>
                    <a:pt x="9" y="22"/>
                    <a:pt x="12" y="21"/>
                    <a:pt x="12" y="21"/>
                  </a:cubicBezTo>
                  <a:cubicBezTo>
                    <a:pt x="14" y="21"/>
                    <a:pt x="13" y="20"/>
                    <a:pt x="14" y="20"/>
                  </a:cubicBezTo>
                  <a:cubicBezTo>
                    <a:pt x="16" y="20"/>
                    <a:pt x="16" y="19"/>
                    <a:pt x="17" y="18"/>
                  </a:cubicBezTo>
                  <a:cubicBezTo>
                    <a:pt x="18" y="16"/>
                    <a:pt x="19" y="19"/>
                    <a:pt x="20" y="20"/>
                  </a:cubicBezTo>
                  <a:cubicBezTo>
                    <a:pt x="21" y="20"/>
                    <a:pt x="19" y="16"/>
                    <a:pt x="19" y="16"/>
                  </a:cubicBezTo>
                  <a:cubicBezTo>
                    <a:pt x="18" y="15"/>
                    <a:pt x="17" y="14"/>
                    <a:pt x="17" y="12"/>
                  </a:cubicBezTo>
                  <a:cubicBezTo>
                    <a:pt x="17" y="7"/>
                    <a:pt x="14" y="4"/>
                    <a:pt x="12" y="0"/>
                  </a:cubicBezTo>
                  <a:cubicBezTo>
                    <a:pt x="10" y="2"/>
                    <a:pt x="8" y="1"/>
                    <a:pt x="5" y="1"/>
                  </a:cubicBezTo>
                  <a:cubicBezTo>
                    <a:pt x="5" y="2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0" name="Freeform 724">
              <a:extLst>
                <a:ext uri="{FF2B5EF4-FFF2-40B4-BE49-F238E27FC236}">
                  <a16:creationId xmlns:a16="http://schemas.microsoft.com/office/drawing/2014/main" id="{3A19A538-4FB1-426C-A145-EB1B45993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2699" y="3307132"/>
              <a:ext cx="149721" cy="144944"/>
            </a:xfrm>
            <a:custGeom>
              <a:avLst/>
              <a:gdLst>
                <a:gd name="T0" fmla="*/ 32 w 32"/>
                <a:gd name="T1" fmla="*/ 3 h 31"/>
                <a:gd name="T2" fmla="*/ 29 w 32"/>
                <a:gd name="T3" fmla="*/ 1 h 31"/>
                <a:gd name="T4" fmla="*/ 27 w 32"/>
                <a:gd name="T5" fmla="*/ 4 h 31"/>
                <a:gd name="T6" fmla="*/ 25 w 32"/>
                <a:gd name="T7" fmla="*/ 5 h 31"/>
                <a:gd name="T8" fmla="*/ 20 w 32"/>
                <a:gd name="T9" fmla="*/ 6 h 31"/>
                <a:gd name="T10" fmla="*/ 20 w 32"/>
                <a:gd name="T11" fmla="*/ 10 h 31"/>
                <a:gd name="T12" fmla="*/ 13 w 32"/>
                <a:gd name="T13" fmla="*/ 9 h 31"/>
                <a:gd name="T14" fmla="*/ 10 w 32"/>
                <a:gd name="T15" fmla="*/ 12 h 31"/>
                <a:gd name="T16" fmla="*/ 0 w 32"/>
                <a:gd name="T17" fmla="*/ 19 h 31"/>
                <a:gd name="T18" fmla="*/ 6 w 32"/>
                <a:gd name="T19" fmla="*/ 21 h 31"/>
                <a:gd name="T20" fmla="*/ 5 w 32"/>
                <a:gd name="T21" fmla="*/ 24 h 31"/>
                <a:gd name="T22" fmla="*/ 6 w 32"/>
                <a:gd name="T23" fmla="*/ 26 h 31"/>
                <a:gd name="T24" fmla="*/ 3 w 32"/>
                <a:gd name="T25" fmla="*/ 29 h 31"/>
                <a:gd name="T26" fmla="*/ 5 w 32"/>
                <a:gd name="T27" fmla="*/ 30 h 31"/>
                <a:gd name="T28" fmla="*/ 5 w 32"/>
                <a:gd name="T29" fmla="*/ 31 h 31"/>
                <a:gd name="T30" fmla="*/ 9 w 32"/>
                <a:gd name="T31" fmla="*/ 31 h 31"/>
                <a:gd name="T32" fmla="*/ 12 w 32"/>
                <a:gd name="T33" fmla="*/ 31 h 31"/>
                <a:gd name="T34" fmla="*/ 14 w 32"/>
                <a:gd name="T35" fmla="*/ 28 h 31"/>
                <a:gd name="T36" fmla="*/ 21 w 32"/>
                <a:gd name="T37" fmla="*/ 27 h 31"/>
                <a:gd name="T38" fmla="*/ 16 w 32"/>
                <a:gd name="T39" fmla="*/ 22 h 31"/>
                <a:gd name="T40" fmla="*/ 20 w 32"/>
                <a:gd name="T41" fmla="*/ 19 h 31"/>
                <a:gd name="T42" fmla="*/ 27 w 32"/>
                <a:gd name="T43" fmla="*/ 14 h 31"/>
                <a:gd name="T44" fmla="*/ 27 w 32"/>
                <a:gd name="T45" fmla="*/ 8 h 31"/>
                <a:gd name="T46" fmla="*/ 32 w 32"/>
                <a:gd name="T4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32" y="3"/>
                  </a:moveTo>
                  <a:cubicBezTo>
                    <a:pt x="31" y="2"/>
                    <a:pt x="30" y="0"/>
                    <a:pt x="29" y="1"/>
                  </a:cubicBezTo>
                  <a:cubicBezTo>
                    <a:pt x="28" y="1"/>
                    <a:pt x="28" y="3"/>
                    <a:pt x="27" y="4"/>
                  </a:cubicBezTo>
                  <a:cubicBezTo>
                    <a:pt x="27" y="4"/>
                    <a:pt x="26" y="3"/>
                    <a:pt x="25" y="5"/>
                  </a:cubicBezTo>
                  <a:cubicBezTo>
                    <a:pt x="24" y="6"/>
                    <a:pt x="22" y="6"/>
                    <a:pt x="20" y="6"/>
                  </a:cubicBezTo>
                  <a:cubicBezTo>
                    <a:pt x="18" y="7"/>
                    <a:pt x="22" y="9"/>
                    <a:pt x="20" y="10"/>
                  </a:cubicBezTo>
                  <a:cubicBezTo>
                    <a:pt x="17" y="11"/>
                    <a:pt x="16" y="9"/>
                    <a:pt x="13" y="9"/>
                  </a:cubicBezTo>
                  <a:cubicBezTo>
                    <a:pt x="12" y="8"/>
                    <a:pt x="10" y="11"/>
                    <a:pt x="10" y="12"/>
                  </a:cubicBezTo>
                  <a:cubicBezTo>
                    <a:pt x="7" y="15"/>
                    <a:pt x="1" y="15"/>
                    <a:pt x="0" y="19"/>
                  </a:cubicBezTo>
                  <a:cubicBezTo>
                    <a:pt x="0" y="19"/>
                    <a:pt x="6" y="21"/>
                    <a:pt x="6" y="21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6"/>
                    <a:pt x="6" y="25"/>
                    <a:pt x="6" y="26"/>
                  </a:cubicBezTo>
                  <a:cubicBezTo>
                    <a:pt x="6" y="25"/>
                    <a:pt x="2" y="28"/>
                    <a:pt x="3" y="29"/>
                  </a:cubicBezTo>
                  <a:cubicBezTo>
                    <a:pt x="3" y="29"/>
                    <a:pt x="5" y="30"/>
                    <a:pt x="5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30"/>
                    <a:pt x="9" y="30"/>
                    <a:pt x="9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3" y="29"/>
                    <a:pt x="14" y="28"/>
                  </a:cubicBezTo>
                  <a:cubicBezTo>
                    <a:pt x="17" y="28"/>
                    <a:pt x="19" y="29"/>
                    <a:pt x="21" y="27"/>
                  </a:cubicBezTo>
                  <a:cubicBezTo>
                    <a:pt x="21" y="25"/>
                    <a:pt x="16" y="23"/>
                    <a:pt x="16" y="22"/>
                  </a:cubicBezTo>
                  <a:cubicBezTo>
                    <a:pt x="17" y="21"/>
                    <a:pt x="18" y="20"/>
                    <a:pt x="20" y="19"/>
                  </a:cubicBezTo>
                  <a:cubicBezTo>
                    <a:pt x="22" y="17"/>
                    <a:pt x="24" y="15"/>
                    <a:pt x="27" y="14"/>
                  </a:cubicBezTo>
                  <a:cubicBezTo>
                    <a:pt x="29" y="12"/>
                    <a:pt x="26" y="9"/>
                    <a:pt x="27" y="8"/>
                  </a:cubicBezTo>
                  <a:cubicBezTo>
                    <a:pt x="29" y="6"/>
                    <a:pt x="30" y="4"/>
                    <a:pt x="3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1" name="Freeform 725">
              <a:extLst>
                <a:ext uri="{FF2B5EF4-FFF2-40B4-BE49-F238E27FC236}">
                  <a16:creationId xmlns:a16="http://schemas.microsoft.com/office/drawing/2014/main" id="{8FDEC1F6-3BDA-4B13-9B3C-475D79493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360" y="2937606"/>
              <a:ext cx="111495" cy="116273"/>
            </a:xfrm>
            <a:custGeom>
              <a:avLst/>
              <a:gdLst>
                <a:gd name="T0" fmla="*/ 21 w 24"/>
                <a:gd name="T1" fmla="*/ 8 h 25"/>
                <a:gd name="T2" fmla="*/ 18 w 24"/>
                <a:gd name="T3" fmla="*/ 5 h 25"/>
                <a:gd name="T4" fmla="*/ 15 w 24"/>
                <a:gd name="T5" fmla="*/ 6 h 25"/>
                <a:gd name="T6" fmla="*/ 16 w 24"/>
                <a:gd name="T7" fmla="*/ 1 h 25"/>
                <a:gd name="T8" fmla="*/ 10 w 24"/>
                <a:gd name="T9" fmla="*/ 1 h 25"/>
                <a:gd name="T10" fmla="*/ 10 w 24"/>
                <a:gd name="T11" fmla="*/ 2 h 25"/>
                <a:gd name="T12" fmla="*/ 9 w 24"/>
                <a:gd name="T13" fmla="*/ 3 h 25"/>
                <a:gd name="T14" fmla="*/ 11 w 24"/>
                <a:gd name="T15" fmla="*/ 4 h 25"/>
                <a:gd name="T16" fmla="*/ 9 w 24"/>
                <a:gd name="T17" fmla="*/ 5 h 25"/>
                <a:gd name="T18" fmla="*/ 2 w 24"/>
                <a:gd name="T19" fmla="*/ 6 h 25"/>
                <a:gd name="T20" fmla="*/ 3 w 24"/>
                <a:gd name="T21" fmla="*/ 7 h 25"/>
                <a:gd name="T22" fmla="*/ 2 w 24"/>
                <a:gd name="T23" fmla="*/ 8 h 25"/>
                <a:gd name="T24" fmla="*/ 2 w 24"/>
                <a:gd name="T25" fmla="*/ 8 h 25"/>
                <a:gd name="T26" fmla="*/ 1 w 24"/>
                <a:gd name="T27" fmla="*/ 8 h 25"/>
                <a:gd name="T28" fmla="*/ 3 w 24"/>
                <a:gd name="T29" fmla="*/ 10 h 25"/>
                <a:gd name="T30" fmla="*/ 6 w 24"/>
                <a:gd name="T31" fmla="*/ 13 h 25"/>
                <a:gd name="T32" fmla="*/ 5 w 24"/>
                <a:gd name="T33" fmla="*/ 17 h 25"/>
                <a:gd name="T34" fmla="*/ 1 w 24"/>
                <a:gd name="T35" fmla="*/ 20 h 25"/>
                <a:gd name="T36" fmla="*/ 3 w 24"/>
                <a:gd name="T37" fmla="*/ 20 h 25"/>
                <a:gd name="T38" fmla="*/ 0 w 24"/>
                <a:gd name="T39" fmla="*/ 22 h 25"/>
                <a:gd name="T40" fmla="*/ 3 w 24"/>
                <a:gd name="T41" fmla="*/ 21 h 25"/>
                <a:gd name="T42" fmla="*/ 2 w 24"/>
                <a:gd name="T43" fmla="*/ 24 h 25"/>
                <a:gd name="T44" fmla="*/ 4 w 24"/>
                <a:gd name="T45" fmla="*/ 23 h 25"/>
                <a:gd name="T46" fmla="*/ 4 w 24"/>
                <a:gd name="T47" fmla="*/ 25 h 25"/>
                <a:gd name="T48" fmla="*/ 8 w 24"/>
                <a:gd name="T49" fmla="*/ 24 h 25"/>
                <a:gd name="T50" fmla="*/ 17 w 24"/>
                <a:gd name="T51" fmla="*/ 20 h 25"/>
                <a:gd name="T52" fmla="*/ 22 w 24"/>
                <a:gd name="T53" fmla="*/ 16 h 25"/>
                <a:gd name="T54" fmla="*/ 21 w 24"/>
                <a:gd name="T55" fmla="*/ 8 h 25"/>
                <a:gd name="T56" fmla="*/ 21 w 24"/>
                <a:gd name="T5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5">
                  <a:moveTo>
                    <a:pt x="21" y="8"/>
                  </a:moveTo>
                  <a:cubicBezTo>
                    <a:pt x="20" y="8"/>
                    <a:pt x="19" y="5"/>
                    <a:pt x="18" y="5"/>
                  </a:cubicBezTo>
                  <a:cubicBezTo>
                    <a:pt x="16" y="6"/>
                    <a:pt x="17" y="7"/>
                    <a:pt x="15" y="6"/>
                  </a:cubicBezTo>
                  <a:cubicBezTo>
                    <a:pt x="11" y="5"/>
                    <a:pt x="15" y="3"/>
                    <a:pt x="16" y="1"/>
                  </a:cubicBezTo>
                  <a:cubicBezTo>
                    <a:pt x="14" y="1"/>
                    <a:pt x="11" y="0"/>
                    <a:pt x="10" y="1"/>
                  </a:cubicBezTo>
                  <a:cubicBezTo>
                    <a:pt x="10" y="1"/>
                    <a:pt x="12" y="1"/>
                    <a:pt x="10" y="2"/>
                  </a:cubicBezTo>
                  <a:cubicBezTo>
                    <a:pt x="10" y="2"/>
                    <a:pt x="8" y="3"/>
                    <a:pt x="9" y="3"/>
                  </a:cubicBezTo>
                  <a:cubicBezTo>
                    <a:pt x="9" y="4"/>
                    <a:pt x="11" y="3"/>
                    <a:pt x="11" y="4"/>
                  </a:cubicBezTo>
                  <a:cubicBezTo>
                    <a:pt x="12" y="5"/>
                    <a:pt x="9" y="5"/>
                    <a:pt x="9" y="5"/>
                  </a:cubicBezTo>
                  <a:cubicBezTo>
                    <a:pt x="7" y="6"/>
                    <a:pt x="3" y="5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1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1" y="8"/>
                    <a:pt x="1" y="8"/>
                  </a:cubicBezTo>
                  <a:cubicBezTo>
                    <a:pt x="1" y="9"/>
                    <a:pt x="5" y="9"/>
                    <a:pt x="3" y="10"/>
                  </a:cubicBezTo>
                  <a:cubicBezTo>
                    <a:pt x="0" y="12"/>
                    <a:pt x="4" y="13"/>
                    <a:pt x="6" y="13"/>
                  </a:cubicBezTo>
                  <a:cubicBezTo>
                    <a:pt x="7" y="13"/>
                    <a:pt x="5" y="16"/>
                    <a:pt x="5" y="17"/>
                  </a:cubicBezTo>
                  <a:cubicBezTo>
                    <a:pt x="4" y="17"/>
                    <a:pt x="2" y="21"/>
                    <a:pt x="1" y="20"/>
                  </a:cubicBezTo>
                  <a:cubicBezTo>
                    <a:pt x="1" y="20"/>
                    <a:pt x="3" y="20"/>
                    <a:pt x="3" y="20"/>
                  </a:cubicBezTo>
                  <a:cubicBezTo>
                    <a:pt x="2" y="21"/>
                    <a:pt x="1" y="20"/>
                    <a:pt x="0" y="22"/>
                  </a:cubicBezTo>
                  <a:cubicBezTo>
                    <a:pt x="0" y="22"/>
                    <a:pt x="3" y="21"/>
                    <a:pt x="3" y="21"/>
                  </a:cubicBezTo>
                  <a:cubicBezTo>
                    <a:pt x="3" y="21"/>
                    <a:pt x="2" y="23"/>
                    <a:pt x="2" y="24"/>
                  </a:cubicBezTo>
                  <a:cubicBezTo>
                    <a:pt x="2" y="24"/>
                    <a:pt x="4" y="23"/>
                    <a:pt x="4" y="23"/>
                  </a:cubicBezTo>
                  <a:cubicBezTo>
                    <a:pt x="4" y="23"/>
                    <a:pt x="4" y="24"/>
                    <a:pt x="4" y="25"/>
                  </a:cubicBezTo>
                  <a:cubicBezTo>
                    <a:pt x="5" y="25"/>
                    <a:pt x="7" y="24"/>
                    <a:pt x="8" y="24"/>
                  </a:cubicBezTo>
                  <a:cubicBezTo>
                    <a:pt x="11" y="23"/>
                    <a:pt x="14" y="20"/>
                    <a:pt x="17" y="20"/>
                  </a:cubicBezTo>
                  <a:cubicBezTo>
                    <a:pt x="21" y="20"/>
                    <a:pt x="20" y="19"/>
                    <a:pt x="22" y="16"/>
                  </a:cubicBezTo>
                  <a:cubicBezTo>
                    <a:pt x="24" y="13"/>
                    <a:pt x="21" y="11"/>
                    <a:pt x="21" y="8"/>
                  </a:cubicBezTo>
                  <a:cubicBezTo>
                    <a:pt x="20" y="8"/>
                    <a:pt x="21" y="9"/>
                    <a:pt x="21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2" name="Freeform 726">
              <a:extLst>
                <a:ext uri="{FF2B5EF4-FFF2-40B4-BE49-F238E27FC236}">
                  <a16:creationId xmlns:a16="http://schemas.microsoft.com/office/drawing/2014/main" id="{E96BFF20-3A49-4527-B23E-53A5A602B0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2107" y="2932829"/>
              <a:ext cx="74860" cy="46190"/>
            </a:xfrm>
            <a:custGeom>
              <a:avLst/>
              <a:gdLst>
                <a:gd name="T0" fmla="*/ 1 w 16"/>
                <a:gd name="T1" fmla="*/ 6 h 10"/>
                <a:gd name="T2" fmla="*/ 4 w 16"/>
                <a:gd name="T3" fmla="*/ 8 h 10"/>
                <a:gd name="T4" fmla="*/ 5 w 16"/>
                <a:gd name="T5" fmla="*/ 7 h 10"/>
                <a:gd name="T6" fmla="*/ 8 w 16"/>
                <a:gd name="T7" fmla="*/ 8 h 10"/>
                <a:gd name="T8" fmla="*/ 11 w 16"/>
                <a:gd name="T9" fmla="*/ 4 h 10"/>
                <a:gd name="T10" fmla="*/ 11 w 16"/>
                <a:gd name="T11" fmla="*/ 2 h 10"/>
                <a:gd name="T12" fmla="*/ 7 w 16"/>
                <a:gd name="T13" fmla="*/ 1 h 10"/>
                <a:gd name="T14" fmla="*/ 4 w 16"/>
                <a:gd name="T15" fmla="*/ 2 h 10"/>
                <a:gd name="T16" fmla="*/ 1 w 16"/>
                <a:gd name="T17" fmla="*/ 6 h 10"/>
                <a:gd name="T18" fmla="*/ 1 w 16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" y="6"/>
                  </a:moveTo>
                  <a:cubicBezTo>
                    <a:pt x="0" y="7"/>
                    <a:pt x="3" y="8"/>
                    <a:pt x="4" y="8"/>
                  </a:cubicBezTo>
                  <a:cubicBezTo>
                    <a:pt x="4" y="8"/>
                    <a:pt x="5" y="7"/>
                    <a:pt x="5" y="7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10" y="10"/>
                    <a:pt x="16" y="5"/>
                    <a:pt x="11" y="4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0" y="0"/>
                    <a:pt x="9" y="0"/>
                    <a:pt x="7" y="1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3"/>
                    <a:pt x="1" y="4"/>
                    <a:pt x="1" y="6"/>
                  </a:cubicBezTo>
                  <a:cubicBezTo>
                    <a:pt x="1" y="6"/>
                    <a:pt x="1" y="5"/>
                    <a:pt x="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3" name="Freeform 727">
              <a:extLst>
                <a:ext uri="{FF2B5EF4-FFF2-40B4-BE49-F238E27FC236}">
                  <a16:creationId xmlns:a16="http://schemas.microsoft.com/office/drawing/2014/main" id="{478D05E0-4F34-42F6-BA5E-C4D8172AD4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029" y="3283240"/>
              <a:ext cx="293069" cy="215026"/>
            </a:xfrm>
            <a:custGeom>
              <a:avLst/>
              <a:gdLst>
                <a:gd name="T0" fmla="*/ 58 w 63"/>
                <a:gd name="T1" fmla="*/ 8 h 46"/>
                <a:gd name="T2" fmla="*/ 52 w 63"/>
                <a:gd name="T3" fmla="*/ 6 h 46"/>
                <a:gd name="T4" fmla="*/ 49 w 63"/>
                <a:gd name="T5" fmla="*/ 6 h 46"/>
                <a:gd name="T6" fmla="*/ 45 w 63"/>
                <a:gd name="T7" fmla="*/ 6 h 46"/>
                <a:gd name="T8" fmla="*/ 40 w 63"/>
                <a:gd name="T9" fmla="*/ 4 h 46"/>
                <a:gd name="T10" fmla="*/ 38 w 63"/>
                <a:gd name="T11" fmla="*/ 2 h 46"/>
                <a:gd name="T12" fmla="*/ 35 w 63"/>
                <a:gd name="T13" fmla="*/ 2 h 46"/>
                <a:gd name="T14" fmla="*/ 31 w 63"/>
                <a:gd name="T15" fmla="*/ 2 h 46"/>
                <a:gd name="T16" fmla="*/ 27 w 63"/>
                <a:gd name="T17" fmla="*/ 2 h 46"/>
                <a:gd name="T18" fmla="*/ 17 w 63"/>
                <a:gd name="T19" fmla="*/ 1 h 46"/>
                <a:gd name="T20" fmla="*/ 8 w 63"/>
                <a:gd name="T21" fmla="*/ 0 h 46"/>
                <a:gd name="T22" fmla="*/ 2 w 63"/>
                <a:gd name="T23" fmla="*/ 3 h 46"/>
                <a:gd name="T24" fmla="*/ 2 w 63"/>
                <a:gd name="T25" fmla="*/ 6 h 46"/>
                <a:gd name="T26" fmla="*/ 2 w 63"/>
                <a:gd name="T27" fmla="*/ 11 h 46"/>
                <a:gd name="T28" fmla="*/ 5 w 63"/>
                <a:gd name="T29" fmla="*/ 10 h 46"/>
                <a:gd name="T30" fmla="*/ 7 w 63"/>
                <a:gd name="T31" fmla="*/ 12 h 46"/>
                <a:gd name="T32" fmla="*/ 12 w 63"/>
                <a:gd name="T33" fmla="*/ 11 h 46"/>
                <a:gd name="T34" fmla="*/ 14 w 63"/>
                <a:gd name="T35" fmla="*/ 14 h 46"/>
                <a:gd name="T36" fmla="*/ 13 w 63"/>
                <a:gd name="T37" fmla="*/ 20 h 46"/>
                <a:gd name="T38" fmla="*/ 12 w 63"/>
                <a:gd name="T39" fmla="*/ 25 h 46"/>
                <a:gd name="T40" fmla="*/ 12 w 63"/>
                <a:gd name="T41" fmla="*/ 28 h 46"/>
                <a:gd name="T42" fmla="*/ 10 w 63"/>
                <a:gd name="T43" fmla="*/ 33 h 46"/>
                <a:gd name="T44" fmla="*/ 10 w 63"/>
                <a:gd name="T45" fmla="*/ 38 h 46"/>
                <a:gd name="T46" fmla="*/ 17 w 63"/>
                <a:gd name="T47" fmla="*/ 44 h 46"/>
                <a:gd name="T48" fmla="*/ 20 w 63"/>
                <a:gd name="T49" fmla="*/ 45 h 46"/>
                <a:gd name="T50" fmla="*/ 21 w 63"/>
                <a:gd name="T51" fmla="*/ 43 h 46"/>
                <a:gd name="T52" fmla="*/ 24 w 63"/>
                <a:gd name="T53" fmla="*/ 42 h 46"/>
                <a:gd name="T54" fmla="*/ 36 w 63"/>
                <a:gd name="T55" fmla="*/ 41 h 46"/>
                <a:gd name="T56" fmla="*/ 39 w 63"/>
                <a:gd name="T57" fmla="*/ 38 h 46"/>
                <a:gd name="T58" fmla="*/ 43 w 63"/>
                <a:gd name="T59" fmla="*/ 35 h 46"/>
                <a:gd name="T60" fmla="*/ 47 w 63"/>
                <a:gd name="T61" fmla="*/ 30 h 46"/>
                <a:gd name="T62" fmla="*/ 45 w 63"/>
                <a:gd name="T63" fmla="*/ 26 h 46"/>
                <a:gd name="T64" fmla="*/ 48 w 63"/>
                <a:gd name="T65" fmla="*/ 21 h 46"/>
                <a:gd name="T66" fmla="*/ 50 w 63"/>
                <a:gd name="T67" fmla="*/ 19 h 46"/>
                <a:gd name="T68" fmla="*/ 51 w 63"/>
                <a:gd name="T69" fmla="*/ 17 h 46"/>
                <a:gd name="T70" fmla="*/ 60 w 63"/>
                <a:gd name="T71" fmla="*/ 13 h 46"/>
                <a:gd name="T72" fmla="*/ 63 w 63"/>
                <a:gd name="T73" fmla="*/ 9 h 46"/>
                <a:gd name="T74" fmla="*/ 58 w 63"/>
                <a:gd name="T75" fmla="*/ 8 h 46"/>
                <a:gd name="T76" fmla="*/ 58 w 63"/>
                <a:gd name="T7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46">
                  <a:moveTo>
                    <a:pt x="58" y="8"/>
                  </a:moveTo>
                  <a:cubicBezTo>
                    <a:pt x="55" y="8"/>
                    <a:pt x="54" y="7"/>
                    <a:pt x="52" y="6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6"/>
                    <a:pt x="46" y="6"/>
                    <a:pt x="45" y="6"/>
                  </a:cubicBezTo>
                  <a:cubicBezTo>
                    <a:pt x="43" y="5"/>
                    <a:pt x="41" y="4"/>
                    <a:pt x="40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3" y="1"/>
                    <a:pt x="32" y="2"/>
                    <a:pt x="31" y="2"/>
                  </a:cubicBezTo>
                  <a:cubicBezTo>
                    <a:pt x="29" y="2"/>
                    <a:pt x="28" y="2"/>
                    <a:pt x="27" y="2"/>
                  </a:cubicBezTo>
                  <a:cubicBezTo>
                    <a:pt x="24" y="2"/>
                    <a:pt x="21" y="1"/>
                    <a:pt x="17" y="1"/>
                  </a:cubicBezTo>
                  <a:cubicBezTo>
                    <a:pt x="15" y="1"/>
                    <a:pt x="11" y="0"/>
                    <a:pt x="8" y="0"/>
                  </a:cubicBezTo>
                  <a:cubicBezTo>
                    <a:pt x="7" y="1"/>
                    <a:pt x="4" y="2"/>
                    <a:pt x="2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8"/>
                    <a:pt x="2" y="9"/>
                    <a:pt x="2" y="11"/>
                  </a:cubicBezTo>
                  <a:cubicBezTo>
                    <a:pt x="3" y="11"/>
                    <a:pt x="5" y="10"/>
                    <a:pt x="5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2"/>
                    <a:pt x="10" y="11"/>
                    <a:pt x="12" y="11"/>
                  </a:cubicBezTo>
                  <a:cubicBezTo>
                    <a:pt x="14" y="10"/>
                    <a:pt x="16" y="13"/>
                    <a:pt x="14" y="14"/>
                  </a:cubicBezTo>
                  <a:cubicBezTo>
                    <a:pt x="12" y="16"/>
                    <a:pt x="13" y="17"/>
                    <a:pt x="13" y="20"/>
                  </a:cubicBezTo>
                  <a:cubicBezTo>
                    <a:pt x="12" y="21"/>
                    <a:pt x="13" y="24"/>
                    <a:pt x="12" y="25"/>
                  </a:cubicBezTo>
                  <a:cubicBezTo>
                    <a:pt x="9" y="25"/>
                    <a:pt x="10" y="26"/>
                    <a:pt x="12" y="28"/>
                  </a:cubicBezTo>
                  <a:cubicBezTo>
                    <a:pt x="13" y="29"/>
                    <a:pt x="10" y="31"/>
                    <a:pt x="10" y="33"/>
                  </a:cubicBezTo>
                  <a:cubicBezTo>
                    <a:pt x="12" y="35"/>
                    <a:pt x="10" y="36"/>
                    <a:pt x="10" y="38"/>
                  </a:cubicBezTo>
                  <a:cubicBezTo>
                    <a:pt x="13" y="37"/>
                    <a:pt x="15" y="42"/>
                    <a:pt x="17" y="44"/>
                  </a:cubicBezTo>
                  <a:cubicBezTo>
                    <a:pt x="17" y="45"/>
                    <a:pt x="19" y="46"/>
                    <a:pt x="20" y="45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2" y="43"/>
                    <a:pt x="24" y="42"/>
                    <a:pt x="24" y="42"/>
                  </a:cubicBezTo>
                  <a:cubicBezTo>
                    <a:pt x="28" y="41"/>
                    <a:pt x="32" y="42"/>
                    <a:pt x="36" y="41"/>
                  </a:cubicBezTo>
                  <a:cubicBezTo>
                    <a:pt x="37" y="40"/>
                    <a:pt x="37" y="39"/>
                    <a:pt x="39" y="38"/>
                  </a:cubicBezTo>
                  <a:cubicBezTo>
                    <a:pt x="41" y="37"/>
                    <a:pt x="42" y="36"/>
                    <a:pt x="43" y="35"/>
                  </a:cubicBezTo>
                  <a:cubicBezTo>
                    <a:pt x="44" y="32"/>
                    <a:pt x="45" y="31"/>
                    <a:pt x="47" y="30"/>
                  </a:cubicBezTo>
                  <a:cubicBezTo>
                    <a:pt x="48" y="29"/>
                    <a:pt x="46" y="27"/>
                    <a:pt x="45" y="26"/>
                  </a:cubicBezTo>
                  <a:cubicBezTo>
                    <a:pt x="45" y="25"/>
                    <a:pt x="47" y="22"/>
                    <a:pt x="48" y="21"/>
                  </a:cubicBezTo>
                  <a:cubicBezTo>
                    <a:pt x="48" y="21"/>
                    <a:pt x="49" y="20"/>
                    <a:pt x="50" y="19"/>
                  </a:cubicBezTo>
                  <a:cubicBezTo>
                    <a:pt x="50" y="19"/>
                    <a:pt x="50" y="17"/>
                    <a:pt x="51" y="17"/>
                  </a:cubicBezTo>
                  <a:cubicBezTo>
                    <a:pt x="54" y="15"/>
                    <a:pt x="57" y="14"/>
                    <a:pt x="60" y="13"/>
                  </a:cubicBezTo>
                  <a:cubicBezTo>
                    <a:pt x="61" y="12"/>
                    <a:pt x="63" y="11"/>
                    <a:pt x="63" y="9"/>
                  </a:cubicBezTo>
                  <a:cubicBezTo>
                    <a:pt x="62" y="7"/>
                    <a:pt x="60" y="9"/>
                    <a:pt x="58" y="8"/>
                  </a:cubicBezTo>
                  <a:cubicBezTo>
                    <a:pt x="55" y="8"/>
                    <a:pt x="60" y="9"/>
                    <a:pt x="58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4" name="Freeform 728">
              <a:extLst>
                <a:ext uri="{FF2B5EF4-FFF2-40B4-BE49-F238E27FC236}">
                  <a16:creationId xmlns:a16="http://schemas.microsoft.com/office/drawing/2014/main" id="{79D67902-D0CB-41A2-8B9F-7C71A1A1F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029" y="3329433"/>
              <a:ext cx="74860" cy="141759"/>
            </a:xfrm>
            <a:custGeom>
              <a:avLst/>
              <a:gdLst>
                <a:gd name="T0" fmla="*/ 11 w 16"/>
                <a:gd name="T1" fmla="*/ 25 h 30"/>
                <a:gd name="T2" fmla="*/ 11 w 16"/>
                <a:gd name="T3" fmla="*/ 21 h 30"/>
                <a:gd name="T4" fmla="*/ 10 w 16"/>
                <a:gd name="T5" fmla="*/ 16 h 30"/>
                <a:gd name="T6" fmla="*/ 12 w 16"/>
                <a:gd name="T7" fmla="*/ 14 h 30"/>
                <a:gd name="T8" fmla="*/ 13 w 16"/>
                <a:gd name="T9" fmla="*/ 9 h 30"/>
                <a:gd name="T10" fmla="*/ 14 w 16"/>
                <a:gd name="T11" fmla="*/ 4 h 30"/>
                <a:gd name="T12" fmla="*/ 12 w 16"/>
                <a:gd name="T13" fmla="*/ 1 h 30"/>
                <a:gd name="T14" fmla="*/ 7 w 16"/>
                <a:gd name="T15" fmla="*/ 2 h 30"/>
                <a:gd name="T16" fmla="*/ 5 w 16"/>
                <a:gd name="T17" fmla="*/ 0 h 30"/>
                <a:gd name="T18" fmla="*/ 4 w 16"/>
                <a:gd name="T19" fmla="*/ 0 h 30"/>
                <a:gd name="T20" fmla="*/ 3 w 16"/>
                <a:gd name="T21" fmla="*/ 4 h 30"/>
                <a:gd name="T22" fmla="*/ 3 w 16"/>
                <a:gd name="T23" fmla="*/ 8 h 30"/>
                <a:gd name="T24" fmla="*/ 2 w 16"/>
                <a:gd name="T25" fmla="*/ 13 h 30"/>
                <a:gd name="T26" fmla="*/ 0 w 16"/>
                <a:gd name="T27" fmla="*/ 20 h 30"/>
                <a:gd name="T28" fmla="*/ 2 w 16"/>
                <a:gd name="T29" fmla="*/ 22 h 30"/>
                <a:gd name="T30" fmla="*/ 2 w 16"/>
                <a:gd name="T31" fmla="*/ 28 h 30"/>
                <a:gd name="T32" fmla="*/ 6 w 16"/>
                <a:gd name="T33" fmla="*/ 30 h 30"/>
                <a:gd name="T34" fmla="*/ 11 w 16"/>
                <a:gd name="T35" fmla="*/ 25 h 30"/>
                <a:gd name="T36" fmla="*/ 11 w 16"/>
                <a:gd name="T3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0">
                  <a:moveTo>
                    <a:pt x="11" y="25"/>
                  </a:moveTo>
                  <a:cubicBezTo>
                    <a:pt x="12" y="23"/>
                    <a:pt x="10" y="22"/>
                    <a:pt x="11" y="21"/>
                  </a:cubicBezTo>
                  <a:cubicBezTo>
                    <a:pt x="12" y="18"/>
                    <a:pt x="12" y="18"/>
                    <a:pt x="10" y="16"/>
                  </a:cubicBezTo>
                  <a:cubicBezTo>
                    <a:pt x="9" y="14"/>
                    <a:pt x="11" y="15"/>
                    <a:pt x="12" y="14"/>
                  </a:cubicBezTo>
                  <a:cubicBezTo>
                    <a:pt x="13" y="13"/>
                    <a:pt x="13" y="10"/>
                    <a:pt x="13" y="9"/>
                  </a:cubicBezTo>
                  <a:cubicBezTo>
                    <a:pt x="13" y="6"/>
                    <a:pt x="12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ubicBezTo>
                    <a:pt x="10" y="1"/>
                    <a:pt x="9" y="2"/>
                    <a:pt x="7" y="2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6" y="0"/>
                    <a:pt x="3" y="0"/>
                    <a:pt x="4" y="0"/>
                  </a:cubicBezTo>
                  <a:cubicBezTo>
                    <a:pt x="2" y="1"/>
                    <a:pt x="3" y="2"/>
                    <a:pt x="3" y="4"/>
                  </a:cubicBezTo>
                  <a:cubicBezTo>
                    <a:pt x="3" y="5"/>
                    <a:pt x="3" y="7"/>
                    <a:pt x="3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6"/>
                    <a:pt x="0" y="17"/>
                    <a:pt x="0" y="20"/>
                  </a:cubicBezTo>
                  <a:cubicBezTo>
                    <a:pt x="1" y="21"/>
                    <a:pt x="2" y="20"/>
                    <a:pt x="2" y="22"/>
                  </a:cubicBezTo>
                  <a:cubicBezTo>
                    <a:pt x="3" y="23"/>
                    <a:pt x="2" y="26"/>
                    <a:pt x="2" y="28"/>
                  </a:cubicBezTo>
                  <a:cubicBezTo>
                    <a:pt x="2" y="30"/>
                    <a:pt x="4" y="30"/>
                    <a:pt x="6" y="30"/>
                  </a:cubicBezTo>
                  <a:cubicBezTo>
                    <a:pt x="10" y="30"/>
                    <a:pt x="9" y="27"/>
                    <a:pt x="11" y="25"/>
                  </a:cubicBezTo>
                  <a:cubicBezTo>
                    <a:pt x="12" y="23"/>
                    <a:pt x="10" y="26"/>
                    <a:pt x="11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5" name="Freeform 729">
              <a:extLst>
                <a:ext uri="{FF2B5EF4-FFF2-40B4-BE49-F238E27FC236}">
                  <a16:creationId xmlns:a16="http://schemas.microsoft.com/office/drawing/2014/main" id="{FEFCEF5F-78E2-4009-A79A-FE45E7925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535" y="4611622"/>
              <a:ext cx="246880" cy="412532"/>
            </a:xfrm>
            <a:custGeom>
              <a:avLst/>
              <a:gdLst>
                <a:gd name="T0" fmla="*/ 52 w 53"/>
                <a:gd name="T1" fmla="*/ 23 h 88"/>
                <a:gd name="T2" fmla="*/ 50 w 53"/>
                <a:gd name="T3" fmla="*/ 3 h 88"/>
                <a:gd name="T4" fmla="*/ 46 w 53"/>
                <a:gd name="T5" fmla="*/ 3 h 88"/>
                <a:gd name="T6" fmla="*/ 41 w 53"/>
                <a:gd name="T7" fmla="*/ 6 h 88"/>
                <a:gd name="T8" fmla="*/ 38 w 53"/>
                <a:gd name="T9" fmla="*/ 7 h 88"/>
                <a:gd name="T10" fmla="*/ 32 w 53"/>
                <a:gd name="T11" fmla="*/ 7 h 88"/>
                <a:gd name="T12" fmla="*/ 28 w 53"/>
                <a:gd name="T13" fmla="*/ 7 h 88"/>
                <a:gd name="T14" fmla="*/ 23 w 53"/>
                <a:gd name="T15" fmla="*/ 7 h 88"/>
                <a:gd name="T16" fmla="*/ 24 w 53"/>
                <a:gd name="T17" fmla="*/ 18 h 88"/>
                <a:gd name="T18" fmla="*/ 25 w 53"/>
                <a:gd name="T19" fmla="*/ 20 h 88"/>
                <a:gd name="T20" fmla="*/ 27 w 53"/>
                <a:gd name="T21" fmla="*/ 22 h 88"/>
                <a:gd name="T22" fmla="*/ 27 w 53"/>
                <a:gd name="T23" fmla="*/ 28 h 88"/>
                <a:gd name="T24" fmla="*/ 25 w 53"/>
                <a:gd name="T25" fmla="*/ 31 h 88"/>
                <a:gd name="T26" fmla="*/ 24 w 53"/>
                <a:gd name="T27" fmla="*/ 35 h 88"/>
                <a:gd name="T28" fmla="*/ 20 w 53"/>
                <a:gd name="T29" fmla="*/ 31 h 88"/>
                <a:gd name="T30" fmla="*/ 21 w 53"/>
                <a:gd name="T31" fmla="*/ 25 h 88"/>
                <a:gd name="T32" fmla="*/ 16 w 53"/>
                <a:gd name="T33" fmla="*/ 22 h 88"/>
                <a:gd name="T34" fmla="*/ 13 w 53"/>
                <a:gd name="T35" fmla="*/ 20 h 88"/>
                <a:gd name="T36" fmla="*/ 2 w 53"/>
                <a:gd name="T37" fmla="*/ 24 h 88"/>
                <a:gd name="T38" fmla="*/ 0 w 53"/>
                <a:gd name="T39" fmla="*/ 26 h 88"/>
                <a:gd name="T40" fmla="*/ 1 w 53"/>
                <a:gd name="T41" fmla="*/ 30 h 88"/>
                <a:gd name="T42" fmla="*/ 12 w 53"/>
                <a:gd name="T43" fmla="*/ 35 h 88"/>
                <a:gd name="T44" fmla="*/ 13 w 53"/>
                <a:gd name="T45" fmla="*/ 44 h 88"/>
                <a:gd name="T46" fmla="*/ 12 w 53"/>
                <a:gd name="T47" fmla="*/ 52 h 88"/>
                <a:gd name="T48" fmla="*/ 6 w 53"/>
                <a:gd name="T49" fmla="*/ 62 h 88"/>
                <a:gd name="T50" fmla="*/ 6 w 53"/>
                <a:gd name="T51" fmla="*/ 69 h 88"/>
                <a:gd name="T52" fmla="*/ 8 w 53"/>
                <a:gd name="T53" fmla="*/ 78 h 88"/>
                <a:gd name="T54" fmla="*/ 9 w 53"/>
                <a:gd name="T55" fmla="*/ 87 h 88"/>
                <a:gd name="T56" fmla="*/ 12 w 53"/>
                <a:gd name="T57" fmla="*/ 86 h 88"/>
                <a:gd name="T58" fmla="*/ 13 w 53"/>
                <a:gd name="T59" fmla="*/ 83 h 88"/>
                <a:gd name="T60" fmla="*/ 11 w 53"/>
                <a:gd name="T61" fmla="*/ 83 h 88"/>
                <a:gd name="T62" fmla="*/ 16 w 53"/>
                <a:gd name="T63" fmla="*/ 77 h 88"/>
                <a:gd name="T64" fmla="*/ 25 w 53"/>
                <a:gd name="T65" fmla="*/ 72 h 88"/>
                <a:gd name="T66" fmla="*/ 25 w 53"/>
                <a:gd name="T67" fmla="*/ 64 h 88"/>
                <a:gd name="T68" fmla="*/ 21 w 53"/>
                <a:gd name="T69" fmla="*/ 48 h 88"/>
                <a:gd name="T70" fmla="*/ 24 w 53"/>
                <a:gd name="T71" fmla="*/ 48 h 88"/>
                <a:gd name="T72" fmla="*/ 29 w 53"/>
                <a:gd name="T73" fmla="*/ 44 h 88"/>
                <a:gd name="T74" fmla="*/ 35 w 53"/>
                <a:gd name="T75" fmla="*/ 38 h 88"/>
                <a:gd name="T76" fmla="*/ 40 w 53"/>
                <a:gd name="T77" fmla="*/ 36 h 88"/>
                <a:gd name="T78" fmla="*/ 46 w 53"/>
                <a:gd name="T79" fmla="*/ 32 h 88"/>
                <a:gd name="T80" fmla="*/ 52 w 53"/>
                <a:gd name="T81" fmla="*/ 23 h 88"/>
                <a:gd name="T82" fmla="*/ 52 w 53"/>
                <a:gd name="T83" fmla="*/ 2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88">
                  <a:moveTo>
                    <a:pt x="52" y="23"/>
                  </a:moveTo>
                  <a:cubicBezTo>
                    <a:pt x="49" y="17"/>
                    <a:pt x="50" y="9"/>
                    <a:pt x="50" y="3"/>
                  </a:cubicBezTo>
                  <a:cubicBezTo>
                    <a:pt x="50" y="0"/>
                    <a:pt x="48" y="2"/>
                    <a:pt x="46" y="3"/>
                  </a:cubicBezTo>
                  <a:cubicBezTo>
                    <a:pt x="45" y="4"/>
                    <a:pt x="43" y="6"/>
                    <a:pt x="41" y="6"/>
                  </a:cubicBezTo>
                  <a:cubicBezTo>
                    <a:pt x="40" y="6"/>
                    <a:pt x="38" y="5"/>
                    <a:pt x="38" y="7"/>
                  </a:cubicBezTo>
                  <a:cubicBezTo>
                    <a:pt x="36" y="10"/>
                    <a:pt x="34" y="7"/>
                    <a:pt x="32" y="7"/>
                  </a:cubicBezTo>
                  <a:cubicBezTo>
                    <a:pt x="30" y="7"/>
                    <a:pt x="30" y="9"/>
                    <a:pt x="28" y="7"/>
                  </a:cubicBezTo>
                  <a:cubicBezTo>
                    <a:pt x="27" y="7"/>
                    <a:pt x="24" y="7"/>
                    <a:pt x="23" y="7"/>
                  </a:cubicBezTo>
                  <a:cubicBezTo>
                    <a:pt x="20" y="7"/>
                    <a:pt x="21" y="16"/>
                    <a:pt x="24" y="18"/>
                  </a:cubicBezTo>
                  <a:cubicBezTo>
                    <a:pt x="24" y="18"/>
                    <a:pt x="24" y="20"/>
                    <a:pt x="25" y="20"/>
                  </a:cubicBezTo>
                  <a:cubicBezTo>
                    <a:pt x="25" y="21"/>
                    <a:pt x="26" y="21"/>
                    <a:pt x="27" y="22"/>
                  </a:cubicBezTo>
                  <a:cubicBezTo>
                    <a:pt x="27" y="24"/>
                    <a:pt x="27" y="27"/>
                    <a:pt x="27" y="28"/>
                  </a:cubicBezTo>
                  <a:cubicBezTo>
                    <a:pt x="27" y="30"/>
                    <a:pt x="28" y="31"/>
                    <a:pt x="25" y="31"/>
                  </a:cubicBezTo>
                  <a:cubicBezTo>
                    <a:pt x="24" y="31"/>
                    <a:pt x="24" y="34"/>
                    <a:pt x="24" y="35"/>
                  </a:cubicBezTo>
                  <a:cubicBezTo>
                    <a:pt x="23" y="34"/>
                    <a:pt x="21" y="32"/>
                    <a:pt x="20" y="31"/>
                  </a:cubicBezTo>
                  <a:cubicBezTo>
                    <a:pt x="19" y="29"/>
                    <a:pt x="21" y="27"/>
                    <a:pt x="21" y="25"/>
                  </a:cubicBezTo>
                  <a:cubicBezTo>
                    <a:pt x="22" y="20"/>
                    <a:pt x="19" y="24"/>
                    <a:pt x="16" y="22"/>
                  </a:cubicBezTo>
                  <a:cubicBezTo>
                    <a:pt x="15" y="21"/>
                    <a:pt x="15" y="19"/>
                    <a:pt x="13" y="20"/>
                  </a:cubicBezTo>
                  <a:cubicBezTo>
                    <a:pt x="9" y="22"/>
                    <a:pt x="6" y="23"/>
                    <a:pt x="2" y="24"/>
                  </a:cubicBezTo>
                  <a:cubicBezTo>
                    <a:pt x="1" y="25"/>
                    <a:pt x="0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30"/>
                    <a:pt x="12" y="32"/>
                    <a:pt x="12" y="35"/>
                  </a:cubicBezTo>
                  <a:cubicBezTo>
                    <a:pt x="13" y="38"/>
                    <a:pt x="13" y="41"/>
                    <a:pt x="13" y="44"/>
                  </a:cubicBezTo>
                  <a:cubicBezTo>
                    <a:pt x="12" y="46"/>
                    <a:pt x="14" y="49"/>
                    <a:pt x="12" y="52"/>
                  </a:cubicBezTo>
                  <a:cubicBezTo>
                    <a:pt x="10" y="55"/>
                    <a:pt x="8" y="59"/>
                    <a:pt x="6" y="62"/>
                  </a:cubicBezTo>
                  <a:cubicBezTo>
                    <a:pt x="4" y="64"/>
                    <a:pt x="6" y="68"/>
                    <a:pt x="6" y="69"/>
                  </a:cubicBezTo>
                  <a:cubicBezTo>
                    <a:pt x="8" y="73"/>
                    <a:pt x="8" y="75"/>
                    <a:pt x="8" y="78"/>
                  </a:cubicBezTo>
                  <a:cubicBezTo>
                    <a:pt x="8" y="81"/>
                    <a:pt x="8" y="84"/>
                    <a:pt x="9" y="87"/>
                  </a:cubicBezTo>
                  <a:cubicBezTo>
                    <a:pt x="9" y="88"/>
                    <a:pt x="12" y="87"/>
                    <a:pt x="12" y="86"/>
                  </a:cubicBezTo>
                  <a:cubicBezTo>
                    <a:pt x="13" y="85"/>
                    <a:pt x="13" y="83"/>
                    <a:pt x="13" y="83"/>
                  </a:cubicBezTo>
                  <a:cubicBezTo>
                    <a:pt x="12" y="83"/>
                    <a:pt x="11" y="83"/>
                    <a:pt x="11" y="83"/>
                  </a:cubicBezTo>
                  <a:cubicBezTo>
                    <a:pt x="11" y="80"/>
                    <a:pt x="14" y="78"/>
                    <a:pt x="16" y="77"/>
                  </a:cubicBezTo>
                  <a:cubicBezTo>
                    <a:pt x="19" y="76"/>
                    <a:pt x="23" y="75"/>
                    <a:pt x="25" y="72"/>
                  </a:cubicBezTo>
                  <a:cubicBezTo>
                    <a:pt x="25" y="71"/>
                    <a:pt x="25" y="66"/>
                    <a:pt x="25" y="64"/>
                  </a:cubicBezTo>
                  <a:cubicBezTo>
                    <a:pt x="25" y="62"/>
                    <a:pt x="21" y="48"/>
                    <a:pt x="21" y="48"/>
                  </a:cubicBezTo>
                  <a:cubicBezTo>
                    <a:pt x="22" y="47"/>
                    <a:pt x="22" y="50"/>
                    <a:pt x="24" y="48"/>
                  </a:cubicBezTo>
                  <a:cubicBezTo>
                    <a:pt x="26" y="46"/>
                    <a:pt x="27" y="45"/>
                    <a:pt x="29" y="44"/>
                  </a:cubicBezTo>
                  <a:cubicBezTo>
                    <a:pt x="31" y="43"/>
                    <a:pt x="32" y="37"/>
                    <a:pt x="35" y="38"/>
                  </a:cubicBezTo>
                  <a:cubicBezTo>
                    <a:pt x="36" y="38"/>
                    <a:pt x="38" y="36"/>
                    <a:pt x="40" y="36"/>
                  </a:cubicBezTo>
                  <a:cubicBezTo>
                    <a:pt x="42" y="35"/>
                    <a:pt x="44" y="34"/>
                    <a:pt x="46" y="32"/>
                  </a:cubicBezTo>
                  <a:cubicBezTo>
                    <a:pt x="47" y="31"/>
                    <a:pt x="53" y="25"/>
                    <a:pt x="52" y="23"/>
                  </a:cubicBezTo>
                  <a:cubicBezTo>
                    <a:pt x="51" y="22"/>
                    <a:pt x="52" y="24"/>
                    <a:pt x="52" y="2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6" name="Freeform 730">
              <a:extLst>
                <a:ext uri="{FF2B5EF4-FFF2-40B4-BE49-F238E27FC236}">
                  <a16:creationId xmlns:a16="http://schemas.microsoft.com/office/drawing/2014/main" id="{12806D2A-B370-4718-8BBB-57B555222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2282" y="4598879"/>
              <a:ext cx="74860" cy="176800"/>
            </a:xfrm>
            <a:custGeom>
              <a:avLst/>
              <a:gdLst>
                <a:gd name="T0" fmla="*/ 4 w 16"/>
                <a:gd name="T1" fmla="*/ 25 h 38"/>
                <a:gd name="T2" fmla="*/ 9 w 16"/>
                <a:gd name="T3" fmla="*/ 26 h 38"/>
                <a:gd name="T4" fmla="*/ 8 w 16"/>
                <a:gd name="T5" fmla="*/ 31 h 38"/>
                <a:gd name="T6" fmla="*/ 12 w 16"/>
                <a:gd name="T7" fmla="*/ 38 h 38"/>
                <a:gd name="T8" fmla="*/ 12 w 16"/>
                <a:gd name="T9" fmla="*/ 34 h 38"/>
                <a:gd name="T10" fmla="*/ 15 w 16"/>
                <a:gd name="T11" fmla="*/ 33 h 38"/>
                <a:gd name="T12" fmla="*/ 15 w 16"/>
                <a:gd name="T13" fmla="*/ 27 h 38"/>
                <a:gd name="T14" fmla="*/ 12 w 16"/>
                <a:gd name="T15" fmla="*/ 22 h 38"/>
                <a:gd name="T16" fmla="*/ 8 w 16"/>
                <a:gd name="T17" fmla="*/ 20 h 38"/>
                <a:gd name="T18" fmla="*/ 8 w 16"/>
                <a:gd name="T19" fmla="*/ 16 h 38"/>
                <a:gd name="T20" fmla="*/ 7 w 16"/>
                <a:gd name="T21" fmla="*/ 14 h 38"/>
                <a:gd name="T22" fmla="*/ 8 w 16"/>
                <a:gd name="T23" fmla="*/ 8 h 38"/>
                <a:gd name="T24" fmla="*/ 7 w 16"/>
                <a:gd name="T25" fmla="*/ 3 h 38"/>
                <a:gd name="T26" fmla="*/ 7 w 16"/>
                <a:gd name="T27" fmla="*/ 1 h 38"/>
                <a:gd name="T28" fmla="*/ 2 w 16"/>
                <a:gd name="T29" fmla="*/ 0 h 38"/>
                <a:gd name="T30" fmla="*/ 4 w 16"/>
                <a:gd name="T31" fmla="*/ 6 h 38"/>
                <a:gd name="T32" fmla="*/ 4 w 16"/>
                <a:gd name="T33" fmla="*/ 14 h 38"/>
                <a:gd name="T34" fmla="*/ 2 w 16"/>
                <a:gd name="T35" fmla="*/ 16 h 38"/>
                <a:gd name="T36" fmla="*/ 1 w 16"/>
                <a:gd name="T37" fmla="*/ 20 h 38"/>
                <a:gd name="T38" fmla="*/ 4 w 16"/>
                <a:gd name="T39" fmla="*/ 25 h 38"/>
                <a:gd name="T40" fmla="*/ 4 w 16"/>
                <a:gd name="T4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8">
                  <a:moveTo>
                    <a:pt x="4" y="25"/>
                  </a:moveTo>
                  <a:cubicBezTo>
                    <a:pt x="6" y="26"/>
                    <a:pt x="9" y="24"/>
                    <a:pt x="9" y="26"/>
                  </a:cubicBezTo>
                  <a:cubicBezTo>
                    <a:pt x="10" y="28"/>
                    <a:pt x="9" y="29"/>
                    <a:pt x="8" y="31"/>
                  </a:cubicBezTo>
                  <a:cubicBezTo>
                    <a:pt x="6" y="33"/>
                    <a:pt x="10" y="36"/>
                    <a:pt x="12" y="38"/>
                  </a:cubicBezTo>
                  <a:cubicBezTo>
                    <a:pt x="13" y="37"/>
                    <a:pt x="12" y="35"/>
                    <a:pt x="12" y="34"/>
                  </a:cubicBezTo>
                  <a:cubicBezTo>
                    <a:pt x="13" y="33"/>
                    <a:pt x="16" y="35"/>
                    <a:pt x="15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14" y="25"/>
                    <a:pt x="13" y="24"/>
                    <a:pt x="12" y="22"/>
                  </a:cubicBezTo>
                  <a:cubicBezTo>
                    <a:pt x="11" y="25"/>
                    <a:pt x="8" y="21"/>
                    <a:pt x="8" y="20"/>
                  </a:cubicBezTo>
                  <a:cubicBezTo>
                    <a:pt x="8" y="18"/>
                    <a:pt x="8" y="17"/>
                    <a:pt x="8" y="16"/>
                  </a:cubicBezTo>
                  <a:cubicBezTo>
                    <a:pt x="8" y="14"/>
                    <a:pt x="8" y="15"/>
                    <a:pt x="7" y="14"/>
                  </a:cubicBezTo>
                  <a:cubicBezTo>
                    <a:pt x="6" y="14"/>
                    <a:pt x="8" y="8"/>
                    <a:pt x="8" y="8"/>
                  </a:cubicBezTo>
                  <a:cubicBezTo>
                    <a:pt x="8" y="6"/>
                    <a:pt x="7" y="5"/>
                    <a:pt x="7" y="3"/>
                  </a:cubicBezTo>
                  <a:cubicBezTo>
                    <a:pt x="6" y="2"/>
                    <a:pt x="5" y="0"/>
                    <a:pt x="7" y="1"/>
                  </a:cubicBezTo>
                  <a:cubicBezTo>
                    <a:pt x="6" y="0"/>
                    <a:pt x="3" y="0"/>
                    <a:pt x="2" y="0"/>
                  </a:cubicBezTo>
                  <a:cubicBezTo>
                    <a:pt x="2" y="1"/>
                    <a:pt x="6" y="5"/>
                    <a:pt x="4" y="6"/>
                  </a:cubicBezTo>
                  <a:cubicBezTo>
                    <a:pt x="1" y="7"/>
                    <a:pt x="2" y="12"/>
                    <a:pt x="4" y="14"/>
                  </a:cubicBezTo>
                  <a:cubicBezTo>
                    <a:pt x="4" y="15"/>
                    <a:pt x="2" y="15"/>
                    <a:pt x="2" y="16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0" y="22"/>
                    <a:pt x="3" y="24"/>
                    <a:pt x="4" y="25"/>
                  </a:cubicBezTo>
                  <a:cubicBezTo>
                    <a:pt x="5" y="26"/>
                    <a:pt x="4" y="24"/>
                    <a:pt x="4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7" name="Freeform 731">
              <a:extLst>
                <a:ext uri="{FF2B5EF4-FFF2-40B4-BE49-F238E27FC236}">
                  <a16:creationId xmlns:a16="http://schemas.microsoft.com/office/drawing/2014/main" id="{E14EFB18-1A25-4D48-97A9-92420AD32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9032" y="4565431"/>
              <a:ext cx="280326" cy="234140"/>
            </a:xfrm>
            <a:custGeom>
              <a:avLst/>
              <a:gdLst>
                <a:gd name="T0" fmla="*/ 56 w 60"/>
                <a:gd name="T1" fmla="*/ 30 h 50"/>
                <a:gd name="T2" fmla="*/ 55 w 60"/>
                <a:gd name="T3" fmla="*/ 24 h 50"/>
                <a:gd name="T4" fmla="*/ 57 w 60"/>
                <a:gd name="T5" fmla="*/ 22 h 50"/>
                <a:gd name="T6" fmla="*/ 57 w 60"/>
                <a:gd name="T7" fmla="*/ 19 h 50"/>
                <a:gd name="T8" fmla="*/ 58 w 60"/>
                <a:gd name="T9" fmla="*/ 13 h 50"/>
                <a:gd name="T10" fmla="*/ 56 w 60"/>
                <a:gd name="T11" fmla="*/ 8 h 50"/>
                <a:gd name="T12" fmla="*/ 51 w 60"/>
                <a:gd name="T13" fmla="*/ 5 h 50"/>
                <a:gd name="T14" fmla="*/ 48 w 60"/>
                <a:gd name="T15" fmla="*/ 3 h 50"/>
                <a:gd name="T16" fmla="*/ 45 w 60"/>
                <a:gd name="T17" fmla="*/ 0 h 50"/>
                <a:gd name="T18" fmla="*/ 38 w 60"/>
                <a:gd name="T19" fmla="*/ 1 h 50"/>
                <a:gd name="T20" fmla="*/ 34 w 60"/>
                <a:gd name="T21" fmla="*/ 4 h 50"/>
                <a:gd name="T22" fmla="*/ 35 w 60"/>
                <a:gd name="T23" fmla="*/ 10 h 50"/>
                <a:gd name="T24" fmla="*/ 33 w 60"/>
                <a:gd name="T25" fmla="*/ 17 h 50"/>
                <a:gd name="T26" fmla="*/ 37 w 60"/>
                <a:gd name="T27" fmla="*/ 21 h 50"/>
                <a:gd name="T28" fmla="*/ 40 w 60"/>
                <a:gd name="T29" fmla="*/ 23 h 50"/>
                <a:gd name="T30" fmla="*/ 39 w 60"/>
                <a:gd name="T31" fmla="*/ 26 h 50"/>
                <a:gd name="T32" fmla="*/ 35 w 60"/>
                <a:gd name="T33" fmla="*/ 26 h 50"/>
                <a:gd name="T34" fmla="*/ 31 w 60"/>
                <a:gd name="T35" fmla="*/ 22 h 50"/>
                <a:gd name="T36" fmla="*/ 27 w 60"/>
                <a:gd name="T37" fmla="*/ 17 h 50"/>
                <a:gd name="T38" fmla="*/ 20 w 60"/>
                <a:gd name="T39" fmla="*/ 18 h 50"/>
                <a:gd name="T40" fmla="*/ 16 w 60"/>
                <a:gd name="T41" fmla="*/ 16 h 50"/>
                <a:gd name="T42" fmla="*/ 14 w 60"/>
                <a:gd name="T43" fmla="*/ 16 h 50"/>
                <a:gd name="T44" fmla="*/ 11 w 60"/>
                <a:gd name="T45" fmla="*/ 14 h 50"/>
                <a:gd name="T46" fmla="*/ 11 w 60"/>
                <a:gd name="T47" fmla="*/ 20 h 50"/>
                <a:gd name="T48" fmla="*/ 10 w 60"/>
                <a:gd name="T49" fmla="*/ 24 h 50"/>
                <a:gd name="T50" fmla="*/ 2 w 60"/>
                <a:gd name="T51" fmla="*/ 24 h 50"/>
                <a:gd name="T52" fmla="*/ 1 w 60"/>
                <a:gd name="T53" fmla="*/ 29 h 50"/>
                <a:gd name="T54" fmla="*/ 3 w 60"/>
                <a:gd name="T55" fmla="*/ 43 h 50"/>
                <a:gd name="T56" fmla="*/ 8 w 60"/>
                <a:gd name="T57" fmla="*/ 48 h 50"/>
                <a:gd name="T58" fmla="*/ 16 w 60"/>
                <a:gd name="T59" fmla="*/ 50 h 50"/>
                <a:gd name="T60" fmla="*/ 18 w 60"/>
                <a:gd name="T61" fmla="*/ 50 h 50"/>
                <a:gd name="T62" fmla="*/ 22 w 60"/>
                <a:gd name="T63" fmla="*/ 50 h 50"/>
                <a:gd name="T64" fmla="*/ 28 w 60"/>
                <a:gd name="T65" fmla="*/ 47 h 50"/>
                <a:gd name="T66" fmla="*/ 31 w 60"/>
                <a:gd name="T67" fmla="*/ 44 h 50"/>
                <a:gd name="T68" fmla="*/ 35 w 60"/>
                <a:gd name="T69" fmla="*/ 41 h 50"/>
                <a:gd name="T70" fmla="*/ 37 w 60"/>
                <a:gd name="T71" fmla="*/ 38 h 50"/>
                <a:gd name="T72" fmla="*/ 43 w 60"/>
                <a:gd name="T73" fmla="*/ 38 h 50"/>
                <a:gd name="T74" fmla="*/ 42 w 60"/>
                <a:gd name="T75" fmla="*/ 35 h 50"/>
                <a:gd name="T76" fmla="*/ 46 w 60"/>
                <a:gd name="T77" fmla="*/ 33 h 50"/>
                <a:gd name="T78" fmla="*/ 56 w 60"/>
                <a:gd name="T79" fmla="*/ 30 h 50"/>
                <a:gd name="T80" fmla="*/ 56 w 60"/>
                <a:gd name="T8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50">
                  <a:moveTo>
                    <a:pt x="56" y="30"/>
                  </a:moveTo>
                  <a:cubicBezTo>
                    <a:pt x="54" y="27"/>
                    <a:pt x="56" y="27"/>
                    <a:pt x="55" y="24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8" y="21"/>
                    <a:pt x="57" y="20"/>
                    <a:pt x="57" y="19"/>
                  </a:cubicBezTo>
                  <a:cubicBezTo>
                    <a:pt x="56" y="17"/>
                    <a:pt x="56" y="14"/>
                    <a:pt x="58" y="13"/>
                  </a:cubicBezTo>
                  <a:cubicBezTo>
                    <a:pt x="60" y="12"/>
                    <a:pt x="57" y="9"/>
                    <a:pt x="56" y="8"/>
                  </a:cubicBezTo>
                  <a:cubicBezTo>
                    <a:pt x="55" y="6"/>
                    <a:pt x="53" y="5"/>
                    <a:pt x="51" y="5"/>
                  </a:cubicBezTo>
                  <a:cubicBezTo>
                    <a:pt x="50" y="4"/>
                    <a:pt x="49" y="3"/>
                    <a:pt x="48" y="3"/>
                  </a:cubicBezTo>
                  <a:cubicBezTo>
                    <a:pt x="47" y="2"/>
                    <a:pt x="46" y="1"/>
                    <a:pt x="45" y="0"/>
                  </a:cubicBezTo>
                  <a:cubicBezTo>
                    <a:pt x="45" y="0"/>
                    <a:pt x="39" y="1"/>
                    <a:pt x="38" y="1"/>
                  </a:cubicBezTo>
                  <a:cubicBezTo>
                    <a:pt x="36" y="1"/>
                    <a:pt x="36" y="3"/>
                    <a:pt x="34" y="4"/>
                  </a:cubicBezTo>
                  <a:cubicBezTo>
                    <a:pt x="33" y="6"/>
                    <a:pt x="34" y="9"/>
                    <a:pt x="35" y="10"/>
                  </a:cubicBezTo>
                  <a:cubicBezTo>
                    <a:pt x="35" y="13"/>
                    <a:pt x="33" y="14"/>
                    <a:pt x="33" y="17"/>
                  </a:cubicBezTo>
                  <a:cubicBezTo>
                    <a:pt x="33" y="18"/>
                    <a:pt x="35" y="21"/>
                    <a:pt x="37" y="21"/>
                  </a:cubicBezTo>
                  <a:cubicBezTo>
                    <a:pt x="39" y="21"/>
                    <a:pt x="40" y="20"/>
                    <a:pt x="40" y="23"/>
                  </a:cubicBezTo>
                  <a:cubicBezTo>
                    <a:pt x="40" y="25"/>
                    <a:pt x="40" y="26"/>
                    <a:pt x="39" y="26"/>
                  </a:cubicBezTo>
                  <a:cubicBezTo>
                    <a:pt x="37" y="27"/>
                    <a:pt x="36" y="28"/>
                    <a:pt x="35" y="26"/>
                  </a:cubicBezTo>
                  <a:cubicBezTo>
                    <a:pt x="34" y="24"/>
                    <a:pt x="33" y="22"/>
                    <a:pt x="31" y="22"/>
                  </a:cubicBezTo>
                  <a:cubicBezTo>
                    <a:pt x="29" y="21"/>
                    <a:pt x="28" y="19"/>
                    <a:pt x="27" y="17"/>
                  </a:cubicBezTo>
                  <a:cubicBezTo>
                    <a:pt x="25" y="21"/>
                    <a:pt x="23" y="19"/>
                    <a:pt x="20" y="18"/>
                  </a:cubicBezTo>
                  <a:cubicBezTo>
                    <a:pt x="18" y="18"/>
                    <a:pt x="18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ubicBezTo>
                    <a:pt x="13" y="16"/>
                    <a:pt x="13" y="14"/>
                    <a:pt x="11" y="14"/>
                  </a:cubicBezTo>
                  <a:cubicBezTo>
                    <a:pt x="11" y="16"/>
                    <a:pt x="11" y="18"/>
                    <a:pt x="11" y="20"/>
                  </a:cubicBezTo>
                  <a:cubicBezTo>
                    <a:pt x="11" y="22"/>
                    <a:pt x="12" y="24"/>
                    <a:pt x="10" y="24"/>
                  </a:cubicBezTo>
                  <a:cubicBezTo>
                    <a:pt x="7" y="24"/>
                    <a:pt x="4" y="24"/>
                    <a:pt x="2" y="24"/>
                  </a:cubicBezTo>
                  <a:cubicBezTo>
                    <a:pt x="1" y="24"/>
                    <a:pt x="1" y="28"/>
                    <a:pt x="1" y="29"/>
                  </a:cubicBezTo>
                  <a:cubicBezTo>
                    <a:pt x="1" y="33"/>
                    <a:pt x="0" y="40"/>
                    <a:pt x="3" y="43"/>
                  </a:cubicBezTo>
                  <a:cubicBezTo>
                    <a:pt x="4" y="44"/>
                    <a:pt x="7" y="48"/>
                    <a:pt x="8" y="48"/>
                  </a:cubicBezTo>
                  <a:cubicBezTo>
                    <a:pt x="10" y="47"/>
                    <a:pt x="19" y="47"/>
                    <a:pt x="16" y="50"/>
                  </a:cubicBezTo>
                  <a:cubicBezTo>
                    <a:pt x="18" y="50"/>
                    <a:pt x="17" y="50"/>
                    <a:pt x="18" y="50"/>
                  </a:cubicBezTo>
                  <a:cubicBezTo>
                    <a:pt x="20" y="49"/>
                    <a:pt x="21" y="50"/>
                    <a:pt x="22" y="50"/>
                  </a:cubicBezTo>
                  <a:cubicBezTo>
                    <a:pt x="25" y="50"/>
                    <a:pt x="27" y="50"/>
                    <a:pt x="28" y="47"/>
                  </a:cubicBezTo>
                  <a:cubicBezTo>
                    <a:pt x="29" y="46"/>
                    <a:pt x="30" y="45"/>
                    <a:pt x="31" y="44"/>
                  </a:cubicBezTo>
                  <a:cubicBezTo>
                    <a:pt x="32" y="43"/>
                    <a:pt x="34" y="43"/>
                    <a:pt x="35" y="41"/>
                  </a:cubicBezTo>
                  <a:cubicBezTo>
                    <a:pt x="36" y="40"/>
                    <a:pt x="36" y="39"/>
                    <a:pt x="37" y="38"/>
                  </a:cubicBezTo>
                  <a:cubicBezTo>
                    <a:pt x="39" y="38"/>
                    <a:pt x="41" y="38"/>
                    <a:pt x="43" y="38"/>
                  </a:cubicBezTo>
                  <a:cubicBezTo>
                    <a:pt x="42" y="37"/>
                    <a:pt x="42" y="35"/>
                    <a:pt x="42" y="35"/>
                  </a:cubicBezTo>
                  <a:cubicBezTo>
                    <a:pt x="44" y="34"/>
                    <a:pt x="45" y="34"/>
                    <a:pt x="46" y="33"/>
                  </a:cubicBezTo>
                  <a:cubicBezTo>
                    <a:pt x="49" y="32"/>
                    <a:pt x="53" y="31"/>
                    <a:pt x="56" y="30"/>
                  </a:cubicBezTo>
                  <a:cubicBezTo>
                    <a:pt x="55" y="29"/>
                    <a:pt x="55" y="30"/>
                    <a:pt x="56" y="3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8" name="Freeform 732">
              <a:extLst>
                <a:ext uri="{FF2B5EF4-FFF2-40B4-BE49-F238E27FC236}">
                  <a16:creationId xmlns:a16="http://schemas.microsoft.com/office/drawing/2014/main" id="{9B388402-B288-441D-8C2F-1E659C10B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03" y="4775678"/>
              <a:ext cx="297848" cy="294666"/>
            </a:xfrm>
            <a:custGeom>
              <a:avLst/>
              <a:gdLst>
                <a:gd name="T0" fmla="*/ 33 w 64"/>
                <a:gd name="T1" fmla="*/ 5 h 63"/>
                <a:gd name="T2" fmla="*/ 31 w 64"/>
                <a:gd name="T3" fmla="*/ 2 h 63"/>
                <a:gd name="T4" fmla="*/ 28 w 64"/>
                <a:gd name="T5" fmla="*/ 2 h 63"/>
                <a:gd name="T6" fmla="*/ 18 w 64"/>
                <a:gd name="T7" fmla="*/ 2 h 63"/>
                <a:gd name="T8" fmla="*/ 10 w 64"/>
                <a:gd name="T9" fmla="*/ 2 h 63"/>
                <a:gd name="T10" fmla="*/ 7 w 64"/>
                <a:gd name="T11" fmla="*/ 0 h 63"/>
                <a:gd name="T12" fmla="*/ 4 w 64"/>
                <a:gd name="T13" fmla="*/ 2 h 63"/>
                <a:gd name="T14" fmla="*/ 1 w 64"/>
                <a:gd name="T15" fmla="*/ 2 h 63"/>
                <a:gd name="T16" fmla="*/ 6 w 64"/>
                <a:gd name="T17" fmla="*/ 14 h 63"/>
                <a:gd name="T18" fmla="*/ 9 w 64"/>
                <a:gd name="T19" fmla="*/ 21 h 63"/>
                <a:gd name="T20" fmla="*/ 13 w 64"/>
                <a:gd name="T21" fmla="*/ 29 h 63"/>
                <a:gd name="T22" fmla="*/ 13 w 64"/>
                <a:gd name="T23" fmla="*/ 34 h 63"/>
                <a:gd name="T24" fmla="*/ 14 w 64"/>
                <a:gd name="T25" fmla="*/ 42 h 63"/>
                <a:gd name="T26" fmla="*/ 16 w 64"/>
                <a:gd name="T27" fmla="*/ 51 h 63"/>
                <a:gd name="T28" fmla="*/ 22 w 64"/>
                <a:gd name="T29" fmla="*/ 61 h 63"/>
                <a:gd name="T30" fmla="*/ 28 w 64"/>
                <a:gd name="T31" fmla="*/ 62 h 63"/>
                <a:gd name="T32" fmla="*/ 33 w 64"/>
                <a:gd name="T33" fmla="*/ 62 h 63"/>
                <a:gd name="T34" fmla="*/ 38 w 64"/>
                <a:gd name="T35" fmla="*/ 58 h 63"/>
                <a:gd name="T36" fmla="*/ 38 w 64"/>
                <a:gd name="T37" fmla="*/ 40 h 63"/>
                <a:gd name="T38" fmla="*/ 38 w 64"/>
                <a:gd name="T39" fmla="*/ 28 h 63"/>
                <a:gd name="T40" fmla="*/ 39 w 64"/>
                <a:gd name="T41" fmla="*/ 26 h 63"/>
                <a:gd name="T42" fmla="*/ 43 w 64"/>
                <a:gd name="T43" fmla="*/ 26 h 63"/>
                <a:gd name="T44" fmla="*/ 43 w 64"/>
                <a:gd name="T45" fmla="*/ 7 h 63"/>
                <a:gd name="T46" fmla="*/ 51 w 64"/>
                <a:gd name="T47" fmla="*/ 6 h 63"/>
                <a:gd name="T48" fmla="*/ 53 w 64"/>
                <a:gd name="T49" fmla="*/ 5 h 63"/>
                <a:gd name="T50" fmla="*/ 56 w 64"/>
                <a:gd name="T51" fmla="*/ 8 h 63"/>
                <a:gd name="T52" fmla="*/ 58 w 64"/>
                <a:gd name="T53" fmla="*/ 6 h 63"/>
                <a:gd name="T54" fmla="*/ 62 w 64"/>
                <a:gd name="T55" fmla="*/ 5 h 63"/>
                <a:gd name="T56" fmla="*/ 59 w 64"/>
                <a:gd name="T57" fmla="*/ 2 h 63"/>
                <a:gd name="T58" fmla="*/ 45 w 64"/>
                <a:gd name="T59" fmla="*/ 5 h 63"/>
                <a:gd name="T60" fmla="*/ 33 w 64"/>
                <a:gd name="T61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3">
                  <a:moveTo>
                    <a:pt x="33" y="5"/>
                  </a:moveTo>
                  <a:cubicBezTo>
                    <a:pt x="32" y="5"/>
                    <a:pt x="31" y="2"/>
                    <a:pt x="31" y="2"/>
                  </a:cubicBezTo>
                  <a:cubicBezTo>
                    <a:pt x="30" y="2"/>
                    <a:pt x="29" y="2"/>
                    <a:pt x="28" y="2"/>
                  </a:cubicBezTo>
                  <a:cubicBezTo>
                    <a:pt x="25" y="2"/>
                    <a:pt x="21" y="2"/>
                    <a:pt x="18" y="2"/>
                  </a:cubicBezTo>
                  <a:cubicBezTo>
                    <a:pt x="15" y="2"/>
                    <a:pt x="13" y="2"/>
                    <a:pt x="10" y="2"/>
                  </a:cubicBezTo>
                  <a:cubicBezTo>
                    <a:pt x="9" y="2"/>
                    <a:pt x="9" y="0"/>
                    <a:pt x="7" y="0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7"/>
                    <a:pt x="4" y="9"/>
                    <a:pt x="6" y="14"/>
                  </a:cubicBezTo>
                  <a:cubicBezTo>
                    <a:pt x="7" y="16"/>
                    <a:pt x="8" y="19"/>
                    <a:pt x="9" y="21"/>
                  </a:cubicBezTo>
                  <a:cubicBezTo>
                    <a:pt x="10" y="24"/>
                    <a:pt x="12" y="26"/>
                    <a:pt x="13" y="29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7"/>
                    <a:pt x="14" y="39"/>
                    <a:pt x="14" y="42"/>
                  </a:cubicBezTo>
                  <a:cubicBezTo>
                    <a:pt x="15" y="45"/>
                    <a:pt x="15" y="48"/>
                    <a:pt x="16" y="51"/>
                  </a:cubicBezTo>
                  <a:cubicBezTo>
                    <a:pt x="17" y="55"/>
                    <a:pt x="20" y="58"/>
                    <a:pt x="22" y="61"/>
                  </a:cubicBezTo>
                  <a:cubicBezTo>
                    <a:pt x="25" y="58"/>
                    <a:pt x="25" y="60"/>
                    <a:pt x="28" y="62"/>
                  </a:cubicBezTo>
                  <a:cubicBezTo>
                    <a:pt x="29" y="63"/>
                    <a:pt x="32" y="63"/>
                    <a:pt x="33" y="62"/>
                  </a:cubicBezTo>
                  <a:cubicBezTo>
                    <a:pt x="36" y="62"/>
                    <a:pt x="38" y="61"/>
                    <a:pt x="38" y="58"/>
                  </a:cubicBezTo>
                  <a:cubicBezTo>
                    <a:pt x="38" y="52"/>
                    <a:pt x="38" y="46"/>
                    <a:pt x="38" y="40"/>
                  </a:cubicBezTo>
                  <a:cubicBezTo>
                    <a:pt x="38" y="36"/>
                    <a:pt x="38" y="32"/>
                    <a:pt x="38" y="28"/>
                  </a:cubicBezTo>
                  <a:cubicBezTo>
                    <a:pt x="38" y="27"/>
                    <a:pt x="38" y="26"/>
                    <a:pt x="39" y="26"/>
                  </a:cubicBezTo>
                  <a:cubicBezTo>
                    <a:pt x="39" y="26"/>
                    <a:pt x="43" y="26"/>
                    <a:pt x="43" y="26"/>
                  </a:cubicBezTo>
                  <a:cubicBezTo>
                    <a:pt x="43" y="20"/>
                    <a:pt x="43" y="13"/>
                    <a:pt x="43" y="7"/>
                  </a:cubicBezTo>
                  <a:cubicBezTo>
                    <a:pt x="46" y="8"/>
                    <a:pt x="48" y="6"/>
                    <a:pt x="51" y="6"/>
                  </a:cubicBezTo>
                  <a:cubicBezTo>
                    <a:pt x="51" y="5"/>
                    <a:pt x="52" y="5"/>
                    <a:pt x="53" y="5"/>
                  </a:cubicBezTo>
                  <a:cubicBezTo>
                    <a:pt x="53" y="5"/>
                    <a:pt x="55" y="8"/>
                    <a:pt x="56" y="8"/>
                  </a:cubicBezTo>
                  <a:cubicBezTo>
                    <a:pt x="57" y="7"/>
                    <a:pt x="56" y="6"/>
                    <a:pt x="58" y="6"/>
                  </a:cubicBezTo>
                  <a:cubicBezTo>
                    <a:pt x="59" y="6"/>
                    <a:pt x="60" y="5"/>
                    <a:pt x="62" y="5"/>
                  </a:cubicBezTo>
                  <a:cubicBezTo>
                    <a:pt x="64" y="4"/>
                    <a:pt x="60" y="2"/>
                    <a:pt x="59" y="2"/>
                  </a:cubicBezTo>
                  <a:cubicBezTo>
                    <a:pt x="54" y="2"/>
                    <a:pt x="50" y="5"/>
                    <a:pt x="45" y="5"/>
                  </a:cubicBezTo>
                  <a:cubicBezTo>
                    <a:pt x="41" y="5"/>
                    <a:pt x="37" y="5"/>
                    <a:pt x="3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9" name="Freeform 733">
              <a:extLst>
                <a:ext uri="{FF2B5EF4-FFF2-40B4-BE49-F238E27FC236}">
                  <a16:creationId xmlns:a16="http://schemas.microsoft.com/office/drawing/2014/main" id="{D31A1FCE-2477-4E0B-9E62-6B2B7C50B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65" y="4246875"/>
              <a:ext cx="425269" cy="444387"/>
            </a:xfrm>
            <a:custGeom>
              <a:avLst/>
              <a:gdLst>
                <a:gd name="T0" fmla="*/ 89 w 91"/>
                <a:gd name="T1" fmla="*/ 10 h 95"/>
                <a:gd name="T2" fmla="*/ 83 w 91"/>
                <a:gd name="T3" fmla="*/ 4 h 95"/>
                <a:gd name="T4" fmla="*/ 77 w 91"/>
                <a:gd name="T5" fmla="*/ 6 h 95"/>
                <a:gd name="T6" fmla="*/ 72 w 91"/>
                <a:gd name="T7" fmla="*/ 1 h 95"/>
                <a:gd name="T8" fmla="*/ 65 w 91"/>
                <a:gd name="T9" fmla="*/ 1 h 95"/>
                <a:gd name="T10" fmla="*/ 57 w 91"/>
                <a:gd name="T11" fmla="*/ 2 h 95"/>
                <a:gd name="T12" fmla="*/ 48 w 91"/>
                <a:gd name="T13" fmla="*/ 6 h 95"/>
                <a:gd name="T14" fmla="*/ 35 w 91"/>
                <a:gd name="T15" fmla="*/ 2 h 95"/>
                <a:gd name="T16" fmla="*/ 30 w 91"/>
                <a:gd name="T17" fmla="*/ 12 h 95"/>
                <a:gd name="T18" fmla="*/ 19 w 91"/>
                <a:gd name="T19" fmla="*/ 35 h 95"/>
                <a:gd name="T20" fmla="*/ 17 w 91"/>
                <a:gd name="T21" fmla="*/ 48 h 95"/>
                <a:gd name="T22" fmla="*/ 10 w 91"/>
                <a:gd name="T23" fmla="*/ 49 h 95"/>
                <a:gd name="T24" fmla="*/ 2 w 91"/>
                <a:gd name="T25" fmla="*/ 55 h 95"/>
                <a:gd name="T26" fmla="*/ 1 w 91"/>
                <a:gd name="T27" fmla="*/ 59 h 95"/>
                <a:gd name="T28" fmla="*/ 18 w 91"/>
                <a:gd name="T29" fmla="*/ 57 h 95"/>
                <a:gd name="T30" fmla="*/ 26 w 91"/>
                <a:gd name="T31" fmla="*/ 68 h 95"/>
                <a:gd name="T32" fmla="*/ 35 w 91"/>
                <a:gd name="T33" fmla="*/ 63 h 95"/>
                <a:gd name="T34" fmla="*/ 41 w 91"/>
                <a:gd name="T35" fmla="*/ 64 h 95"/>
                <a:gd name="T36" fmla="*/ 46 w 91"/>
                <a:gd name="T37" fmla="*/ 70 h 95"/>
                <a:gd name="T38" fmla="*/ 47 w 91"/>
                <a:gd name="T39" fmla="*/ 78 h 95"/>
                <a:gd name="T40" fmla="*/ 53 w 91"/>
                <a:gd name="T41" fmla="*/ 82 h 95"/>
                <a:gd name="T42" fmla="*/ 60 w 91"/>
                <a:gd name="T43" fmla="*/ 84 h 95"/>
                <a:gd name="T44" fmla="*/ 66 w 91"/>
                <a:gd name="T45" fmla="*/ 87 h 95"/>
                <a:gd name="T46" fmla="*/ 76 w 91"/>
                <a:gd name="T47" fmla="*/ 90 h 95"/>
                <a:gd name="T48" fmla="*/ 84 w 91"/>
                <a:gd name="T49" fmla="*/ 94 h 95"/>
                <a:gd name="T50" fmla="*/ 77 w 91"/>
                <a:gd name="T51" fmla="*/ 85 h 95"/>
                <a:gd name="T52" fmla="*/ 78 w 91"/>
                <a:gd name="T53" fmla="*/ 73 h 95"/>
                <a:gd name="T54" fmla="*/ 80 w 91"/>
                <a:gd name="T55" fmla="*/ 70 h 95"/>
                <a:gd name="T56" fmla="*/ 84 w 91"/>
                <a:gd name="T57" fmla="*/ 63 h 95"/>
                <a:gd name="T58" fmla="*/ 81 w 91"/>
                <a:gd name="T59" fmla="*/ 55 h 95"/>
                <a:gd name="T60" fmla="*/ 81 w 91"/>
                <a:gd name="T61" fmla="*/ 45 h 95"/>
                <a:gd name="T62" fmla="*/ 83 w 91"/>
                <a:gd name="T63" fmla="*/ 28 h 95"/>
                <a:gd name="T64" fmla="*/ 90 w 91"/>
                <a:gd name="T65" fmla="*/ 18 h 95"/>
                <a:gd name="T66" fmla="*/ 90 w 91"/>
                <a:gd name="T6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5">
                  <a:moveTo>
                    <a:pt x="90" y="15"/>
                  </a:moveTo>
                  <a:cubicBezTo>
                    <a:pt x="89" y="14"/>
                    <a:pt x="89" y="12"/>
                    <a:pt x="89" y="10"/>
                  </a:cubicBezTo>
                  <a:cubicBezTo>
                    <a:pt x="89" y="9"/>
                    <a:pt x="87" y="8"/>
                    <a:pt x="86" y="7"/>
                  </a:cubicBezTo>
                  <a:cubicBezTo>
                    <a:pt x="86" y="6"/>
                    <a:pt x="84" y="4"/>
                    <a:pt x="83" y="4"/>
                  </a:cubicBezTo>
                  <a:cubicBezTo>
                    <a:pt x="82" y="4"/>
                    <a:pt x="82" y="6"/>
                    <a:pt x="80" y="5"/>
                  </a:cubicBezTo>
                  <a:cubicBezTo>
                    <a:pt x="78" y="4"/>
                    <a:pt x="79" y="5"/>
                    <a:pt x="77" y="6"/>
                  </a:cubicBezTo>
                  <a:cubicBezTo>
                    <a:pt x="77" y="6"/>
                    <a:pt x="75" y="5"/>
                    <a:pt x="75" y="4"/>
                  </a:cubicBezTo>
                  <a:cubicBezTo>
                    <a:pt x="74" y="3"/>
                    <a:pt x="73" y="2"/>
                    <a:pt x="72" y="1"/>
                  </a:cubicBezTo>
                  <a:cubicBezTo>
                    <a:pt x="71" y="0"/>
                    <a:pt x="70" y="2"/>
                    <a:pt x="69" y="2"/>
                  </a:cubicBezTo>
                  <a:cubicBezTo>
                    <a:pt x="68" y="3"/>
                    <a:pt x="66" y="2"/>
                    <a:pt x="65" y="1"/>
                  </a:cubicBezTo>
                  <a:cubicBezTo>
                    <a:pt x="63" y="0"/>
                    <a:pt x="63" y="1"/>
                    <a:pt x="61" y="2"/>
                  </a:cubicBezTo>
                  <a:cubicBezTo>
                    <a:pt x="60" y="3"/>
                    <a:pt x="58" y="2"/>
                    <a:pt x="57" y="2"/>
                  </a:cubicBezTo>
                  <a:cubicBezTo>
                    <a:pt x="56" y="3"/>
                    <a:pt x="53" y="3"/>
                    <a:pt x="52" y="3"/>
                  </a:cubicBezTo>
                  <a:cubicBezTo>
                    <a:pt x="49" y="1"/>
                    <a:pt x="51" y="6"/>
                    <a:pt x="48" y="6"/>
                  </a:cubicBezTo>
                  <a:cubicBezTo>
                    <a:pt x="46" y="7"/>
                    <a:pt x="42" y="6"/>
                    <a:pt x="40" y="5"/>
                  </a:cubicBezTo>
                  <a:cubicBezTo>
                    <a:pt x="38" y="4"/>
                    <a:pt x="37" y="2"/>
                    <a:pt x="35" y="2"/>
                  </a:cubicBezTo>
                  <a:cubicBezTo>
                    <a:pt x="34" y="1"/>
                    <a:pt x="32" y="3"/>
                    <a:pt x="31" y="4"/>
                  </a:cubicBezTo>
                  <a:cubicBezTo>
                    <a:pt x="29" y="6"/>
                    <a:pt x="31" y="9"/>
                    <a:pt x="30" y="12"/>
                  </a:cubicBezTo>
                  <a:cubicBezTo>
                    <a:pt x="27" y="17"/>
                    <a:pt x="27" y="23"/>
                    <a:pt x="24" y="27"/>
                  </a:cubicBezTo>
                  <a:cubicBezTo>
                    <a:pt x="22" y="30"/>
                    <a:pt x="21" y="32"/>
                    <a:pt x="19" y="35"/>
                  </a:cubicBezTo>
                  <a:cubicBezTo>
                    <a:pt x="18" y="37"/>
                    <a:pt x="18" y="39"/>
                    <a:pt x="18" y="41"/>
                  </a:cubicBezTo>
                  <a:cubicBezTo>
                    <a:pt x="18" y="44"/>
                    <a:pt x="19" y="46"/>
                    <a:pt x="17" y="48"/>
                  </a:cubicBezTo>
                  <a:cubicBezTo>
                    <a:pt x="16" y="48"/>
                    <a:pt x="11" y="51"/>
                    <a:pt x="11" y="51"/>
                  </a:cubicBezTo>
                  <a:cubicBezTo>
                    <a:pt x="10" y="51"/>
                    <a:pt x="12" y="48"/>
                    <a:pt x="10" y="49"/>
                  </a:cubicBezTo>
                  <a:cubicBezTo>
                    <a:pt x="7" y="51"/>
                    <a:pt x="7" y="53"/>
                    <a:pt x="5" y="50"/>
                  </a:cubicBezTo>
                  <a:cubicBezTo>
                    <a:pt x="4" y="51"/>
                    <a:pt x="2" y="53"/>
                    <a:pt x="2" y="55"/>
                  </a:cubicBezTo>
                  <a:cubicBezTo>
                    <a:pt x="2" y="55"/>
                    <a:pt x="2" y="56"/>
                    <a:pt x="1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5" y="56"/>
                    <a:pt x="8" y="57"/>
                    <a:pt x="13" y="57"/>
                  </a:cubicBezTo>
                  <a:cubicBezTo>
                    <a:pt x="15" y="57"/>
                    <a:pt x="16" y="57"/>
                    <a:pt x="18" y="57"/>
                  </a:cubicBezTo>
                  <a:cubicBezTo>
                    <a:pt x="20" y="57"/>
                    <a:pt x="21" y="60"/>
                    <a:pt x="22" y="62"/>
                  </a:cubicBezTo>
                  <a:cubicBezTo>
                    <a:pt x="23" y="64"/>
                    <a:pt x="24" y="67"/>
                    <a:pt x="26" y="68"/>
                  </a:cubicBezTo>
                  <a:cubicBezTo>
                    <a:pt x="27" y="69"/>
                    <a:pt x="31" y="68"/>
                    <a:pt x="33" y="67"/>
                  </a:cubicBezTo>
                  <a:cubicBezTo>
                    <a:pt x="34" y="67"/>
                    <a:pt x="34" y="64"/>
                    <a:pt x="35" y="63"/>
                  </a:cubicBezTo>
                  <a:cubicBezTo>
                    <a:pt x="35" y="61"/>
                    <a:pt x="38" y="62"/>
                    <a:pt x="39" y="62"/>
                  </a:cubicBezTo>
                  <a:cubicBezTo>
                    <a:pt x="39" y="64"/>
                    <a:pt x="39" y="64"/>
                    <a:pt x="41" y="64"/>
                  </a:cubicBezTo>
                  <a:cubicBezTo>
                    <a:pt x="42" y="64"/>
                    <a:pt x="45" y="63"/>
                    <a:pt x="45" y="65"/>
                  </a:cubicBezTo>
                  <a:cubicBezTo>
                    <a:pt x="45" y="67"/>
                    <a:pt x="46" y="68"/>
                    <a:pt x="46" y="70"/>
                  </a:cubicBezTo>
                  <a:cubicBezTo>
                    <a:pt x="46" y="71"/>
                    <a:pt x="46" y="72"/>
                    <a:pt x="45" y="74"/>
                  </a:cubicBezTo>
                  <a:cubicBezTo>
                    <a:pt x="45" y="75"/>
                    <a:pt x="46" y="77"/>
                    <a:pt x="47" y="78"/>
                  </a:cubicBezTo>
                  <a:cubicBezTo>
                    <a:pt x="48" y="79"/>
                    <a:pt x="47" y="81"/>
                    <a:pt x="47" y="82"/>
                  </a:cubicBezTo>
                  <a:cubicBezTo>
                    <a:pt x="47" y="85"/>
                    <a:pt x="52" y="82"/>
                    <a:pt x="53" y="82"/>
                  </a:cubicBezTo>
                  <a:cubicBezTo>
                    <a:pt x="55" y="82"/>
                    <a:pt x="56" y="82"/>
                    <a:pt x="57" y="83"/>
                  </a:cubicBezTo>
                  <a:cubicBezTo>
                    <a:pt x="59" y="85"/>
                    <a:pt x="58" y="84"/>
                    <a:pt x="60" y="84"/>
                  </a:cubicBezTo>
                  <a:cubicBezTo>
                    <a:pt x="62" y="84"/>
                    <a:pt x="62" y="85"/>
                    <a:pt x="63" y="86"/>
                  </a:cubicBezTo>
                  <a:cubicBezTo>
                    <a:pt x="64" y="86"/>
                    <a:pt x="65" y="87"/>
                    <a:pt x="66" y="87"/>
                  </a:cubicBezTo>
                  <a:cubicBezTo>
                    <a:pt x="69" y="88"/>
                    <a:pt x="70" y="88"/>
                    <a:pt x="71" y="85"/>
                  </a:cubicBezTo>
                  <a:cubicBezTo>
                    <a:pt x="72" y="88"/>
                    <a:pt x="73" y="89"/>
                    <a:pt x="76" y="90"/>
                  </a:cubicBezTo>
                  <a:cubicBezTo>
                    <a:pt x="78" y="91"/>
                    <a:pt x="78" y="94"/>
                    <a:pt x="80" y="95"/>
                  </a:cubicBezTo>
                  <a:cubicBezTo>
                    <a:pt x="80" y="95"/>
                    <a:pt x="84" y="94"/>
                    <a:pt x="84" y="94"/>
                  </a:cubicBezTo>
                  <a:cubicBezTo>
                    <a:pt x="84" y="92"/>
                    <a:pt x="85" y="88"/>
                    <a:pt x="83" y="89"/>
                  </a:cubicBezTo>
                  <a:cubicBezTo>
                    <a:pt x="80" y="90"/>
                    <a:pt x="78" y="88"/>
                    <a:pt x="77" y="85"/>
                  </a:cubicBezTo>
                  <a:cubicBezTo>
                    <a:pt x="77" y="83"/>
                    <a:pt x="79" y="80"/>
                    <a:pt x="78" y="77"/>
                  </a:cubicBezTo>
                  <a:cubicBezTo>
                    <a:pt x="78" y="76"/>
                    <a:pt x="77" y="74"/>
                    <a:pt x="78" y="73"/>
                  </a:cubicBezTo>
                  <a:cubicBezTo>
                    <a:pt x="78" y="73"/>
                    <a:pt x="78" y="72"/>
                    <a:pt x="79" y="72"/>
                  </a:cubicBezTo>
                  <a:cubicBezTo>
                    <a:pt x="80" y="72"/>
                    <a:pt x="79" y="70"/>
                    <a:pt x="80" y="70"/>
                  </a:cubicBezTo>
                  <a:cubicBezTo>
                    <a:pt x="81" y="68"/>
                    <a:pt x="86" y="68"/>
                    <a:pt x="87" y="68"/>
                  </a:cubicBezTo>
                  <a:cubicBezTo>
                    <a:pt x="85" y="67"/>
                    <a:pt x="86" y="64"/>
                    <a:pt x="84" y="63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2" y="58"/>
                    <a:pt x="82" y="56"/>
                    <a:pt x="81" y="55"/>
                  </a:cubicBezTo>
                  <a:cubicBezTo>
                    <a:pt x="81" y="53"/>
                    <a:pt x="80" y="52"/>
                    <a:pt x="80" y="50"/>
                  </a:cubicBezTo>
                  <a:cubicBezTo>
                    <a:pt x="80" y="49"/>
                    <a:pt x="80" y="44"/>
                    <a:pt x="81" y="45"/>
                  </a:cubicBezTo>
                  <a:cubicBezTo>
                    <a:pt x="80" y="41"/>
                    <a:pt x="80" y="39"/>
                    <a:pt x="82" y="35"/>
                  </a:cubicBezTo>
                  <a:cubicBezTo>
                    <a:pt x="83" y="32"/>
                    <a:pt x="83" y="31"/>
                    <a:pt x="83" y="28"/>
                  </a:cubicBezTo>
                  <a:cubicBezTo>
                    <a:pt x="83" y="25"/>
                    <a:pt x="85" y="23"/>
                    <a:pt x="87" y="21"/>
                  </a:cubicBezTo>
                  <a:cubicBezTo>
                    <a:pt x="88" y="20"/>
                    <a:pt x="89" y="19"/>
                    <a:pt x="90" y="18"/>
                  </a:cubicBezTo>
                  <a:cubicBezTo>
                    <a:pt x="91" y="17"/>
                    <a:pt x="91" y="17"/>
                    <a:pt x="90" y="15"/>
                  </a:cubicBezTo>
                  <a:cubicBezTo>
                    <a:pt x="89" y="15"/>
                    <a:pt x="91" y="16"/>
                    <a:pt x="90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0" name="Freeform 734">
              <a:extLst>
                <a:ext uri="{FF2B5EF4-FFF2-40B4-BE49-F238E27FC236}">
                  <a16:creationId xmlns:a16="http://schemas.microsoft.com/office/drawing/2014/main" id="{52B0F8B3-F3ED-4F9C-AD8B-6FC4D93B5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786" y="4509685"/>
              <a:ext cx="262807" cy="294666"/>
            </a:xfrm>
            <a:custGeom>
              <a:avLst/>
              <a:gdLst>
                <a:gd name="T0" fmla="*/ 51 w 56"/>
                <a:gd name="T1" fmla="*/ 27 h 63"/>
                <a:gd name="T2" fmla="*/ 48 w 56"/>
                <a:gd name="T3" fmla="*/ 26 h 63"/>
                <a:gd name="T4" fmla="*/ 47 w 56"/>
                <a:gd name="T5" fmla="*/ 21 h 63"/>
                <a:gd name="T6" fmla="*/ 46 w 56"/>
                <a:gd name="T7" fmla="*/ 12 h 63"/>
                <a:gd name="T8" fmla="*/ 46 w 56"/>
                <a:gd name="T9" fmla="*/ 8 h 63"/>
                <a:gd name="T10" fmla="*/ 43 w 56"/>
                <a:gd name="T11" fmla="*/ 8 h 63"/>
                <a:gd name="T12" fmla="*/ 40 w 56"/>
                <a:gd name="T13" fmla="*/ 6 h 63"/>
                <a:gd name="T14" fmla="*/ 35 w 56"/>
                <a:gd name="T15" fmla="*/ 8 h 63"/>
                <a:gd name="T16" fmla="*/ 34 w 56"/>
                <a:gd name="T17" fmla="*/ 11 h 63"/>
                <a:gd name="T18" fmla="*/ 29 w 56"/>
                <a:gd name="T19" fmla="*/ 12 h 63"/>
                <a:gd name="T20" fmla="*/ 18 w 56"/>
                <a:gd name="T21" fmla="*/ 1 h 63"/>
                <a:gd name="T22" fmla="*/ 3 w 56"/>
                <a:gd name="T23" fmla="*/ 2 h 63"/>
                <a:gd name="T24" fmla="*/ 6 w 56"/>
                <a:gd name="T25" fmla="*/ 12 h 63"/>
                <a:gd name="T26" fmla="*/ 6 w 56"/>
                <a:gd name="T27" fmla="*/ 16 h 63"/>
                <a:gd name="T28" fmla="*/ 6 w 56"/>
                <a:gd name="T29" fmla="*/ 20 h 63"/>
                <a:gd name="T30" fmla="*/ 8 w 56"/>
                <a:gd name="T31" fmla="*/ 33 h 63"/>
                <a:gd name="T32" fmla="*/ 3 w 56"/>
                <a:gd name="T33" fmla="*/ 41 h 63"/>
                <a:gd name="T34" fmla="*/ 0 w 56"/>
                <a:gd name="T35" fmla="*/ 50 h 63"/>
                <a:gd name="T36" fmla="*/ 0 w 56"/>
                <a:gd name="T37" fmla="*/ 55 h 63"/>
                <a:gd name="T38" fmla="*/ 0 w 56"/>
                <a:gd name="T39" fmla="*/ 59 h 63"/>
                <a:gd name="T40" fmla="*/ 3 w 56"/>
                <a:gd name="T41" fmla="*/ 59 h 63"/>
                <a:gd name="T42" fmla="*/ 8 w 56"/>
                <a:gd name="T43" fmla="*/ 58 h 63"/>
                <a:gd name="T44" fmla="*/ 9 w 56"/>
                <a:gd name="T45" fmla="*/ 59 h 63"/>
                <a:gd name="T46" fmla="*/ 16 w 56"/>
                <a:gd name="T47" fmla="*/ 59 h 63"/>
                <a:gd name="T48" fmla="*/ 25 w 56"/>
                <a:gd name="T49" fmla="*/ 59 h 63"/>
                <a:gd name="T50" fmla="*/ 30 w 56"/>
                <a:gd name="T51" fmla="*/ 59 h 63"/>
                <a:gd name="T52" fmla="*/ 39 w 56"/>
                <a:gd name="T53" fmla="*/ 62 h 63"/>
                <a:gd name="T54" fmla="*/ 53 w 56"/>
                <a:gd name="T55" fmla="*/ 60 h 63"/>
                <a:gd name="T56" fmla="*/ 46 w 56"/>
                <a:gd name="T57" fmla="*/ 51 h 63"/>
                <a:gd name="T58" fmla="*/ 46 w 56"/>
                <a:gd name="T59" fmla="*/ 37 h 63"/>
                <a:gd name="T60" fmla="*/ 56 w 56"/>
                <a:gd name="T61" fmla="*/ 35 h 63"/>
                <a:gd name="T62" fmla="*/ 56 w 56"/>
                <a:gd name="T63" fmla="*/ 27 h 63"/>
                <a:gd name="T64" fmla="*/ 51 w 56"/>
                <a:gd name="T65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3">
                  <a:moveTo>
                    <a:pt x="51" y="27"/>
                  </a:moveTo>
                  <a:cubicBezTo>
                    <a:pt x="49" y="27"/>
                    <a:pt x="48" y="28"/>
                    <a:pt x="48" y="26"/>
                  </a:cubicBezTo>
                  <a:cubicBezTo>
                    <a:pt x="48" y="24"/>
                    <a:pt x="48" y="23"/>
                    <a:pt x="47" y="21"/>
                  </a:cubicBezTo>
                  <a:cubicBezTo>
                    <a:pt x="45" y="18"/>
                    <a:pt x="48" y="15"/>
                    <a:pt x="46" y="12"/>
                  </a:cubicBezTo>
                  <a:cubicBezTo>
                    <a:pt x="46" y="11"/>
                    <a:pt x="46" y="8"/>
                    <a:pt x="46" y="8"/>
                  </a:cubicBezTo>
                  <a:cubicBezTo>
                    <a:pt x="46" y="8"/>
                    <a:pt x="43" y="8"/>
                    <a:pt x="43" y="8"/>
                  </a:cubicBezTo>
                  <a:cubicBezTo>
                    <a:pt x="40" y="8"/>
                    <a:pt x="40" y="9"/>
                    <a:pt x="40" y="6"/>
                  </a:cubicBezTo>
                  <a:cubicBezTo>
                    <a:pt x="37" y="6"/>
                    <a:pt x="36" y="5"/>
                    <a:pt x="35" y="8"/>
                  </a:cubicBezTo>
                  <a:cubicBezTo>
                    <a:pt x="35" y="8"/>
                    <a:pt x="35" y="11"/>
                    <a:pt x="34" y="11"/>
                  </a:cubicBezTo>
                  <a:cubicBezTo>
                    <a:pt x="33" y="12"/>
                    <a:pt x="31" y="12"/>
                    <a:pt x="29" y="12"/>
                  </a:cubicBezTo>
                  <a:cubicBezTo>
                    <a:pt x="22" y="13"/>
                    <a:pt x="24" y="1"/>
                    <a:pt x="18" y="1"/>
                  </a:cubicBezTo>
                  <a:cubicBezTo>
                    <a:pt x="13" y="1"/>
                    <a:pt x="7" y="0"/>
                    <a:pt x="3" y="2"/>
                  </a:cubicBezTo>
                  <a:cubicBezTo>
                    <a:pt x="1" y="4"/>
                    <a:pt x="6" y="10"/>
                    <a:pt x="6" y="12"/>
                  </a:cubicBezTo>
                  <a:cubicBezTo>
                    <a:pt x="7" y="13"/>
                    <a:pt x="7" y="15"/>
                    <a:pt x="6" y="16"/>
                  </a:cubicBezTo>
                  <a:cubicBezTo>
                    <a:pt x="4" y="17"/>
                    <a:pt x="6" y="19"/>
                    <a:pt x="6" y="20"/>
                  </a:cubicBezTo>
                  <a:cubicBezTo>
                    <a:pt x="9" y="24"/>
                    <a:pt x="11" y="29"/>
                    <a:pt x="8" y="33"/>
                  </a:cubicBezTo>
                  <a:cubicBezTo>
                    <a:pt x="6" y="36"/>
                    <a:pt x="4" y="38"/>
                    <a:pt x="3" y="41"/>
                  </a:cubicBezTo>
                  <a:cubicBezTo>
                    <a:pt x="2" y="44"/>
                    <a:pt x="1" y="47"/>
                    <a:pt x="0" y="50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1" y="59"/>
                    <a:pt x="2" y="59"/>
                    <a:pt x="3" y="59"/>
                  </a:cubicBezTo>
                  <a:cubicBezTo>
                    <a:pt x="5" y="59"/>
                    <a:pt x="5" y="56"/>
                    <a:pt x="8" y="58"/>
                  </a:cubicBezTo>
                  <a:cubicBezTo>
                    <a:pt x="8" y="58"/>
                    <a:pt x="9" y="59"/>
                    <a:pt x="9" y="59"/>
                  </a:cubicBezTo>
                  <a:cubicBezTo>
                    <a:pt x="12" y="59"/>
                    <a:pt x="14" y="59"/>
                    <a:pt x="16" y="59"/>
                  </a:cubicBezTo>
                  <a:cubicBezTo>
                    <a:pt x="19" y="59"/>
                    <a:pt x="22" y="59"/>
                    <a:pt x="25" y="59"/>
                  </a:cubicBezTo>
                  <a:cubicBezTo>
                    <a:pt x="26" y="59"/>
                    <a:pt x="29" y="59"/>
                    <a:pt x="30" y="59"/>
                  </a:cubicBezTo>
                  <a:cubicBezTo>
                    <a:pt x="32" y="63"/>
                    <a:pt x="36" y="62"/>
                    <a:pt x="39" y="62"/>
                  </a:cubicBezTo>
                  <a:cubicBezTo>
                    <a:pt x="44" y="62"/>
                    <a:pt x="48" y="61"/>
                    <a:pt x="53" y="60"/>
                  </a:cubicBezTo>
                  <a:cubicBezTo>
                    <a:pt x="50" y="57"/>
                    <a:pt x="46" y="55"/>
                    <a:pt x="46" y="51"/>
                  </a:cubicBezTo>
                  <a:cubicBezTo>
                    <a:pt x="46" y="46"/>
                    <a:pt x="46" y="41"/>
                    <a:pt x="46" y="37"/>
                  </a:cubicBezTo>
                  <a:cubicBezTo>
                    <a:pt x="46" y="36"/>
                    <a:pt x="56" y="38"/>
                    <a:pt x="56" y="35"/>
                  </a:cubicBezTo>
                  <a:cubicBezTo>
                    <a:pt x="56" y="33"/>
                    <a:pt x="56" y="30"/>
                    <a:pt x="56" y="27"/>
                  </a:cubicBezTo>
                  <a:cubicBezTo>
                    <a:pt x="56" y="24"/>
                    <a:pt x="53" y="27"/>
                    <a:pt x="51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1" name="Freeform 735">
              <a:extLst>
                <a:ext uri="{FF2B5EF4-FFF2-40B4-BE49-F238E27FC236}">
                  <a16:creationId xmlns:a16="http://schemas.microsoft.com/office/drawing/2014/main" id="{2E19F4F9-9885-44D2-8207-62D03480AA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1" y="4790014"/>
              <a:ext cx="215024" cy="224583"/>
            </a:xfrm>
            <a:custGeom>
              <a:avLst/>
              <a:gdLst>
                <a:gd name="T0" fmla="*/ 25 w 46"/>
                <a:gd name="T1" fmla="*/ 2 h 48"/>
                <a:gd name="T2" fmla="*/ 21 w 46"/>
                <a:gd name="T3" fmla="*/ 3 h 48"/>
                <a:gd name="T4" fmla="*/ 18 w 46"/>
                <a:gd name="T5" fmla="*/ 4 h 48"/>
                <a:gd name="T6" fmla="*/ 6 w 46"/>
                <a:gd name="T7" fmla="*/ 4 h 48"/>
                <a:gd name="T8" fmla="*/ 6 w 46"/>
                <a:gd name="T9" fmla="*/ 18 h 48"/>
                <a:gd name="T10" fmla="*/ 6 w 46"/>
                <a:gd name="T11" fmla="*/ 23 h 48"/>
                <a:gd name="T12" fmla="*/ 1 w 46"/>
                <a:gd name="T13" fmla="*/ 24 h 48"/>
                <a:gd name="T14" fmla="*/ 1 w 46"/>
                <a:gd name="T15" fmla="*/ 31 h 48"/>
                <a:gd name="T16" fmla="*/ 1 w 46"/>
                <a:gd name="T17" fmla="*/ 38 h 48"/>
                <a:gd name="T18" fmla="*/ 4 w 46"/>
                <a:gd name="T19" fmla="*/ 47 h 48"/>
                <a:gd name="T20" fmla="*/ 8 w 46"/>
                <a:gd name="T21" fmla="*/ 48 h 48"/>
                <a:gd name="T22" fmla="*/ 13 w 46"/>
                <a:gd name="T23" fmla="*/ 44 h 48"/>
                <a:gd name="T24" fmla="*/ 19 w 46"/>
                <a:gd name="T25" fmla="*/ 41 h 48"/>
                <a:gd name="T26" fmla="*/ 29 w 46"/>
                <a:gd name="T27" fmla="*/ 39 h 48"/>
                <a:gd name="T28" fmla="*/ 31 w 46"/>
                <a:gd name="T29" fmla="*/ 37 h 48"/>
                <a:gd name="T30" fmla="*/ 34 w 46"/>
                <a:gd name="T31" fmla="*/ 34 h 48"/>
                <a:gd name="T32" fmla="*/ 43 w 46"/>
                <a:gd name="T33" fmla="*/ 26 h 48"/>
                <a:gd name="T34" fmla="*/ 44 w 46"/>
                <a:gd name="T35" fmla="*/ 22 h 48"/>
                <a:gd name="T36" fmla="*/ 40 w 46"/>
                <a:gd name="T37" fmla="*/ 21 h 48"/>
                <a:gd name="T38" fmla="*/ 38 w 46"/>
                <a:gd name="T39" fmla="*/ 17 h 48"/>
                <a:gd name="T40" fmla="*/ 39 w 46"/>
                <a:gd name="T41" fmla="*/ 15 h 48"/>
                <a:gd name="T42" fmla="*/ 36 w 46"/>
                <a:gd name="T43" fmla="*/ 14 h 48"/>
                <a:gd name="T44" fmla="*/ 36 w 46"/>
                <a:gd name="T45" fmla="*/ 13 h 48"/>
                <a:gd name="T46" fmla="*/ 34 w 46"/>
                <a:gd name="T47" fmla="*/ 12 h 48"/>
                <a:gd name="T48" fmla="*/ 30 w 46"/>
                <a:gd name="T49" fmla="*/ 7 h 48"/>
                <a:gd name="T50" fmla="*/ 25 w 46"/>
                <a:gd name="T51" fmla="*/ 2 h 48"/>
                <a:gd name="T52" fmla="*/ 25 w 46"/>
                <a:gd name="T5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4" y="3"/>
                    <a:pt x="22" y="3"/>
                    <a:pt x="21" y="3"/>
                  </a:cubicBezTo>
                  <a:cubicBezTo>
                    <a:pt x="19" y="3"/>
                    <a:pt x="20" y="6"/>
                    <a:pt x="18" y="4"/>
                  </a:cubicBezTo>
                  <a:cubicBezTo>
                    <a:pt x="15" y="0"/>
                    <a:pt x="10" y="5"/>
                    <a:pt x="6" y="4"/>
                  </a:cubicBezTo>
                  <a:cubicBezTo>
                    <a:pt x="6" y="9"/>
                    <a:pt x="6" y="14"/>
                    <a:pt x="6" y="18"/>
                  </a:cubicBezTo>
                  <a:cubicBezTo>
                    <a:pt x="6" y="19"/>
                    <a:pt x="7" y="23"/>
                    <a:pt x="6" y="23"/>
                  </a:cubicBezTo>
                  <a:cubicBezTo>
                    <a:pt x="5" y="24"/>
                    <a:pt x="1" y="22"/>
                    <a:pt x="1" y="24"/>
                  </a:cubicBezTo>
                  <a:cubicBezTo>
                    <a:pt x="1" y="26"/>
                    <a:pt x="1" y="29"/>
                    <a:pt x="1" y="31"/>
                  </a:cubicBezTo>
                  <a:cubicBezTo>
                    <a:pt x="1" y="33"/>
                    <a:pt x="0" y="36"/>
                    <a:pt x="1" y="38"/>
                  </a:cubicBezTo>
                  <a:cubicBezTo>
                    <a:pt x="5" y="39"/>
                    <a:pt x="6" y="44"/>
                    <a:pt x="4" y="47"/>
                  </a:cubicBezTo>
                  <a:cubicBezTo>
                    <a:pt x="4" y="48"/>
                    <a:pt x="8" y="48"/>
                    <a:pt x="8" y="48"/>
                  </a:cubicBezTo>
                  <a:cubicBezTo>
                    <a:pt x="10" y="48"/>
                    <a:pt x="11" y="46"/>
                    <a:pt x="13" y="44"/>
                  </a:cubicBezTo>
                  <a:cubicBezTo>
                    <a:pt x="15" y="42"/>
                    <a:pt x="15" y="39"/>
                    <a:pt x="19" y="41"/>
                  </a:cubicBezTo>
                  <a:cubicBezTo>
                    <a:pt x="23" y="43"/>
                    <a:pt x="27" y="44"/>
                    <a:pt x="29" y="39"/>
                  </a:cubicBezTo>
                  <a:cubicBezTo>
                    <a:pt x="29" y="38"/>
                    <a:pt x="29" y="37"/>
                    <a:pt x="31" y="37"/>
                  </a:cubicBezTo>
                  <a:cubicBezTo>
                    <a:pt x="33" y="37"/>
                    <a:pt x="34" y="35"/>
                    <a:pt x="34" y="34"/>
                  </a:cubicBezTo>
                  <a:cubicBezTo>
                    <a:pt x="36" y="31"/>
                    <a:pt x="40" y="28"/>
                    <a:pt x="43" y="26"/>
                  </a:cubicBezTo>
                  <a:cubicBezTo>
                    <a:pt x="45" y="25"/>
                    <a:pt x="46" y="24"/>
                    <a:pt x="44" y="22"/>
                  </a:cubicBezTo>
                  <a:cubicBezTo>
                    <a:pt x="43" y="21"/>
                    <a:pt x="40" y="22"/>
                    <a:pt x="40" y="21"/>
                  </a:cubicBezTo>
                  <a:cubicBezTo>
                    <a:pt x="39" y="20"/>
                    <a:pt x="38" y="19"/>
                    <a:pt x="38" y="17"/>
                  </a:cubicBezTo>
                  <a:cubicBezTo>
                    <a:pt x="38" y="17"/>
                    <a:pt x="39" y="16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4"/>
                    <a:pt x="37" y="13"/>
                    <a:pt x="36" y="13"/>
                  </a:cubicBezTo>
                  <a:cubicBezTo>
                    <a:pt x="35" y="13"/>
                    <a:pt x="35" y="12"/>
                    <a:pt x="34" y="12"/>
                  </a:cubicBezTo>
                  <a:cubicBezTo>
                    <a:pt x="32" y="11"/>
                    <a:pt x="31" y="10"/>
                    <a:pt x="30" y="7"/>
                  </a:cubicBezTo>
                  <a:cubicBezTo>
                    <a:pt x="30" y="6"/>
                    <a:pt x="27" y="2"/>
                    <a:pt x="25" y="2"/>
                  </a:cubicBezTo>
                  <a:cubicBezTo>
                    <a:pt x="25" y="2"/>
                    <a:pt x="26" y="2"/>
                    <a:pt x="2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2" name="Freeform 736">
              <a:extLst>
                <a:ext uri="{FF2B5EF4-FFF2-40B4-BE49-F238E27FC236}">
                  <a16:creationId xmlns:a16="http://schemas.microsoft.com/office/drawing/2014/main" id="{56404D2B-ACC7-4817-BE4A-1056ABD58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3893" y="4743822"/>
              <a:ext cx="183169" cy="162464"/>
            </a:xfrm>
            <a:custGeom>
              <a:avLst/>
              <a:gdLst>
                <a:gd name="T0" fmla="*/ 39 w 39"/>
                <a:gd name="T1" fmla="*/ 22 h 35"/>
                <a:gd name="T2" fmla="*/ 38 w 39"/>
                <a:gd name="T3" fmla="*/ 18 h 35"/>
                <a:gd name="T4" fmla="*/ 39 w 39"/>
                <a:gd name="T5" fmla="*/ 14 h 35"/>
                <a:gd name="T6" fmla="*/ 38 w 39"/>
                <a:gd name="T7" fmla="*/ 7 h 35"/>
                <a:gd name="T8" fmla="*/ 27 w 39"/>
                <a:gd name="T9" fmla="*/ 2 h 35"/>
                <a:gd name="T10" fmla="*/ 24 w 39"/>
                <a:gd name="T11" fmla="*/ 0 h 35"/>
                <a:gd name="T12" fmla="*/ 19 w 39"/>
                <a:gd name="T13" fmla="*/ 3 h 35"/>
                <a:gd name="T14" fmla="*/ 13 w 39"/>
                <a:gd name="T15" fmla="*/ 7 h 35"/>
                <a:gd name="T16" fmla="*/ 9 w 39"/>
                <a:gd name="T17" fmla="*/ 12 h 35"/>
                <a:gd name="T18" fmla="*/ 2 w 39"/>
                <a:gd name="T19" fmla="*/ 12 h 35"/>
                <a:gd name="T20" fmla="*/ 5 w 39"/>
                <a:gd name="T21" fmla="*/ 16 h 35"/>
                <a:gd name="T22" fmla="*/ 8 w 39"/>
                <a:gd name="T23" fmla="*/ 21 h 35"/>
                <a:gd name="T24" fmla="*/ 11 w 39"/>
                <a:gd name="T25" fmla="*/ 23 h 35"/>
                <a:gd name="T26" fmla="*/ 11 w 39"/>
                <a:gd name="T27" fmla="*/ 24 h 35"/>
                <a:gd name="T28" fmla="*/ 14 w 39"/>
                <a:gd name="T29" fmla="*/ 25 h 35"/>
                <a:gd name="T30" fmla="*/ 13 w 39"/>
                <a:gd name="T31" fmla="*/ 28 h 35"/>
                <a:gd name="T32" fmla="*/ 15 w 39"/>
                <a:gd name="T33" fmla="*/ 31 h 35"/>
                <a:gd name="T34" fmla="*/ 20 w 39"/>
                <a:gd name="T35" fmla="*/ 34 h 35"/>
                <a:gd name="T36" fmla="*/ 25 w 39"/>
                <a:gd name="T37" fmla="*/ 35 h 35"/>
                <a:gd name="T38" fmla="*/ 27 w 39"/>
                <a:gd name="T39" fmla="*/ 35 h 35"/>
                <a:gd name="T40" fmla="*/ 34 w 39"/>
                <a:gd name="T41" fmla="*/ 31 h 35"/>
                <a:gd name="T42" fmla="*/ 36 w 39"/>
                <a:gd name="T43" fmla="*/ 27 h 35"/>
                <a:gd name="T44" fmla="*/ 39 w 39"/>
                <a:gd name="T4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35">
                  <a:moveTo>
                    <a:pt x="39" y="22"/>
                  </a:moveTo>
                  <a:cubicBezTo>
                    <a:pt x="39" y="21"/>
                    <a:pt x="38" y="19"/>
                    <a:pt x="38" y="18"/>
                  </a:cubicBezTo>
                  <a:cubicBezTo>
                    <a:pt x="38" y="16"/>
                    <a:pt x="39" y="15"/>
                    <a:pt x="39" y="14"/>
                  </a:cubicBezTo>
                  <a:cubicBezTo>
                    <a:pt x="39" y="11"/>
                    <a:pt x="39" y="9"/>
                    <a:pt x="38" y="7"/>
                  </a:cubicBezTo>
                  <a:cubicBezTo>
                    <a:pt x="38" y="4"/>
                    <a:pt x="29" y="2"/>
                    <a:pt x="27" y="2"/>
                  </a:cubicBezTo>
                  <a:cubicBezTo>
                    <a:pt x="27" y="0"/>
                    <a:pt x="27" y="0"/>
                    <a:pt x="24" y="0"/>
                  </a:cubicBezTo>
                  <a:cubicBezTo>
                    <a:pt x="21" y="0"/>
                    <a:pt x="21" y="1"/>
                    <a:pt x="19" y="3"/>
                  </a:cubicBezTo>
                  <a:cubicBezTo>
                    <a:pt x="18" y="5"/>
                    <a:pt x="15" y="6"/>
                    <a:pt x="13" y="7"/>
                  </a:cubicBezTo>
                  <a:cubicBezTo>
                    <a:pt x="12" y="9"/>
                    <a:pt x="11" y="12"/>
                    <a:pt x="9" y="12"/>
                  </a:cubicBezTo>
                  <a:cubicBezTo>
                    <a:pt x="7" y="12"/>
                    <a:pt x="5" y="11"/>
                    <a:pt x="2" y="12"/>
                  </a:cubicBezTo>
                  <a:cubicBezTo>
                    <a:pt x="0" y="13"/>
                    <a:pt x="4" y="15"/>
                    <a:pt x="5" y="16"/>
                  </a:cubicBezTo>
                  <a:cubicBezTo>
                    <a:pt x="6" y="18"/>
                    <a:pt x="6" y="20"/>
                    <a:pt x="8" y="21"/>
                  </a:cubicBezTo>
                  <a:cubicBezTo>
                    <a:pt x="9" y="22"/>
                    <a:pt x="10" y="23"/>
                    <a:pt x="11" y="23"/>
                  </a:cubicBezTo>
                  <a:cubicBezTo>
                    <a:pt x="12" y="23"/>
                    <a:pt x="11" y="24"/>
                    <a:pt x="11" y="24"/>
                  </a:cubicBezTo>
                  <a:cubicBezTo>
                    <a:pt x="12" y="24"/>
                    <a:pt x="13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3" y="29"/>
                    <a:pt x="14" y="31"/>
                    <a:pt x="15" y="31"/>
                  </a:cubicBezTo>
                  <a:cubicBezTo>
                    <a:pt x="18" y="31"/>
                    <a:pt x="19" y="31"/>
                    <a:pt x="20" y="34"/>
                  </a:cubicBezTo>
                  <a:cubicBezTo>
                    <a:pt x="21" y="35"/>
                    <a:pt x="23" y="34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31" y="35"/>
                    <a:pt x="32" y="34"/>
                    <a:pt x="34" y="31"/>
                  </a:cubicBezTo>
                  <a:cubicBezTo>
                    <a:pt x="35" y="30"/>
                    <a:pt x="36" y="28"/>
                    <a:pt x="36" y="27"/>
                  </a:cubicBezTo>
                  <a:cubicBezTo>
                    <a:pt x="37" y="25"/>
                    <a:pt x="39" y="24"/>
                    <a:pt x="39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3" name="Freeform 737">
              <a:extLst>
                <a:ext uri="{FF2B5EF4-FFF2-40B4-BE49-F238E27FC236}">
                  <a16:creationId xmlns:a16="http://schemas.microsoft.com/office/drawing/2014/main" id="{7AB428FF-B7FB-4E2B-9F60-BE018F3DDC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535" y="4985925"/>
              <a:ext cx="46189" cy="52563"/>
            </a:xfrm>
            <a:custGeom>
              <a:avLst/>
              <a:gdLst>
                <a:gd name="T0" fmla="*/ 5 w 10"/>
                <a:gd name="T1" fmla="*/ 1 h 11"/>
                <a:gd name="T2" fmla="*/ 7 w 10"/>
                <a:gd name="T3" fmla="*/ 9 h 11"/>
                <a:gd name="T4" fmla="*/ 5 w 10"/>
                <a:gd name="T5" fmla="*/ 1 h 11"/>
                <a:gd name="T6" fmla="*/ 5 w 10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5" y="1"/>
                  </a:moveTo>
                  <a:cubicBezTo>
                    <a:pt x="0" y="2"/>
                    <a:pt x="3" y="11"/>
                    <a:pt x="7" y="9"/>
                  </a:cubicBezTo>
                  <a:cubicBezTo>
                    <a:pt x="10" y="8"/>
                    <a:pt x="9" y="0"/>
                    <a:pt x="5" y="1"/>
                  </a:cubicBezTo>
                  <a:cubicBezTo>
                    <a:pt x="3" y="1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4" name="Freeform 738">
              <a:extLst>
                <a:ext uri="{FF2B5EF4-FFF2-40B4-BE49-F238E27FC236}">
                  <a16:creationId xmlns:a16="http://schemas.microsoft.com/office/drawing/2014/main" id="{CEB547E6-4B21-4A9C-8966-A0782EFCA2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32762" y="4901509"/>
              <a:ext cx="369522" cy="323334"/>
            </a:xfrm>
            <a:custGeom>
              <a:avLst/>
              <a:gdLst>
                <a:gd name="T0" fmla="*/ 74 w 79"/>
                <a:gd name="T1" fmla="*/ 27 h 69"/>
                <a:gd name="T2" fmla="*/ 69 w 79"/>
                <a:gd name="T3" fmla="*/ 22 h 69"/>
                <a:gd name="T4" fmla="*/ 72 w 79"/>
                <a:gd name="T5" fmla="*/ 19 h 69"/>
                <a:gd name="T6" fmla="*/ 75 w 79"/>
                <a:gd name="T7" fmla="*/ 20 h 69"/>
                <a:gd name="T8" fmla="*/ 75 w 79"/>
                <a:gd name="T9" fmla="*/ 11 h 69"/>
                <a:gd name="T10" fmla="*/ 73 w 79"/>
                <a:gd name="T11" fmla="*/ 7 h 69"/>
                <a:gd name="T12" fmla="*/ 72 w 79"/>
                <a:gd name="T13" fmla="*/ 1 h 69"/>
                <a:gd name="T14" fmla="*/ 66 w 79"/>
                <a:gd name="T15" fmla="*/ 1 h 69"/>
                <a:gd name="T16" fmla="*/ 60 w 79"/>
                <a:gd name="T17" fmla="*/ 2 h 69"/>
                <a:gd name="T18" fmla="*/ 55 w 79"/>
                <a:gd name="T19" fmla="*/ 5 h 69"/>
                <a:gd name="T20" fmla="*/ 51 w 79"/>
                <a:gd name="T21" fmla="*/ 8 h 69"/>
                <a:gd name="T22" fmla="*/ 49 w 79"/>
                <a:gd name="T23" fmla="*/ 12 h 69"/>
                <a:gd name="T24" fmla="*/ 45 w 79"/>
                <a:gd name="T25" fmla="*/ 14 h 69"/>
                <a:gd name="T26" fmla="*/ 44 w 79"/>
                <a:gd name="T27" fmla="*/ 17 h 69"/>
                <a:gd name="T28" fmla="*/ 34 w 79"/>
                <a:gd name="T29" fmla="*/ 17 h 69"/>
                <a:gd name="T30" fmla="*/ 28 w 79"/>
                <a:gd name="T31" fmla="*/ 21 h 69"/>
                <a:gd name="T32" fmla="*/ 24 w 79"/>
                <a:gd name="T33" fmla="*/ 24 h 69"/>
                <a:gd name="T34" fmla="*/ 20 w 79"/>
                <a:gd name="T35" fmla="*/ 23 h 69"/>
                <a:gd name="T36" fmla="*/ 17 w 79"/>
                <a:gd name="T37" fmla="*/ 14 h 69"/>
                <a:gd name="T38" fmla="*/ 17 w 79"/>
                <a:gd name="T39" fmla="*/ 29 h 69"/>
                <a:gd name="T40" fmla="*/ 17 w 79"/>
                <a:gd name="T41" fmla="*/ 33 h 69"/>
                <a:gd name="T42" fmla="*/ 9 w 79"/>
                <a:gd name="T43" fmla="*/ 35 h 69"/>
                <a:gd name="T44" fmla="*/ 6 w 79"/>
                <a:gd name="T45" fmla="*/ 34 h 69"/>
                <a:gd name="T46" fmla="*/ 2 w 79"/>
                <a:gd name="T47" fmla="*/ 33 h 69"/>
                <a:gd name="T48" fmla="*/ 3 w 79"/>
                <a:gd name="T49" fmla="*/ 40 h 69"/>
                <a:gd name="T50" fmla="*/ 5 w 79"/>
                <a:gd name="T51" fmla="*/ 45 h 69"/>
                <a:gd name="T52" fmla="*/ 9 w 79"/>
                <a:gd name="T53" fmla="*/ 56 h 69"/>
                <a:gd name="T54" fmla="*/ 8 w 79"/>
                <a:gd name="T55" fmla="*/ 60 h 69"/>
                <a:gd name="T56" fmla="*/ 9 w 79"/>
                <a:gd name="T57" fmla="*/ 62 h 69"/>
                <a:gd name="T58" fmla="*/ 10 w 79"/>
                <a:gd name="T59" fmla="*/ 66 h 69"/>
                <a:gd name="T60" fmla="*/ 11 w 79"/>
                <a:gd name="T61" fmla="*/ 64 h 69"/>
                <a:gd name="T62" fmla="*/ 15 w 79"/>
                <a:gd name="T63" fmla="*/ 68 h 69"/>
                <a:gd name="T64" fmla="*/ 21 w 79"/>
                <a:gd name="T65" fmla="*/ 66 h 69"/>
                <a:gd name="T66" fmla="*/ 26 w 79"/>
                <a:gd name="T67" fmla="*/ 65 h 69"/>
                <a:gd name="T68" fmla="*/ 31 w 79"/>
                <a:gd name="T69" fmla="*/ 64 h 69"/>
                <a:gd name="T70" fmla="*/ 38 w 79"/>
                <a:gd name="T71" fmla="*/ 64 h 69"/>
                <a:gd name="T72" fmla="*/ 39 w 79"/>
                <a:gd name="T73" fmla="*/ 64 h 69"/>
                <a:gd name="T74" fmla="*/ 41 w 79"/>
                <a:gd name="T75" fmla="*/ 63 h 69"/>
                <a:gd name="T76" fmla="*/ 42 w 79"/>
                <a:gd name="T77" fmla="*/ 62 h 69"/>
                <a:gd name="T78" fmla="*/ 44 w 79"/>
                <a:gd name="T79" fmla="*/ 65 h 69"/>
                <a:gd name="T80" fmla="*/ 46 w 79"/>
                <a:gd name="T81" fmla="*/ 62 h 69"/>
                <a:gd name="T82" fmla="*/ 57 w 79"/>
                <a:gd name="T83" fmla="*/ 56 h 69"/>
                <a:gd name="T84" fmla="*/ 65 w 79"/>
                <a:gd name="T85" fmla="*/ 48 h 69"/>
                <a:gd name="T86" fmla="*/ 72 w 79"/>
                <a:gd name="T87" fmla="*/ 37 h 69"/>
                <a:gd name="T88" fmla="*/ 77 w 79"/>
                <a:gd name="T89" fmla="*/ 33 h 69"/>
                <a:gd name="T90" fmla="*/ 79 w 79"/>
                <a:gd name="T91" fmla="*/ 25 h 69"/>
                <a:gd name="T92" fmla="*/ 76 w 79"/>
                <a:gd name="T93" fmla="*/ 25 h 69"/>
                <a:gd name="T94" fmla="*/ 74 w 79"/>
                <a:gd name="T95" fmla="*/ 27 h 69"/>
                <a:gd name="T96" fmla="*/ 62 w 79"/>
                <a:gd name="T97" fmla="*/ 39 h 69"/>
                <a:gd name="T98" fmla="*/ 61 w 79"/>
                <a:gd name="T99" fmla="*/ 41 h 69"/>
                <a:gd name="T100" fmla="*/ 57 w 79"/>
                <a:gd name="T101" fmla="*/ 43 h 69"/>
                <a:gd name="T102" fmla="*/ 55 w 79"/>
                <a:gd name="T103" fmla="*/ 44 h 69"/>
                <a:gd name="T104" fmla="*/ 52 w 79"/>
                <a:gd name="T105" fmla="*/ 41 h 69"/>
                <a:gd name="T106" fmla="*/ 56 w 79"/>
                <a:gd name="T107" fmla="*/ 35 h 69"/>
                <a:gd name="T108" fmla="*/ 60 w 79"/>
                <a:gd name="T109" fmla="*/ 35 h 69"/>
                <a:gd name="T110" fmla="*/ 62 w 79"/>
                <a:gd name="T111" fmla="*/ 39 h 69"/>
                <a:gd name="T112" fmla="*/ 62 w 79"/>
                <a:gd name="T113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69">
                  <a:moveTo>
                    <a:pt x="74" y="27"/>
                  </a:moveTo>
                  <a:cubicBezTo>
                    <a:pt x="71" y="27"/>
                    <a:pt x="68" y="24"/>
                    <a:pt x="69" y="22"/>
                  </a:cubicBezTo>
                  <a:cubicBezTo>
                    <a:pt x="69" y="20"/>
                    <a:pt x="71" y="19"/>
                    <a:pt x="72" y="19"/>
                  </a:cubicBezTo>
                  <a:cubicBezTo>
                    <a:pt x="73" y="19"/>
                    <a:pt x="74" y="20"/>
                    <a:pt x="75" y="20"/>
                  </a:cubicBezTo>
                  <a:cubicBezTo>
                    <a:pt x="75" y="17"/>
                    <a:pt x="76" y="14"/>
                    <a:pt x="75" y="11"/>
                  </a:cubicBezTo>
                  <a:cubicBezTo>
                    <a:pt x="74" y="10"/>
                    <a:pt x="73" y="8"/>
                    <a:pt x="73" y="7"/>
                  </a:cubicBezTo>
                  <a:cubicBezTo>
                    <a:pt x="72" y="5"/>
                    <a:pt x="72" y="3"/>
                    <a:pt x="72" y="1"/>
                  </a:cubicBezTo>
                  <a:cubicBezTo>
                    <a:pt x="70" y="2"/>
                    <a:pt x="67" y="1"/>
                    <a:pt x="66" y="1"/>
                  </a:cubicBezTo>
                  <a:cubicBezTo>
                    <a:pt x="63" y="0"/>
                    <a:pt x="61" y="0"/>
                    <a:pt x="60" y="2"/>
                  </a:cubicBezTo>
                  <a:cubicBezTo>
                    <a:pt x="58" y="3"/>
                    <a:pt x="56" y="3"/>
                    <a:pt x="55" y="5"/>
                  </a:cubicBezTo>
                  <a:cubicBezTo>
                    <a:pt x="54" y="6"/>
                    <a:pt x="52" y="7"/>
                    <a:pt x="51" y="8"/>
                  </a:cubicBezTo>
                  <a:cubicBezTo>
                    <a:pt x="50" y="9"/>
                    <a:pt x="50" y="11"/>
                    <a:pt x="49" y="12"/>
                  </a:cubicBezTo>
                  <a:cubicBezTo>
                    <a:pt x="48" y="14"/>
                    <a:pt x="46" y="12"/>
                    <a:pt x="45" y="14"/>
                  </a:cubicBezTo>
                  <a:cubicBezTo>
                    <a:pt x="44" y="15"/>
                    <a:pt x="45" y="16"/>
                    <a:pt x="44" y="17"/>
                  </a:cubicBezTo>
                  <a:cubicBezTo>
                    <a:pt x="42" y="21"/>
                    <a:pt x="37" y="18"/>
                    <a:pt x="34" y="17"/>
                  </a:cubicBezTo>
                  <a:cubicBezTo>
                    <a:pt x="31" y="15"/>
                    <a:pt x="30" y="19"/>
                    <a:pt x="28" y="21"/>
                  </a:cubicBezTo>
                  <a:cubicBezTo>
                    <a:pt x="27" y="22"/>
                    <a:pt x="26" y="24"/>
                    <a:pt x="24" y="24"/>
                  </a:cubicBezTo>
                  <a:cubicBezTo>
                    <a:pt x="24" y="24"/>
                    <a:pt x="20" y="24"/>
                    <a:pt x="20" y="23"/>
                  </a:cubicBezTo>
                  <a:cubicBezTo>
                    <a:pt x="22" y="20"/>
                    <a:pt x="21" y="15"/>
                    <a:pt x="17" y="14"/>
                  </a:cubicBezTo>
                  <a:cubicBezTo>
                    <a:pt x="17" y="19"/>
                    <a:pt x="17" y="24"/>
                    <a:pt x="17" y="29"/>
                  </a:cubicBezTo>
                  <a:cubicBezTo>
                    <a:pt x="17" y="29"/>
                    <a:pt x="18" y="32"/>
                    <a:pt x="17" y="33"/>
                  </a:cubicBezTo>
                  <a:cubicBezTo>
                    <a:pt x="14" y="35"/>
                    <a:pt x="13" y="36"/>
                    <a:pt x="9" y="35"/>
                  </a:cubicBezTo>
                  <a:cubicBezTo>
                    <a:pt x="8" y="35"/>
                    <a:pt x="7" y="35"/>
                    <a:pt x="6" y="34"/>
                  </a:cubicBezTo>
                  <a:cubicBezTo>
                    <a:pt x="5" y="32"/>
                    <a:pt x="4" y="31"/>
                    <a:pt x="2" y="33"/>
                  </a:cubicBezTo>
                  <a:cubicBezTo>
                    <a:pt x="0" y="35"/>
                    <a:pt x="2" y="38"/>
                    <a:pt x="3" y="40"/>
                  </a:cubicBezTo>
                  <a:cubicBezTo>
                    <a:pt x="4" y="41"/>
                    <a:pt x="5" y="43"/>
                    <a:pt x="5" y="45"/>
                  </a:cubicBezTo>
                  <a:cubicBezTo>
                    <a:pt x="7" y="49"/>
                    <a:pt x="11" y="51"/>
                    <a:pt x="9" y="56"/>
                  </a:cubicBezTo>
                  <a:cubicBezTo>
                    <a:pt x="8" y="58"/>
                    <a:pt x="7" y="58"/>
                    <a:pt x="8" y="60"/>
                  </a:cubicBezTo>
                  <a:cubicBezTo>
                    <a:pt x="9" y="61"/>
                    <a:pt x="9" y="62"/>
                    <a:pt x="9" y="62"/>
                  </a:cubicBezTo>
                  <a:cubicBezTo>
                    <a:pt x="10" y="63"/>
                    <a:pt x="9" y="65"/>
                    <a:pt x="10" y="66"/>
                  </a:cubicBezTo>
                  <a:cubicBezTo>
                    <a:pt x="10" y="66"/>
                    <a:pt x="10" y="64"/>
                    <a:pt x="11" y="64"/>
                  </a:cubicBezTo>
                  <a:cubicBezTo>
                    <a:pt x="11" y="64"/>
                    <a:pt x="14" y="67"/>
                    <a:pt x="15" y="68"/>
                  </a:cubicBezTo>
                  <a:cubicBezTo>
                    <a:pt x="17" y="69"/>
                    <a:pt x="19" y="66"/>
                    <a:pt x="21" y="66"/>
                  </a:cubicBezTo>
                  <a:cubicBezTo>
                    <a:pt x="23" y="65"/>
                    <a:pt x="25" y="67"/>
                    <a:pt x="26" y="65"/>
                  </a:cubicBezTo>
                  <a:cubicBezTo>
                    <a:pt x="28" y="64"/>
                    <a:pt x="29" y="64"/>
                    <a:pt x="31" y="64"/>
                  </a:cubicBezTo>
                  <a:cubicBezTo>
                    <a:pt x="33" y="64"/>
                    <a:pt x="35" y="64"/>
                    <a:pt x="38" y="64"/>
                  </a:cubicBezTo>
                  <a:cubicBezTo>
                    <a:pt x="38" y="64"/>
                    <a:pt x="39" y="64"/>
                    <a:pt x="39" y="64"/>
                  </a:cubicBezTo>
                  <a:cubicBezTo>
                    <a:pt x="40" y="64"/>
                    <a:pt x="40" y="63"/>
                    <a:pt x="41" y="63"/>
                  </a:cubicBezTo>
                  <a:cubicBezTo>
                    <a:pt x="41" y="63"/>
                    <a:pt x="41" y="62"/>
                    <a:pt x="42" y="62"/>
                  </a:cubicBezTo>
                  <a:cubicBezTo>
                    <a:pt x="42" y="63"/>
                    <a:pt x="42" y="65"/>
                    <a:pt x="44" y="65"/>
                  </a:cubicBezTo>
                  <a:cubicBezTo>
                    <a:pt x="44" y="65"/>
                    <a:pt x="43" y="61"/>
                    <a:pt x="46" y="62"/>
                  </a:cubicBezTo>
                  <a:cubicBezTo>
                    <a:pt x="50" y="63"/>
                    <a:pt x="54" y="59"/>
                    <a:pt x="57" y="56"/>
                  </a:cubicBezTo>
                  <a:cubicBezTo>
                    <a:pt x="60" y="54"/>
                    <a:pt x="62" y="51"/>
                    <a:pt x="65" y="48"/>
                  </a:cubicBezTo>
                  <a:cubicBezTo>
                    <a:pt x="68" y="45"/>
                    <a:pt x="69" y="41"/>
                    <a:pt x="72" y="37"/>
                  </a:cubicBezTo>
                  <a:cubicBezTo>
                    <a:pt x="73" y="36"/>
                    <a:pt x="76" y="35"/>
                    <a:pt x="77" y="33"/>
                  </a:cubicBezTo>
                  <a:cubicBezTo>
                    <a:pt x="78" y="31"/>
                    <a:pt x="79" y="27"/>
                    <a:pt x="79" y="25"/>
                  </a:cubicBezTo>
                  <a:cubicBezTo>
                    <a:pt x="78" y="25"/>
                    <a:pt x="77" y="25"/>
                    <a:pt x="76" y="25"/>
                  </a:cubicBezTo>
                  <a:cubicBezTo>
                    <a:pt x="75" y="25"/>
                    <a:pt x="75" y="27"/>
                    <a:pt x="74" y="27"/>
                  </a:cubicBezTo>
                  <a:close/>
                  <a:moveTo>
                    <a:pt x="62" y="39"/>
                  </a:moveTo>
                  <a:cubicBezTo>
                    <a:pt x="61" y="39"/>
                    <a:pt x="61" y="41"/>
                    <a:pt x="61" y="41"/>
                  </a:cubicBezTo>
                  <a:cubicBezTo>
                    <a:pt x="60" y="43"/>
                    <a:pt x="58" y="42"/>
                    <a:pt x="57" y="43"/>
                  </a:cubicBezTo>
                  <a:cubicBezTo>
                    <a:pt x="56" y="43"/>
                    <a:pt x="56" y="44"/>
                    <a:pt x="55" y="44"/>
                  </a:cubicBezTo>
                  <a:cubicBezTo>
                    <a:pt x="53" y="44"/>
                    <a:pt x="52" y="42"/>
                    <a:pt x="52" y="41"/>
                  </a:cubicBezTo>
                  <a:cubicBezTo>
                    <a:pt x="51" y="39"/>
                    <a:pt x="54" y="36"/>
                    <a:pt x="56" y="35"/>
                  </a:cubicBezTo>
                  <a:cubicBezTo>
                    <a:pt x="57" y="34"/>
                    <a:pt x="59" y="34"/>
                    <a:pt x="60" y="35"/>
                  </a:cubicBezTo>
                  <a:cubicBezTo>
                    <a:pt x="61" y="36"/>
                    <a:pt x="64" y="38"/>
                    <a:pt x="62" y="39"/>
                  </a:cubicBezTo>
                  <a:cubicBezTo>
                    <a:pt x="61" y="39"/>
                    <a:pt x="63" y="38"/>
                    <a:pt x="62" y="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5" name="Freeform 739">
              <a:extLst>
                <a:ext uri="{FF2B5EF4-FFF2-40B4-BE49-F238E27FC236}">
                  <a16:creationId xmlns:a16="http://schemas.microsoft.com/office/drawing/2014/main" id="{842A5E04-68D6-4279-B448-AD119F7C8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1676" y="5056009"/>
              <a:ext cx="60524" cy="62120"/>
            </a:xfrm>
            <a:custGeom>
              <a:avLst/>
              <a:gdLst>
                <a:gd name="T0" fmla="*/ 11 w 13"/>
                <a:gd name="T1" fmla="*/ 4 h 13"/>
                <a:gd name="T2" fmla="*/ 3 w 13"/>
                <a:gd name="T3" fmla="*/ 3 h 13"/>
                <a:gd name="T4" fmla="*/ 2 w 13"/>
                <a:gd name="T5" fmla="*/ 9 h 13"/>
                <a:gd name="T6" fmla="*/ 7 w 13"/>
                <a:gd name="T7" fmla="*/ 9 h 13"/>
                <a:gd name="T8" fmla="*/ 11 w 13"/>
                <a:gd name="T9" fmla="*/ 4 h 13"/>
                <a:gd name="T10" fmla="*/ 11 w 13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1" y="4"/>
                  </a:moveTo>
                  <a:cubicBezTo>
                    <a:pt x="9" y="2"/>
                    <a:pt x="5" y="0"/>
                    <a:pt x="3" y="3"/>
                  </a:cubicBezTo>
                  <a:cubicBezTo>
                    <a:pt x="1" y="5"/>
                    <a:pt x="0" y="7"/>
                    <a:pt x="2" y="9"/>
                  </a:cubicBezTo>
                  <a:cubicBezTo>
                    <a:pt x="4" y="13"/>
                    <a:pt x="5" y="9"/>
                    <a:pt x="7" y="9"/>
                  </a:cubicBezTo>
                  <a:cubicBezTo>
                    <a:pt x="10" y="9"/>
                    <a:pt x="13" y="5"/>
                    <a:pt x="11" y="4"/>
                  </a:cubicBezTo>
                  <a:cubicBezTo>
                    <a:pt x="10" y="3"/>
                    <a:pt x="12" y="4"/>
                    <a:pt x="1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6" name="Freeform 740">
              <a:extLst>
                <a:ext uri="{FF2B5EF4-FFF2-40B4-BE49-F238E27FC236}">
                  <a16:creationId xmlns:a16="http://schemas.microsoft.com/office/drawing/2014/main" id="{A38595DE-4542-4C71-BDFF-5FE20C77B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65" y="4476234"/>
              <a:ext cx="23891" cy="38226"/>
            </a:xfrm>
            <a:custGeom>
              <a:avLst/>
              <a:gdLst>
                <a:gd name="T0" fmla="*/ 2 w 5"/>
                <a:gd name="T1" fmla="*/ 5 h 8"/>
                <a:gd name="T2" fmla="*/ 5 w 5"/>
                <a:gd name="T3" fmla="*/ 1 h 8"/>
                <a:gd name="T4" fmla="*/ 1 w 5"/>
                <a:gd name="T5" fmla="*/ 3 h 8"/>
                <a:gd name="T6" fmla="*/ 0 w 5"/>
                <a:gd name="T7" fmla="*/ 8 h 8"/>
                <a:gd name="T8" fmla="*/ 2 w 5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2" y="5"/>
                  </a:moveTo>
                  <a:cubicBezTo>
                    <a:pt x="2" y="4"/>
                    <a:pt x="4" y="2"/>
                    <a:pt x="5" y="1"/>
                  </a:cubicBezTo>
                  <a:cubicBezTo>
                    <a:pt x="4" y="0"/>
                    <a:pt x="2" y="2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2" y="7"/>
                    <a:pt x="2" y="6"/>
                    <a:pt x="2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7" name="Freeform 741">
              <a:extLst>
                <a:ext uri="{FF2B5EF4-FFF2-40B4-BE49-F238E27FC236}">
                  <a16:creationId xmlns:a16="http://schemas.microsoft.com/office/drawing/2014/main" id="{B7B8BBD5-AEB4-409C-B93B-CC32A05A1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6" y="4285101"/>
              <a:ext cx="162462" cy="210247"/>
            </a:xfrm>
            <a:custGeom>
              <a:avLst/>
              <a:gdLst>
                <a:gd name="T0" fmla="*/ 11 w 35"/>
                <a:gd name="T1" fmla="*/ 44 h 45"/>
                <a:gd name="T2" fmla="*/ 15 w 35"/>
                <a:gd name="T3" fmla="*/ 41 h 45"/>
                <a:gd name="T4" fmla="*/ 16 w 35"/>
                <a:gd name="T5" fmla="*/ 43 h 45"/>
                <a:gd name="T6" fmla="*/ 23 w 35"/>
                <a:gd name="T7" fmla="*/ 37 h 45"/>
                <a:gd name="T8" fmla="*/ 25 w 35"/>
                <a:gd name="T9" fmla="*/ 26 h 45"/>
                <a:gd name="T10" fmla="*/ 31 w 35"/>
                <a:gd name="T11" fmla="*/ 16 h 45"/>
                <a:gd name="T12" fmla="*/ 33 w 35"/>
                <a:gd name="T13" fmla="*/ 8 h 45"/>
                <a:gd name="T14" fmla="*/ 35 w 35"/>
                <a:gd name="T15" fmla="*/ 2 h 45"/>
                <a:gd name="T16" fmla="*/ 29 w 35"/>
                <a:gd name="T17" fmla="*/ 1 h 45"/>
                <a:gd name="T18" fmla="*/ 26 w 35"/>
                <a:gd name="T19" fmla="*/ 2 h 45"/>
                <a:gd name="T20" fmla="*/ 25 w 35"/>
                <a:gd name="T21" fmla="*/ 6 h 45"/>
                <a:gd name="T22" fmla="*/ 20 w 35"/>
                <a:gd name="T23" fmla="*/ 10 h 45"/>
                <a:gd name="T24" fmla="*/ 10 w 35"/>
                <a:gd name="T25" fmla="*/ 8 h 45"/>
                <a:gd name="T26" fmla="*/ 13 w 35"/>
                <a:gd name="T27" fmla="*/ 13 h 45"/>
                <a:gd name="T28" fmla="*/ 14 w 35"/>
                <a:gd name="T29" fmla="*/ 19 h 45"/>
                <a:gd name="T30" fmla="*/ 15 w 35"/>
                <a:gd name="T31" fmla="*/ 22 h 45"/>
                <a:gd name="T32" fmla="*/ 16 w 35"/>
                <a:gd name="T33" fmla="*/ 25 h 45"/>
                <a:gd name="T34" fmla="*/ 15 w 35"/>
                <a:gd name="T35" fmla="*/ 32 h 45"/>
                <a:gd name="T36" fmla="*/ 13 w 35"/>
                <a:gd name="T37" fmla="*/ 31 h 45"/>
                <a:gd name="T38" fmla="*/ 10 w 35"/>
                <a:gd name="T39" fmla="*/ 32 h 45"/>
                <a:gd name="T40" fmla="*/ 8 w 35"/>
                <a:gd name="T41" fmla="*/ 29 h 45"/>
                <a:gd name="T42" fmla="*/ 6 w 35"/>
                <a:gd name="T43" fmla="*/ 32 h 45"/>
                <a:gd name="T44" fmla="*/ 4 w 35"/>
                <a:gd name="T45" fmla="*/ 32 h 45"/>
                <a:gd name="T46" fmla="*/ 3 w 35"/>
                <a:gd name="T47" fmla="*/ 35 h 45"/>
                <a:gd name="T48" fmla="*/ 0 w 35"/>
                <a:gd name="T49" fmla="*/ 39 h 45"/>
                <a:gd name="T50" fmla="*/ 5 w 35"/>
                <a:gd name="T51" fmla="*/ 45 h 45"/>
                <a:gd name="T52" fmla="*/ 8 w 35"/>
                <a:gd name="T53" fmla="*/ 42 h 45"/>
                <a:gd name="T54" fmla="*/ 11 w 35"/>
                <a:gd name="T55" fmla="*/ 44 h 45"/>
                <a:gd name="T56" fmla="*/ 11 w 35"/>
                <a:gd name="T5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5">
                  <a:moveTo>
                    <a:pt x="11" y="44"/>
                  </a:moveTo>
                  <a:cubicBezTo>
                    <a:pt x="12" y="44"/>
                    <a:pt x="14" y="42"/>
                    <a:pt x="15" y="41"/>
                  </a:cubicBezTo>
                  <a:cubicBezTo>
                    <a:pt x="17" y="40"/>
                    <a:pt x="15" y="43"/>
                    <a:pt x="16" y="43"/>
                  </a:cubicBezTo>
                  <a:cubicBezTo>
                    <a:pt x="16" y="43"/>
                    <a:pt x="23" y="39"/>
                    <a:pt x="23" y="37"/>
                  </a:cubicBezTo>
                  <a:cubicBezTo>
                    <a:pt x="23" y="33"/>
                    <a:pt x="23" y="29"/>
                    <a:pt x="25" y="26"/>
                  </a:cubicBezTo>
                  <a:cubicBezTo>
                    <a:pt x="27" y="22"/>
                    <a:pt x="30" y="19"/>
                    <a:pt x="31" y="16"/>
                  </a:cubicBezTo>
                  <a:cubicBezTo>
                    <a:pt x="32" y="13"/>
                    <a:pt x="32" y="11"/>
                    <a:pt x="33" y="8"/>
                  </a:cubicBezTo>
                  <a:cubicBezTo>
                    <a:pt x="33" y="6"/>
                    <a:pt x="35" y="4"/>
                    <a:pt x="35" y="2"/>
                  </a:cubicBezTo>
                  <a:cubicBezTo>
                    <a:pt x="33" y="2"/>
                    <a:pt x="31" y="0"/>
                    <a:pt x="29" y="1"/>
                  </a:cubicBezTo>
                  <a:cubicBezTo>
                    <a:pt x="28" y="1"/>
                    <a:pt x="26" y="1"/>
                    <a:pt x="26" y="2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23" y="10"/>
                    <a:pt x="20" y="10"/>
                  </a:cubicBezTo>
                  <a:cubicBezTo>
                    <a:pt x="17" y="9"/>
                    <a:pt x="13" y="8"/>
                    <a:pt x="10" y="8"/>
                  </a:cubicBezTo>
                  <a:cubicBezTo>
                    <a:pt x="10" y="10"/>
                    <a:pt x="9" y="14"/>
                    <a:pt x="13" y="13"/>
                  </a:cubicBezTo>
                  <a:cubicBezTo>
                    <a:pt x="17" y="11"/>
                    <a:pt x="14" y="17"/>
                    <a:pt x="14" y="19"/>
                  </a:cubicBezTo>
                  <a:cubicBezTo>
                    <a:pt x="14" y="20"/>
                    <a:pt x="14" y="21"/>
                    <a:pt x="15" y="22"/>
                  </a:cubicBezTo>
                  <a:cubicBezTo>
                    <a:pt x="16" y="23"/>
                    <a:pt x="16" y="24"/>
                    <a:pt x="16" y="25"/>
                  </a:cubicBezTo>
                  <a:cubicBezTo>
                    <a:pt x="16" y="27"/>
                    <a:pt x="16" y="30"/>
                    <a:pt x="15" y="32"/>
                  </a:cubicBezTo>
                  <a:cubicBezTo>
                    <a:pt x="15" y="33"/>
                    <a:pt x="13" y="31"/>
                    <a:pt x="13" y="31"/>
                  </a:cubicBezTo>
                  <a:cubicBezTo>
                    <a:pt x="11" y="31"/>
                    <a:pt x="11" y="33"/>
                    <a:pt x="10" y="32"/>
                  </a:cubicBezTo>
                  <a:cubicBezTo>
                    <a:pt x="10" y="31"/>
                    <a:pt x="9" y="30"/>
                    <a:pt x="8" y="29"/>
                  </a:cubicBezTo>
                  <a:cubicBezTo>
                    <a:pt x="7" y="29"/>
                    <a:pt x="7" y="31"/>
                    <a:pt x="6" y="32"/>
                  </a:cubicBezTo>
                  <a:cubicBezTo>
                    <a:pt x="6" y="32"/>
                    <a:pt x="4" y="32"/>
                    <a:pt x="4" y="32"/>
                  </a:cubicBezTo>
                  <a:cubicBezTo>
                    <a:pt x="2" y="32"/>
                    <a:pt x="3" y="34"/>
                    <a:pt x="3" y="35"/>
                  </a:cubicBezTo>
                  <a:cubicBezTo>
                    <a:pt x="4" y="38"/>
                    <a:pt x="3" y="37"/>
                    <a:pt x="0" y="39"/>
                  </a:cubicBezTo>
                  <a:cubicBezTo>
                    <a:pt x="2" y="41"/>
                    <a:pt x="4" y="42"/>
                    <a:pt x="5" y="45"/>
                  </a:cubicBezTo>
                  <a:cubicBezTo>
                    <a:pt x="6" y="44"/>
                    <a:pt x="7" y="43"/>
                    <a:pt x="8" y="42"/>
                  </a:cubicBezTo>
                  <a:cubicBezTo>
                    <a:pt x="10" y="41"/>
                    <a:pt x="10" y="43"/>
                    <a:pt x="11" y="44"/>
                  </a:cubicBezTo>
                  <a:cubicBezTo>
                    <a:pt x="12" y="44"/>
                    <a:pt x="10" y="43"/>
                    <a:pt x="11" y="4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8" name="Freeform 742">
              <a:extLst>
                <a:ext uri="{FF2B5EF4-FFF2-40B4-BE49-F238E27FC236}">
                  <a16:creationId xmlns:a16="http://schemas.microsoft.com/office/drawing/2014/main" id="{64EBC5F9-D0DD-4F86-88B3-E9EEE040EF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348" y="4116266"/>
              <a:ext cx="297848" cy="210247"/>
            </a:xfrm>
            <a:custGeom>
              <a:avLst/>
              <a:gdLst>
                <a:gd name="T0" fmla="*/ 12 w 64"/>
                <a:gd name="T1" fmla="*/ 37 h 45"/>
                <a:gd name="T2" fmla="*/ 17 w 64"/>
                <a:gd name="T3" fmla="*/ 37 h 45"/>
                <a:gd name="T4" fmla="*/ 20 w 64"/>
                <a:gd name="T5" fmla="*/ 38 h 45"/>
                <a:gd name="T6" fmla="*/ 21 w 64"/>
                <a:gd name="T7" fmla="*/ 33 h 45"/>
                <a:gd name="T8" fmla="*/ 25 w 64"/>
                <a:gd name="T9" fmla="*/ 30 h 45"/>
                <a:gd name="T10" fmla="*/ 30 w 64"/>
                <a:gd name="T11" fmla="*/ 33 h 45"/>
                <a:gd name="T12" fmla="*/ 36 w 64"/>
                <a:gd name="T13" fmla="*/ 34 h 45"/>
                <a:gd name="T14" fmla="*/ 39 w 64"/>
                <a:gd name="T15" fmla="*/ 34 h 45"/>
                <a:gd name="T16" fmla="*/ 41 w 64"/>
                <a:gd name="T17" fmla="*/ 30 h 45"/>
                <a:gd name="T18" fmla="*/ 45 w 64"/>
                <a:gd name="T19" fmla="*/ 31 h 45"/>
                <a:gd name="T20" fmla="*/ 50 w 64"/>
                <a:gd name="T21" fmla="*/ 31 h 45"/>
                <a:gd name="T22" fmla="*/ 55 w 64"/>
                <a:gd name="T23" fmla="*/ 29 h 45"/>
                <a:gd name="T24" fmla="*/ 60 w 64"/>
                <a:gd name="T25" fmla="*/ 30 h 45"/>
                <a:gd name="T26" fmla="*/ 58 w 64"/>
                <a:gd name="T27" fmla="*/ 24 h 45"/>
                <a:gd name="T28" fmla="*/ 55 w 64"/>
                <a:gd name="T29" fmla="*/ 20 h 45"/>
                <a:gd name="T30" fmla="*/ 51 w 64"/>
                <a:gd name="T31" fmla="*/ 16 h 45"/>
                <a:gd name="T32" fmla="*/ 47 w 64"/>
                <a:gd name="T33" fmla="*/ 13 h 45"/>
                <a:gd name="T34" fmla="*/ 46 w 64"/>
                <a:gd name="T35" fmla="*/ 12 h 45"/>
                <a:gd name="T36" fmla="*/ 44 w 64"/>
                <a:gd name="T37" fmla="*/ 12 h 45"/>
                <a:gd name="T38" fmla="*/ 44 w 64"/>
                <a:gd name="T39" fmla="*/ 6 h 45"/>
                <a:gd name="T40" fmla="*/ 41 w 64"/>
                <a:gd name="T41" fmla="*/ 1 h 45"/>
                <a:gd name="T42" fmla="*/ 41 w 64"/>
                <a:gd name="T43" fmla="*/ 0 h 45"/>
                <a:gd name="T44" fmla="*/ 38 w 64"/>
                <a:gd name="T45" fmla="*/ 0 h 45"/>
                <a:gd name="T46" fmla="*/ 35 w 64"/>
                <a:gd name="T47" fmla="*/ 3 h 45"/>
                <a:gd name="T48" fmla="*/ 26 w 64"/>
                <a:gd name="T49" fmla="*/ 10 h 45"/>
                <a:gd name="T50" fmla="*/ 22 w 64"/>
                <a:gd name="T51" fmla="*/ 11 h 45"/>
                <a:gd name="T52" fmla="*/ 19 w 64"/>
                <a:gd name="T53" fmla="*/ 15 h 45"/>
                <a:gd name="T54" fmla="*/ 13 w 64"/>
                <a:gd name="T55" fmla="*/ 17 h 45"/>
                <a:gd name="T56" fmla="*/ 9 w 64"/>
                <a:gd name="T57" fmla="*/ 17 h 45"/>
                <a:gd name="T58" fmla="*/ 6 w 64"/>
                <a:gd name="T59" fmla="*/ 18 h 45"/>
                <a:gd name="T60" fmla="*/ 3 w 64"/>
                <a:gd name="T61" fmla="*/ 23 h 45"/>
                <a:gd name="T62" fmla="*/ 4 w 64"/>
                <a:gd name="T63" fmla="*/ 34 h 45"/>
                <a:gd name="T64" fmla="*/ 6 w 64"/>
                <a:gd name="T65" fmla="*/ 39 h 45"/>
                <a:gd name="T66" fmla="*/ 9 w 64"/>
                <a:gd name="T67" fmla="*/ 45 h 45"/>
                <a:gd name="T68" fmla="*/ 12 w 64"/>
                <a:gd name="T69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45">
                  <a:moveTo>
                    <a:pt x="12" y="37"/>
                  </a:moveTo>
                  <a:cubicBezTo>
                    <a:pt x="13" y="37"/>
                    <a:pt x="16" y="36"/>
                    <a:pt x="17" y="37"/>
                  </a:cubicBezTo>
                  <a:cubicBezTo>
                    <a:pt x="17" y="38"/>
                    <a:pt x="20" y="38"/>
                    <a:pt x="20" y="38"/>
                  </a:cubicBezTo>
                  <a:cubicBezTo>
                    <a:pt x="21" y="36"/>
                    <a:pt x="20" y="34"/>
                    <a:pt x="21" y="33"/>
                  </a:cubicBezTo>
                  <a:cubicBezTo>
                    <a:pt x="21" y="32"/>
                    <a:pt x="23" y="29"/>
                    <a:pt x="25" y="30"/>
                  </a:cubicBezTo>
                  <a:cubicBezTo>
                    <a:pt x="27" y="30"/>
                    <a:pt x="28" y="32"/>
                    <a:pt x="30" y="33"/>
                  </a:cubicBezTo>
                  <a:cubicBezTo>
                    <a:pt x="32" y="34"/>
                    <a:pt x="34" y="34"/>
                    <a:pt x="36" y="34"/>
                  </a:cubicBezTo>
                  <a:cubicBezTo>
                    <a:pt x="37" y="34"/>
                    <a:pt x="39" y="35"/>
                    <a:pt x="39" y="34"/>
                  </a:cubicBezTo>
                  <a:cubicBezTo>
                    <a:pt x="40" y="33"/>
                    <a:pt x="40" y="29"/>
                    <a:pt x="41" y="30"/>
                  </a:cubicBezTo>
                  <a:cubicBezTo>
                    <a:pt x="43" y="31"/>
                    <a:pt x="43" y="31"/>
                    <a:pt x="45" y="31"/>
                  </a:cubicBezTo>
                  <a:cubicBezTo>
                    <a:pt x="47" y="30"/>
                    <a:pt x="48" y="31"/>
                    <a:pt x="50" y="31"/>
                  </a:cubicBezTo>
                  <a:cubicBezTo>
                    <a:pt x="52" y="31"/>
                    <a:pt x="53" y="28"/>
                    <a:pt x="55" y="29"/>
                  </a:cubicBezTo>
                  <a:cubicBezTo>
                    <a:pt x="56" y="29"/>
                    <a:pt x="58" y="31"/>
                    <a:pt x="60" y="30"/>
                  </a:cubicBezTo>
                  <a:cubicBezTo>
                    <a:pt x="64" y="28"/>
                    <a:pt x="59" y="26"/>
                    <a:pt x="58" y="24"/>
                  </a:cubicBezTo>
                  <a:cubicBezTo>
                    <a:pt x="57" y="22"/>
                    <a:pt x="57" y="21"/>
                    <a:pt x="55" y="20"/>
                  </a:cubicBezTo>
                  <a:cubicBezTo>
                    <a:pt x="53" y="19"/>
                    <a:pt x="52" y="18"/>
                    <a:pt x="51" y="16"/>
                  </a:cubicBezTo>
                  <a:cubicBezTo>
                    <a:pt x="51" y="14"/>
                    <a:pt x="49" y="14"/>
                    <a:pt x="47" y="13"/>
                  </a:cubicBezTo>
                  <a:cubicBezTo>
                    <a:pt x="47" y="13"/>
                    <a:pt x="47" y="12"/>
                    <a:pt x="46" y="12"/>
                  </a:cubicBezTo>
                  <a:cubicBezTo>
                    <a:pt x="46" y="12"/>
                    <a:pt x="44" y="12"/>
                    <a:pt x="44" y="12"/>
                  </a:cubicBezTo>
                  <a:cubicBezTo>
                    <a:pt x="43" y="11"/>
                    <a:pt x="44" y="7"/>
                    <a:pt x="44" y="6"/>
                  </a:cubicBezTo>
                  <a:cubicBezTo>
                    <a:pt x="44" y="4"/>
                    <a:pt x="42" y="3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6" y="1"/>
                    <a:pt x="36" y="1"/>
                    <a:pt x="35" y="3"/>
                  </a:cubicBezTo>
                  <a:cubicBezTo>
                    <a:pt x="35" y="6"/>
                    <a:pt x="28" y="10"/>
                    <a:pt x="26" y="10"/>
                  </a:cubicBezTo>
                  <a:cubicBezTo>
                    <a:pt x="25" y="10"/>
                    <a:pt x="21" y="10"/>
                    <a:pt x="22" y="11"/>
                  </a:cubicBezTo>
                  <a:cubicBezTo>
                    <a:pt x="23" y="13"/>
                    <a:pt x="20" y="15"/>
                    <a:pt x="19" y="15"/>
                  </a:cubicBezTo>
                  <a:cubicBezTo>
                    <a:pt x="17" y="16"/>
                    <a:pt x="15" y="17"/>
                    <a:pt x="13" y="17"/>
                  </a:cubicBezTo>
                  <a:cubicBezTo>
                    <a:pt x="11" y="18"/>
                    <a:pt x="11" y="16"/>
                    <a:pt x="9" y="17"/>
                  </a:cubicBezTo>
                  <a:cubicBezTo>
                    <a:pt x="7" y="18"/>
                    <a:pt x="6" y="17"/>
                    <a:pt x="6" y="18"/>
                  </a:cubicBezTo>
                  <a:cubicBezTo>
                    <a:pt x="5" y="20"/>
                    <a:pt x="4" y="22"/>
                    <a:pt x="3" y="23"/>
                  </a:cubicBezTo>
                  <a:cubicBezTo>
                    <a:pt x="0" y="27"/>
                    <a:pt x="2" y="30"/>
                    <a:pt x="4" y="34"/>
                  </a:cubicBezTo>
                  <a:cubicBezTo>
                    <a:pt x="5" y="36"/>
                    <a:pt x="5" y="37"/>
                    <a:pt x="6" y="39"/>
                  </a:cubicBezTo>
                  <a:cubicBezTo>
                    <a:pt x="8" y="41"/>
                    <a:pt x="9" y="42"/>
                    <a:pt x="9" y="45"/>
                  </a:cubicBezTo>
                  <a:cubicBezTo>
                    <a:pt x="9" y="44"/>
                    <a:pt x="10" y="37"/>
                    <a:pt x="12" y="3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9" name="Freeform 743">
              <a:extLst>
                <a:ext uri="{FF2B5EF4-FFF2-40B4-BE49-F238E27FC236}">
                  <a16:creationId xmlns:a16="http://schemas.microsoft.com/office/drawing/2014/main" id="{402B9878-8CAE-4A8B-BB5F-A167419C6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053" y="3816823"/>
              <a:ext cx="546320" cy="383861"/>
            </a:xfrm>
            <a:custGeom>
              <a:avLst/>
              <a:gdLst>
                <a:gd name="T0" fmla="*/ 83 w 117"/>
                <a:gd name="T1" fmla="*/ 82 h 82"/>
                <a:gd name="T2" fmla="*/ 93 w 117"/>
                <a:gd name="T3" fmla="*/ 76 h 82"/>
                <a:gd name="T4" fmla="*/ 105 w 117"/>
                <a:gd name="T5" fmla="*/ 68 h 82"/>
                <a:gd name="T6" fmla="*/ 112 w 117"/>
                <a:gd name="T7" fmla="*/ 64 h 82"/>
                <a:gd name="T8" fmla="*/ 107 w 117"/>
                <a:gd name="T9" fmla="*/ 55 h 82"/>
                <a:gd name="T10" fmla="*/ 110 w 117"/>
                <a:gd name="T11" fmla="*/ 46 h 82"/>
                <a:gd name="T12" fmla="*/ 114 w 117"/>
                <a:gd name="T13" fmla="*/ 40 h 82"/>
                <a:gd name="T14" fmla="*/ 117 w 117"/>
                <a:gd name="T15" fmla="*/ 21 h 82"/>
                <a:gd name="T16" fmla="*/ 81 w 117"/>
                <a:gd name="T17" fmla="*/ 1 h 82"/>
                <a:gd name="T18" fmla="*/ 75 w 117"/>
                <a:gd name="T19" fmla="*/ 2 h 82"/>
                <a:gd name="T20" fmla="*/ 67 w 117"/>
                <a:gd name="T21" fmla="*/ 2 h 82"/>
                <a:gd name="T22" fmla="*/ 59 w 117"/>
                <a:gd name="T23" fmla="*/ 1 h 82"/>
                <a:gd name="T24" fmla="*/ 29 w 117"/>
                <a:gd name="T25" fmla="*/ 21 h 82"/>
                <a:gd name="T26" fmla="*/ 22 w 117"/>
                <a:gd name="T27" fmla="*/ 25 h 82"/>
                <a:gd name="T28" fmla="*/ 19 w 117"/>
                <a:gd name="T29" fmla="*/ 42 h 82"/>
                <a:gd name="T30" fmla="*/ 8 w 117"/>
                <a:gd name="T31" fmla="*/ 43 h 82"/>
                <a:gd name="T32" fmla="*/ 5 w 117"/>
                <a:gd name="T33" fmla="*/ 51 h 82"/>
                <a:gd name="T34" fmla="*/ 11 w 117"/>
                <a:gd name="T35" fmla="*/ 56 h 82"/>
                <a:gd name="T36" fmla="*/ 19 w 117"/>
                <a:gd name="T37" fmla="*/ 62 h 82"/>
                <a:gd name="T38" fmla="*/ 21 w 117"/>
                <a:gd name="T39" fmla="*/ 55 h 82"/>
                <a:gd name="T40" fmla="*/ 28 w 117"/>
                <a:gd name="T41" fmla="*/ 50 h 82"/>
                <a:gd name="T42" fmla="*/ 35 w 117"/>
                <a:gd name="T43" fmla="*/ 53 h 82"/>
                <a:gd name="T44" fmla="*/ 46 w 117"/>
                <a:gd name="T45" fmla="*/ 55 h 82"/>
                <a:gd name="T46" fmla="*/ 64 w 117"/>
                <a:gd name="T47" fmla="*/ 53 h 82"/>
                <a:gd name="T48" fmla="*/ 68 w 117"/>
                <a:gd name="T49" fmla="*/ 47 h 82"/>
                <a:gd name="T50" fmla="*/ 77 w 117"/>
                <a:gd name="T51" fmla="*/ 31 h 82"/>
                <a:gd name="T52" fmla="*/ 79 w 117"/>
                <a:gd name="T53" fmla="*/ 16 h 82"/>
                <a:gd name="T54" fmla="*/ 75 w 117"/>
                <a:gd name="T55" fmla="*/ 2 h 82"/>
                <a:gd name="T56" fmla="*/ 78 w 117"/>
                <a:gd name="T57" fmla="*/ 16 h 82"/>
                <a:gd name="T58" fmla="*/ 77 w 117"/>
                <a:gd name="T59" fmla="*/ 35 h 82"/>
                <a:gd name="T60" fmla="*/ 68 w 117"/>
                <a:gd name="T61" fmla="*/ 46 h 82"/>
                <a:gd name="T62" fmla="*/ 72 w 117"/>
                <a:gd name="T63" fmla="*/ 55 h 82"/>
                <a:gd name="T64" fmla="*/ 75 w 117"/>
                <a:gd name="T65" fmla="*/ 65 h 82"/>
                <a:gd name="T66" fmla="*/ 72 w 117"/>
                <a:gd name="T67" fmla="*/ 74 h 82"/>
                <a:gd name="T68" fmla="*/ 77 w 117"/>
                <a:gd name="T69" fmla="*/ 81 h 82"/>
                <a:gd name="T70" fmla="*/ 80 w 117"/>
                <a:gd name="T71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82">
                  <a:moveTo>
                    <a:pt x="80" y="81"/>
                  </a:moveTo>
                  <a:cubicBezTo>
                    <a:pt x="81" y="80"/>
                    <a:pt x="82" y="82"/>
                    <a:pt x="83" y="82"/>
                  </a:cubicBezTo>
                  <a:cubicBezTo>
                    <a:pt x="85" y="81"/>
                    <a:pt x="87" y="80"/>
                    <a:pt x="89" y="79"/>
                  </a:cubicBezTo>
                  <a:cubicBezTo>
                    <a:pt x="90" y="79"/>
                    <a:pt x="93" y="78"/>
                    <a:pt x="93" y="76"/>
                  </a:cubicBezTo>
                  <a:cubicBezTo>
                    <a:pt x="93" y="74"/>
                    <a:pt x="94" y="75"/>
                    <a:pt x="96" y="74"/>
                  </a:cubicBezTo>
                  <a:cubicBezTo>
                    <a:pt x="99" y="74"/>
                    <a:pt x="103" y="71"/>
                    <a:pt x="105" y="68"/>
                  </a:cubicBezTo>
                  <a:cubicBezTo>
                    <a:pt x="106" y="67"/>
                    <a:pt x="106" y="66"/>
                    <a:pt x="107" y="65"/>
                  </a:cubicBezTo>
                  <a:cubicBezTo>
                    <a:pt x="108" y="64"/>
                    <a:pt x="110" y="64"/>
                    <a:pt x="112" y="64"/>
                  </a:cubicBezTo>
                  <a:cubicBezTo>
                    <a:pt x="112" y="62"/>
                    <a:pt x="110" y="61"/>
                    <a:pt x="109" y="59"/>
                  </a:cubicBezTo>
                  <a:cubicBezTo>
                    <a:pt x="109" y="58"/>
                    <a:pt x="110" y="55"/>
                    <a:pt x="107" y="55"/>
                  </a:cubicBezTo>
                  <a:cubicBezTo>
                    <a:pt x="106" y="55"/>
                    <a:pt x="109" y="53"/>
                    <a:pt x="108" y="52"/>
                  </a:cubicBezTo>
                  <a:cubicBezTo>
                    <a:pt x="108" y="49"/>
                    <a:pt x="109" y="48"/>
                    <a:pt x="110" y="46"/>
                  </a:cubicBezTo>
                  <a:cubicBezTo>
                    <a:pt x="110" y="44"/>
                    <a:pt x="112" y="44"/>
                    <a:pt x="112" y="42"/>
                  </a:cubicBezTo>
                  <a:cubicBezTo>
                    <a:pt x="112" y="41"/>
                    <a:pt x="113" y="40"/>
                    <a:pt x="114" y="40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2"/>
                    <a:pt x="117" y="27"/>
                    <a:pt x="117" y="21"/>
                  </a:cubicBezTo>
                  <a:cubicBezTo>
                    <a:pt x="117" y="19"/>
                    <a:pt x="113" y="18"/>
                    <a:pt x="111" y="17"/>
                  </a:cubicBezTo>
                  <a:cubicBezTo>
                    <a:pt x="101" y="12"/>
                    <a:pt x="91" y="6"/>
                    <a:pt x="81" y="1"/>
                  </a:cubicBezTo>
                  <a:cubicBezTo>
                    <a:pt x="80" y="1"/>
                    <a:pt x="80" y="0"/>
                    <a:pt x="79" y="0"/>
                  </a:cubicBezTo>
                  <a:cubicBezTo>
                    <a:pt x="78" y="1"/>
                    <a:pt x="76" y="2"/>
                    <a:pt x="75" y="2"/>
                  </a:cubicBezTo>
                  <a:cubicBezTo>
                    <a:pt x="74" y="3"/>
                    <a:pt x="72" y="5"/>
                    <a:pt x="71" y="5"/>
                  </a:cubicBezTo>
                  <a:cubicBezTo>
                    <a:pt x="70" y="5"/>
                    <a:pt x="69" y="3"/>
                    <a:pt x="67" y="2"/>
                  </a:cubicBezTo>
                  <a:cubicBezTo>
                    <a:pt x="66" y="1"/>
                    <a:pt x="65" y="1"/>
                    <a:pt x="64" y="1"/>
                  </a:cubicBezTo>
                  <a:cubicBezTo>
                    <a:pt x="62" y="0"/>
                    <a:pt x="61" y="0"/>
                    <a:pt x="59" y="1"/>
                  </a:cubicBezTo>
                  <a:cubicBezTo>
                    <a:pt x="52" y="5"/>
                    <a:pt x="45" y="10"/>
                    <a:pt x="38" y="14"/>
                  </a:cubicBezTo>
                  <a:cubicBezTo>
                    <a:pt x="35" y="16"/>
                    <a:pt x="32" y="18"/>
                    <a:pt x="29" y="21"/>
                  </a:cubicBezTo>
                  <a:cubicBezTo>
                    <a:pt x="28" y="22"/>
                    <a:pt x="27" y="22"/>
                    <a:pt x="26" y="22"/>
                  </a:cubicBezTo>
                  <a:cubicBezTo>
                    <a:pt x="23" y="22"/>
                    <a:pt x="22" y="22"/>
                    <a:pt x="22" y="25"/>
                  </a:cubicBezTo>
                  <a:cubicBezTo>
                    <a:pt x="22" y="28"/>
                    <a:pt x="22" y="31"/>
                    <a:pt x="22" y="34"/>
                  </a:cubicBezTo>
                  <a:cubicBezTo>
                    <a:pt x="22" y="37"/>
                    <a:pt x="21" y="40"/>
                    <a:pt x="19" y="42"/>
                  </a:cubicBezTo>
                  <a:cubicBezTo>
                    <a:pt x="18" y="43"/>
                    <a:pt x="15" y="43"/>
                    <a:pt x="14" y="43"/>
                  </a:cubicBezTo>
                  <a:cubicBezTo>
                    <a:pt x="12" y="43"/>
                    <a:pt x="10" y="43"/>
                    <a:pt x="8" y="43"/>
                  </a:cubicBezTo>
                  <a:cubicBezTo>
                    <a:pt x="6" y="43"/>
                    <a:pt x="4" y="44"/>
                    <a:pt x="2" y="44"/>
                  </a:cubicBezTo>
                  <a:cubicBezTo>
                    <a:pt x="0" y="44"/>
                    <a:pt x="5" y="51"/>
                    <a:pt x="5" y="51"/>
                  </a:cubicBezTo>
                  <a:cubicBezTo>
                    <a:pt x="6" y="54"/>
                    <a:pt x="7" y="56"/>
                    <a:pt x="10" y="57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12" y="57"/>
                    <a:pt x="12" y="60"/>
                    <a:pt x="14" y="58"/>
                  </a:cubicBezTo>
                  <a:cubicBezTo>
                    <a:pt x="16" y="56"/>
                    <a:pt x="18" y="61"/>
                    <a:pt x="19" y="62"/>
                  </a:cubicBezTo>
                  <a:cubicBezTo>
                    <a:pt x="19" y="61"/>
                    <a:pt x="20" y="59"/>
                    <a:pt x="20" y="58"/>
                  </a:cubicBezTo>
                  <a:cubicBezTo>
                    <a:pt x="20" y="57"/>
                    <a:pt x="21" y="56"/>
                    <a:pt x="21" y="55"/>
                  </a:cubicBezTo>
                  <a:cubicBezTo>
                    <a:pt x="22" y="52"/>
                    <a:pt x="22" y="52"/>
                    <a:pt x="25" y="51"/>
                  </a:cubicBezTo>
                  <a:cubicBezTo>
                    <a:pt x="26" y="50"/>
                    <a:pt x="27" y="50"/>
                    <a:pt x="28" y="50"/>
                  </a:cubicBezTo>
                  <a:cubicBezTo>
                    <a:pt x="29" y="49"/>
                    <a:pt x="30" y="51"/>
                    <a:pt x="31" y="51"/>
                  </a:cubicBezTo>
                  <a:cubicBezTo>
                    <a:pt x="33" y="51"/>
                    <a:pt x="34" y="52"/>
                    <a:pt x="35" y="53"/>
                  </a:cubicBezTo>
                  <a:cubicBezTo>
                    <a:pt x="36" y="54"/>
                    <a:pt x="37" y="54"/>
                    <a:pt x="39" y="54"/>
                  </a:cubicBezTo>
                  <a:cubicBezTo>
                    <a:pt x="42" y="52"/>
                    <a:pt x="43" y="55"/>
                    <a:pt x="46" y="55"/>
                  </a:cubicBezTo>
                  <a:cubicBezTo>
                    <a:pt x="49" y="55"/>
                    <a:pt x="52" y="53"/>
                    <a:pt x="55" y="53"/>
                  </a:cubicBezTo>
                  <a:cubicBezTo>
                    <a:pt x="57" y="53"/>
                    <a:pt x="61" y="54"/>
                    <a:pt x="64" y="53"/>
                  </a:cubicBezTo>
                  <a:cubicBezTo>
                    <a:pt x="65" y="53"/>
                    <a:pt x="66" y="52"/>
                    <a:pt x="67" y="51"/>
                  </a:cubicBezTo>
                  <a:cubicBezTo>
                    <a:pt x="69" y="50"/>
                    <a:pt x="68" y="49"/>
                    <a:pt x="68" y="47"/>
                  </a:cubicBezTo>
                  <a:cubicBezTo>
                    <a:pt x="68" y="42"/>
                    <a:pt x="73" y="39"/>
                    <a:pt x="77" y="35"/>
                  </a:cubicBezTo>
                  <a:cubicBezTo>
                    <a:pt x="78" y="34"/>
                    <a:pt x="77" y="32"/>
                    <a:pt x="77" y="31"/>
                  </a:cubicBezTo>
                  <a:cubicBezTo>
                    <a:pt x="77" y="28"/>
                    <a:pt x="77" y="26"/>
                    <a:pt x="77" y="23"/>
                  </a:cubicBezTo>
                  <a:cubicBezTo>
                    <a:pt x="78" y="21"/>
                    <a:pt x="79" y="18"/>
                    <a:pt x="79" y="16"/>
                  </a:cubicBezTo>
                  <a:cubicBezTo>
                    <a:pt x="78" y="14"/>
                    <a:pt x="77" y="12"/>
                    <a:pt x="76" y="11"/>
                  </a:cubicBezTo>
                  <a:cubicBezTo>
                    <a:pt x="74" y="8"/>
                    <a:pt x="75" y="5"/>
                    <a:pt x="75" y="2"/>
                  </a:cubicBezTo>
                  <a:cubicBezTo>
                    <a:pt x="75" y="5"/>
                    <a:pt x="75" y="7"/>
                    <a:pt x="75" y="9"/>
                  </a:cubicBezTo>
                  <a:cubicBezTo>
                    <a:pt x="75" y="11"/>
                    <a:pt x="78" y="14"/>
                    <a:pt x="78" y="16"/>
                  </a:cubicBezTo>
                  <a:cubicBezTo>
                    <a:pt x="79" y="19"/>
                    <a:pt x="77" y="23"/>
                    <a:pt x="77" y="26"/>
                  </a:cubicBezTo>
                  <a:cubicBezTo>
                    <a:pt x="77" y="28"/>
                    <a:pt x="78" y="32"/>
                    <a:pt x="77" y="35"/>
                  </a:cubicBezTo>
                  <a:cubicBezTo>
                    <a:pt x="76" y="37"/>
                    <a:pt x="72" y="39"/>
                    <a:pt x="71" y="41"/>
                  </a:cubicBezTo>
                  <a:cubicBezTo>
                    <a:pt x="69" y="42"/>
                    <a:pt x="68" y="44"/>
                    <a:pt x="68" y="46"/>
                  </a:cubicBezTo>
                  <a:cubicBezTo>
                    <a:pt x="67" y="49"/>
                    <a:pt x="69" y="50"/>
                    <a:pt x="70" y="53"/>
                  </a:cubicBezTo>
                  <a:cubicBezTo>
                    <a:pt x="70" y="54"/>
                    <a:pt x="71" y="54"/>
                    <a:pt x="72" y="55"/>
                  </a:cubicBezTo>
                  <a:cubicBezTo>
                    <a:pt x="74" y="56"/>
                    <a:pt x="75" y="57"/>
                    <a:pt x="75" y="59"/>
                  </a:cubicBezTo>
                  <a:cubicBezTo>
                    <a:pt x="75" y="61"/>
                    <a:pt x="75" y="63"/>
                    <a:pt x="75" y="65"/>
                  </a:cubicBezTo>
                  <a:cubicBezTo>
                    <a:pt x="75" y="66"/>
                    <a:pt x="76" y="68"/>
                    <a:pt x="77" y="70"/>
                  </a:cubicBezTo>
                  <a:cubicBezTo>
                    <a:pt x="74" y="70"/>
                    <a:pt x="67" y="70"/>
                    <a:pt x="72" y="74"/>
                  </a:cubicBezTo>
                  <a:cubicBezTo>
                    <a:pt x="74" y="75"/>
                    <a:pt x="75" y="76"/>
                    <a:pt x="76" y="78"/>
                  </a:cubicBezTo>
                  <a:cubicBezTo>
                    <a:pt x="76" y="79"/>
                    <a:pt x="77" y="80"/>
                    <a:pt x="77" y="81"/>
                  </a:cubicBezTo>
                  <a:cubicBezTo>
                    <a:pt x="77" y="82"/>
                    <a:pt x="80" y="81"/>
                    <a:pt x="80" y="81"/>
                  </a:cubicBezTo>
                  <a:cubicBezTo>
                    <a:pt x="82" y="80"/>
                    <a:pt x="80" y="81"/>
                    <a:pt x="80" y="8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0" name="Freeform 744">
              <a:extLst>
                <a:ext uri="{FF2B5EF4-FFF2-40B4-BE49-F238E27FC236}">
                  <a16:creationId xmlns:a16="http://schemas.microsoft.com/office/drawing/2014/main" id="{3AD89E21-E668-498B-B9D6-6B084D1F2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3810" y="3826379"/>
              <a:ext cx="383858" cy="473057"/>
            </a:xfrm>
            <a:custGeom>
              <a:avLst/>
              <a:gdLst>
                <a:gd name="T0" fmla="*/ 6 w 82"/>
                <a:gd name="T1" fmla="*/ 39 h 101"/>
                <a:gd name="T2" fmla="*/ 6 w 82"/>
                <a:gd name="T3" fmla="*/ 41 h 101"/>
                <a:gd name="T4" fmla="*/ 4 w 82"/>
                <a:gd name="T5" fmla="*/ 43 h 101"/>
                <a:gd name="T6" fmla="*/ 2 w 82"/>
                <a:gd name="T7" fmla="*/ 49 h 101"/>
                <a:gd name="T8" fmla="*/ 2 w 82"/>
                <a:gd name="T9" fmla="*/ 51 h 101"/>
                <a:gd name="T10" fmla="*/ 1 w 82"/>
                <a:gd name="T11" fmla="*/ 53 h 101"/>
                <a:gd name="T12" fmla="*/ 4 w 82"/>
                <a:gd name="T13" fmla="*/ 58 h 101"/>
                <a:gd name="T14" fmla="*/ 6 w 82"/>
                <a:gd name="T15" fmla="*/ 60 h 101"/>
                <a:gd name="T16" fmla="*/ 6 w 82"/>
                <a:gd name="T17" fmla="*/ 63 h 101"/>
                <a:gd name="T18" fmla="*/ 9 w 82"/>
                <a:gd name="T19" fmla="*/ 68 h 101"/>
                <a:gd name="T20" fmla="*/ 9 w 82"/>
                <a:gd name="T21" fmla="*/ 74 h 101"/>
                <a:gd name="T22" fmla="*/ 15 w 82"/>
                <a:gd name="T23" fmla="*/ 76 h 101"/>
                <a:gd name="T24" fmla="*/ 18 w 82"/>
                <a:gd name="T25" fmla="*/ 81 h 101"/>
                <a:gd name="T26" fmla="*/ 22 w 82"/>
                <a:gd name="T27" fmla="*/ 84 h 101"/>
                <a:gd name="T28" fmla="*/ 26 w 82"/>
                <a:gd name="T29" fmla="*/ 88 h 101"/>
                <a:gd name="T30" fmla="*/ 26 w 82"/>
                <a:gd name="T31" fmla="*/ 91 h 101"/>
                <a:gd name="T32" fmla="*/ 28 w 82"/>
                <a:gd name="T33" fmla="*/ 92 h 101"/>
                <a:gd name="T34" fmla="*/ 32 w 82"/>
                <a:gd name="T35" fmla="*/ 96 h 101"/>
                <a:gd name="T36" fmla="*/ 35 w 82"/>
                <a:gd name="T37" fmla="*/ 95 h 101"/>
                <a:gd name="T38" fmla="*/ 39 w 82"/>
                <a:gd name="T39" fmla="*/ 94 h 101"/>
                <a:gd name="T40" fmla="*/ 44 w 82"/>
                <a:gd name="T41" fmla="*/ 100 h 101"/>
                <a:gd name="T42" fmla="*/ 51 w 82"/>
                <a:gd name="T43" fmla="*/ 100 h 101"/>
                <a:gd name="T44" fmla="*/ 55 w 82"/>
                <a:gd name="T45" fmla="*/ 98 h 101"/>
                <a:gd name="T46" fmla="*/ 59 w 82"/>
                <a:gd name="T47" fmla="*/ 97 h 101"/>
                <a:gd name="T48" fmla="*/ 69 w 82"/>
                <a:gd name="T49" fmla="*/ 94 h 101"/>
                <a:gd name="T50" fmla="*/ 69 w 82"/>
                <a:gd name="T51" fmla="*/ 91 h 101"/>
                <a:gd name="T52" fmla="*/ 66 w 82"/>
                <a:gd name="T53" fmla="*/ 90 h 101"/>
                <a:gd name="T54" fmla="*/ 61 w 82"/>
                <a:gd name="T55" fmla="*/ 83 h 101"/>
                <a:gd name="T56" fmla="*/ 59 w 82"/>
                <a:gd name="T57" fmla="*/ 80 h 101"/>
                <a:gd name="T58" fmla="*/ 56 w 82"/>
                <a:gd name="T59" fmla="*/ 78 h 101"/>
                <a:gd name="T60" fmla="*/ 59 w 82"/>
                <a:gd name="T61" fmla="*/ 75 h 101"/>
                <a:gd name="T62" fmla="*/ 61 w 82"/>
                <a:gd name="T63" fmla="*/ 67 h 101"/>
                <a:gd name="T64" fmla="*/ 62 w 82"/>
                <a:gd name="T65" fmla="*/ 64 h 101"/>
                <a:gd name="T66" fmla="*/ 65 w 82"/>
                <a:gd name="T67" fmla="*/ 62 h 101"/>
                <a:gd name="T68" fmla="*/ 65 w 82"/>
                <a:gd name="T69" fmla="*/ 58 h 101"/>
                <a:gd name="T70" fmla="*/ 67 w 82"/>
                <a:gd name="T71" fmla="*/ 55 h 101"/>
                <a:gd name="T72" fmla="*/ 71 w 82"/>
                <a:gd name="T73" fmla="*/ 52 h 101"/>
                <a:gd name="T74" fmla="*/ 72 w 82"/>
                <a:gd name="T75" fmla="*/ 45 h 101"/>
                <a:gd name="T76" fmla="*/ 72 w 82"/>
                <a:gd name="T77" fmla="*/ 42 h 101"/>
                <a:gd name="T78" fmla="*/ 74 w 82"/>
                <a:gd name="T79" fmla="*/ 37 h 101"/>
                <a:gd name="T80" fmla="*/ 79 w 82"/>
                <a:gd name="T81" fmla="*/ 29 h 101"/>
                <a:gd name="T82" fmla="*/ 82 w 82"/>
                <a:gd name="T83" fmla="*/ 27 h 101"/>
                <a:gd name="T84" fmla="*/ 79 w 82"/>
                <a:gd name="T85" fmla="*/ 23 h 101"/>
                <a:gd name="T86" fmla="*/ 76 w 82"/>
                <a:gd name="T87" fmla="*/ 17 h 101"/>
                <a:gd name="T88" fmla="*/ 76 w 82"/>
                <a:gd name="T89" fmla="*/ 11 h 101"/>
                <a:gd name="T90" fmla="*/ 75 w 82"/>
                <a:gd name="T91" fmla="*/ 9 h 101"/>
                <a:gd name="T92" fmla="*/ 74 w 82"/>
                <a:gd name="T93" fmla="*/ 5 h 101"/>
                <a:gd name="T94" fmla="*/ 68 w 82"/>
                <a:gd name="T95" fmla="*/ 0 h 101"/>
                <a:gd name="T96" fmla="*/ 64 w 82"/>
                <a:gd name="T97" fmla="*/ 2 h 101"/>
                <a:gd name="T98" fmla="*/ 60 w 82"/>
                <a:gd name="T99" fmla="*/ 5 h 101"/>
                <a:gd name="T100" fmla="*/ 56 w 82"/>
                <a:gd name="T101" fmla="*/ 5 h 101"/>
                <a:gd name="T102" fmla="*/ 46 w 82"/>
                <a:gd name="T103" fmla="*/ 5 h 101"/>
                <a:gd name="T104" fmla="*/ 17 w 82"/>
                <a:gd name="T105" fmla="*/ 5 h 101"/>
                <a:gd name="T106" fmla="*/ 16 w 82"/>
                <a:gd name="T107" fmla="*/ 14 h 101"/>
                <a:gd name="T108" fmla="*/ 13 w 82"/>
                <a:gd name="T109" fmla="*/ 16 h 101"/>
                <a:gd name="T110" fmla="*/ 11 w 82"/>
                <a:gd name="T111" fmla="*/ 18 h 101"/>
                <a:gd name="T112" fmla="*/ 11 w 82"/>
                <a:gd name="T113" fmla="*/ 32 h 101"/>
                <a:gd name="T114" fmla="*/ 11 w 82"/>
                <a:gd name="T115" fmla="*/ 37 h 101"/>
                <a:gd name="T116" fmla="*/ 6 w 82"/>
                <a:gd name="T117" fmla="*/ 3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01">
                  <a:moveTo>
                    <a:pt x="6" y="39"/>
                  </a:moveTo>
                  <a:cubicBezTo>
                    <a:pt x="6" y="39"/>
                    <a:pt x="6" y="40"/>
                    <a:pt x="6" y="41"/>
                  </a:cubicBezTo>
                  <a:cubicBezTo>
                    <a:pt x="5" y="42"/>
                    <a:pt x="4" y="42"/>
                    <a:pt x="4" y="43"/>
                  </a:cubicBezTo>
                  <a:cubicBezTo>
                    <a:pt x="4" y="45"/>
                    <a:pt x="2" y="47"/>
                    <a:pt x="2" y="49"/>
                  </a:cubicBezTo>
                  <a:cubicBezTo>
                    <a:pt x="2" y="50"/>
                    <a:pt x="3" y="51"/>
                    <a:pt x="2" y="51"/>
                  </a:cubicBezTo>
                  <a:cubicBezTo>
                    <a:pt x="2" y="52"/>
                    <a:pt x="0" y="53"/>
                    <a:pt x="1" y="53"/>
                  </a:cubicBezTo>
                  <a:cubicBezTo>
                    <a:pt x="4" y="53"/>
                    <a:pt x="3" y="57"/>
                    <a:pt x="4" y="58"/>
                  </a:cubicBezTo>
                  <a:cubicBezTo>
                    <a:pt x="4" y="59"/>
                    <a:pt x="5" y="59"/>
                    <a:pt x="6" y="60"/>
                  </a:cubicBezTo>
                  <a:cubicBezTo>
                    <a:pt x="6" y="61"/>
                    <a:pt x="6" y="62"/>
                    <a:pt x="6" y="63"/>
                  </a:cubicBezTo>
                  <a:cubicBezTo>
                    <a:pt x="7" y="65"/>
                    <a:pt x="9" y="66"/>
                    <a:pt x="9" y="68"/>
                  </a:cubicBezTo>
                  <a:cubicBezTo>
                    <a:pt x="9" y="69"/>
                    <a:pt x="8" y="74"/>
                    <a:pt x="9" y="74"/>
                  </a:cubicBezTo>
                  <a:cubicBezTo>
                    <a:pt x="12" y="74"/>
                    <a:pt x="13" y="75"/>
                    <a:pt x="15" y="76"/>
                  </a:cubicBezTo>
                  <a:cubicBezTo>
                    <a:pt x="17" y="77"/>
                    <a:pt x="16" y="80"/>
                    <a:pt x="18" y="81"/>
                  </a:cubicBezTo>
                  <a:cubicBezTo>
                    <a:pt x="19" y="82"/>
                    <a:pt x="22" y="82"/>
                    <a:pt x="22" y="84"/>
                  </a:cubicBezTo>
                  <a:cubicBezTo>
                    <a:pt x="22" y="86"/>
                    <a:pt x="25" y="87"/>
                    <a:pt x="26" y="88"/>
                  </a:cubicBezTo>
                  <a:cubicBezTo>
                    <a:pt x="26" y="89"/>
                    <a:pt x="26" y="90"/>
                    <a:pt x="26" y="91"/>
                  </a:cubicBezTo>
                  <a:cubicBezTo>
                    <a:pt x="27" y="91"/>
                    <a:pt x="28" y="92"/>
                    <a:pt x="28" y="92"/>
                  </a:cubicBezTo>
                  <a:cubicBezTo>
                    <a:pt x="29" y="93"/>
                    <a:pt x="30" y="95"/>
                    <a:pt x="32" y="96"/>
                  </a:cubicBezTo>
                  <a:cubicBezTo>
                    <a:pt x="33" y="97"/>
                    <a:pt x="33" y="93"/>
                    <a:pt x="35" y="95"/>
                  </a:cubicBezTo>
                  <a:cubicBezTo>
                    <a:pt x="37" y="96"/>
                    <a:pt x="37" y="94"/>
                    <a:pt x="39" y="94"/>
                  </a:cubicBezTo>
                  <a:cubicBezTo>
                    <a:pt x="41" y="95"/>
                    <a:pt x="42" y="98"/>
                    <a:pt x="44" y="100"/>
                  </a:cubicBezTo>
                  <a:cubicBezTo>
                    <a:pt x="46" y="95"/>
                    <a:pt x="49" y="101"/>
                    <a:pt x="51" y="100"/>
                  </a:cubicBezTo>
                  <a:cubicBezTo>
                    <a:pt x="52" y="99"/>
                    <a:pt x="53" y="98"/>
                    <a:pt x="55" y="98"/>
                  </a:cubicBezTo>
                  <a:cubicBezTo>
                    <a:pt x="56" y="98"/>
                    <a:pt x="58" y="98"/>
                    <a:pt x="59" y="97"/>
                  </a:cubicBezTo>
                  <a:cubicBezTo>
                    <a:pt x="61" y="93"/>
                    <a:pt x="65" y="91"/>
                    <a:pt x="69" y="94"/>
                  </a:cubicBezTo>
                  <a:cubicBezTo>
                    <a:pt x="69" y="93"/>
                    <a:pt x="69" y="92"/>
                    <a:pt x="69" y="91"/>
                  </a:cubicBezTo>
                  <a:cubicBezTo>
                    <a:pt x="69" y="90"/>
                    <a:pt x="66" y="90"/>
                    <a:pt x="66" y="90"/>
                  </a:cubicBezTo>
                  <a:cubicBezTo>
                    <a:pt x="64" y="88"/>
                    <a:pt x="63" y="85"/>
                    <a:pt x="61" y="83"/>
                  </a:cubicBezTo>
                  <a:cubicBezTo>
                    <a:pt x="60" y="82"/>
                    <a:pt x="60" y="81"/>
                    <a:pt x="59" y="80"/>
                  </a:cubicBezTo>
                  <a:cubicBezTo>
                    <a:pt x="58" y="79"/>
                    <a:pt x="57" y="79"/>
                    <a:pt x="56" y="78"/>
                  </a:cubicBezTo>
                  <a:cubicBezTo>
                    <a:pt x="53" y="75"/>
                    <a:pt x="59" y="75"/>
                    <a:pt x="59" y="75"/>
                  </a:cubicBezTo>
                  <a:cubicBezTo>
                    <a:pt x="61" y="74"/>
                    <a:pt x="60" y="69"/>
                    <a:pt x="61" y="67"/>
                  </a:cubicBezTo>
                  <a:cubicBezTo>
                    <a:pt x="61" y="66"/>
                    <a:pt x="61" y="64"/>
                    <a:pt x="62" y="64"/>
                  </a:cubicBezTo>
                  <a:cubicBezTo>
                    <a:pt x="63" y="63"/>
                    <a:pt x="65" y="63"/>
                    <a:pt x="65" y="62"/>
                  </a:cubicBezTo>
                  <a:cubicBezTo>
                    <a:pt x="65" y="61"/>
                    <a:pt x="65" y="60"/>
                    <a:pt x="65" y="58"/>
                  </a:cubicBezTo>
                  <a:cubicBezTo>
                    <a:pt x="65" y="57"/>
                    <a:pt x="66" y="56"/>
                    <a:pt x="67" y="55"/>
                  </a:cubicBezTo>
                  <a:cubicBezTo>
                    <a:pt x="68" y="53"/>
                    <a:pt x="70" y="54"/>
                    <a:pt x="71" y="52"/>
                  </a:cubicBezTo>
                  <a:cubicBezTo>
                    <a:pt x="71" y="50"/>
                    <a:pt x="72" y="48"/>
                    <a:pt x="72" y="45"/>
                  </a:cubicBezTo>
                  <a:cubicBezTo>
                    <a:pt x="72" y="44"/>
                    <a:pt x="72" y="43"/>
                    <a:pt x="72" y="42"/>
                  </a:cubicBezTo>
                  <a:cubicBezTo>
                    <a:pt x="72" y="40"/>
                    <a:pt x="74" y="38"/>
                    <a:pt x="74" y="37"/>
                  </a:cubicBezTo>
                  <a:cubicBezTo>
                    <a:pt x="74" y="33"/>
                    <a:pt x="75" y="30"/>
                    <a:pt x="79" y="29"/>
                  </a:cubicBezTo>
                  <a:cubicBezTo>
                    <a:pt x="80" y="29"/>
                    <a:pt x="81" y="29"/>
                    <a:pt x="82" y="27"/>
                  </a:cubicBezTo>
                  <a:cubicBezTo>
                    <a:pt x="82" y="26"/>
                    <a:pt x="80" y="24"/>
                    <a:pt x="79" y="23"/>
                  </a:cubicBezTo>
                  <a:cubicBezTo>
                    <a:pt x="77" y="21"/>
                    <a:pt x="76" y="19"/>
                    <a:pt x="76" y="17"/>
                  </a:cubicBezTo>
                  <a:cubicBezTo>
                    <a:pt x="76" y="16"/>
                    <a:pt x="75" y="11"/>
                    <a:pt x="76" y="11"/>
                  </a:cubicBezTo>
                  <a:cubicBezTo>
                    <a:pt x="77" y="10"/>
                    <a:pt x="76" y="10"/>
                    <a:pt x="75" y="9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72" y="3"/>
                    <a:pt x="69" y="2"/>
                    <a:pt x="68" y="0"/>
                  </a:cubicBezTo>
                  <a:cubicBezTo>
                    <a:pt x="67" y="0"/>
                    <a:pt x="65" y="1"/>
                    <a:pt x="64" y="2"/>
                  </a:cubicBezTo>
                  <a:cubicBezTo>
                    <a:pt x="63" y="5"/>
                    <a:pt x="61" y="3"/>
                    <a:pt x="60" y="5"/>
                  </a:cubicBezTo>
                  <a:cubicBezTo>
                    <a:pt x="59" y="9"/>
                    <a:pt x="58" y="5"/>
                    <a:pt x="56" y="5"/>
                  </a:cubicBezTo>
                  <a:cubicBezTo>
                    <a:pt x="52" y="5"/>
                    <a:pt x="49" y="5"/>
                    <a:pt x="46" y="5"/>
                  </a:cubicBezTo>
                  <a:cubicBezTo>
                    <a:pt x="37" y="5"/>
                    <a:pt x="27" y="5"/>
                    <a:pt x="17" y="5"/>
                  </a:cubicBezTo>
                  <a:cubicBezTo>
                    <a:pt x="15" y="5"/>
                    <a:pt x="16" y="12"/>
                    <a:pt x="16" y="14"/>
                  </a:cubicBezTo>
                  <a:cubicBezTo>
                    <a:pt x="16" y="16"/>
                    <a:pt x="15" y="16"/>
                    <a:pt x="13" y="16"/>
                  </a:cubicBezTo>
                  <a:cubicBezTo>
                    <a:pt x="10" y="16"/>
                    <a:pt x="11" y="16"/>
                    <a:pt x="11" y="18"/>
                  </a:cubicBezTo>
                  <a:cubicBezTo>
                    <a:pt x="11" y="23"/>
                    <a:pt x="11" y="27"/>
                    <a:pt x="11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1" y="39"/>
                    <a:pt x="7" y="38"/>
                    <a:pt x="6" y="3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1" name="Freeform 745">
              <a:extLst>
                <a:ext uri="{FF2B5EF4-FFF2-40B4-BE49-F238E27FC236}">
                  <a16:creationId xmlns:a16="http://schemas.microsoft.com/office/drawing/2014/main" id="{926EE0D7-F4DF-4F03-BEC4-425FC4F91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9886" y="3947430"/>
              <a:ext cx="149721" cy="135388"/>
            </a:xfrm>
            <a:custGeom>
              <a:avLst/>
              <a:gdLst>
                <a:gd name="T0" fmla="*/ 3 w 32"/>
                <a:gd name="T1" fmla="*/ 19 h 29"/>
                <a:gd name="T2" fmla="*/ 7 w 32"/>
                <a:gd name="T3" fmla="*/ 20 h 29"/>
                <a:gd name="T4" fmla="*/ 7 w 32"/>
                <a:gd name="T5" fmla="*/ 17 h 29"/>
                <a:gd name="T6" fmla="*/ 10 w 32"/>
                <a:gd name="T7" fmla="*/ 19 h 29"/>
                <a:gd name="T8" fmla="*/ 12 w 32"/>
                <a:gd name="T9" fmla="*/ 18 h 29"/>
                <a:gd name="T10" fmla="*/ 14 w 32"/>
                <a:gd name="T11" fmla="*/ 18 h 29"/>
                <a:gd name="T12" fmla="*/ 29 w 32"/>
                <a:gd name="T13" fmla="*/ 29 h 29"/>
                <a:gd name="T14" fmla="*/ 32 w 32"/>
                <a:gd name="T15" fmla="*/ 27 h 29"/>
                <a:gd name="T16" fmla="*/ 24 w 32"/>
                <a:gd name="T17" fmla="*/ 19 h 29"/>
                <a:gd name="T18" fmla="*/ 19 w 32"/>
                <a:gd name="T19" fmla="*/ 16 h 29"/>
                <a:gd name="T20" fmla="*/ 17 w 32"/>
                <a:gd name="T21" fmla="*/ 14 h 29"/>
                <a:gd name="T22" fmla="*/ 17 w 32"/>
                <a:gd name="T23" fmla="*/ 16 h 29"/>
                <a:gd name="T24" fmla="*/ 16 w 32"/>
                <a:gd name="T25" fmla="*/ 14 h 29"/>
                <a:gd name="T26" fmla="*/ 14 w 32"/>
                <a:gd name="T27" fmla="*/ 9 h 29"/>
                <a:gd name="T28" fmla="*/ 10 w 32"/>
                <a:gd name="T29" fmla="*/ 0 h 29"/>
                <a:gd name="T30" fmla="*/ 2 w 32"/>
                <a:gd name="T31" fmla="*/ 7 h 29"/>
                <a:gd name="T32" fmla="*/ 1 w 32"/>
                <a:gd name="T33" fmla="*/ 13 h 29"/>
                <a:gd name="T34" fmla="*/ 0 w 32"/>
                <a:gd name="T35" fmla="*/ 20 h 29"/>
                <a:gd name="T36" fmla="*/ 3 w 32"/>
                <a:gd name="T3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29">
                  <a:moveTo>
                    <a:pt x="3" y="19"/>
                  </a:moveTo>
                  <a:cubicBezTo>
                    <a:pt x="4" y="19"/>
                    <a:pt x="6" y="21"/>
                    <a:pt x="7" y="20"/>
                  </a:cubicBezTo>
                  <a:cubicBezTo>
                    <a:pt x="7" y="19"/>
                    <a:pt x="6" y="17"/>
                    <a:pt x="7" y="17"/>
                  </a:cubicBezTo>
                  <a:cubicBezTo>
                    <a:pt x="9" y="17"/>
                    <a:pt x="9" y="19"/>
                    <a:pt x="10" y="19"/>
                  </a:cubicBezTo>
                  <a:cubicBezTo>
                    <a:pt x="11" y="19"/>
                    <a:pt x="12" y="18"/>
                    <a:pt x="12" y="18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22" y="18"/>
                    <a:pt x="25" y="2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29" y="25"/>
                    <a:pt x="26" y="22"/>
                    <a:pt x="24" y="19"/>
                  </a:cubicBezTo>
                  <a:cubicBezTo>
                    <a:pt x="23" y="17"/>
                    <a:pt x="21" y="17"/>
                    <a:pt x="19" y="16"/>
                  </a:cubicBezTo>
                  <a:cubicBezTo>
                    <a:pt x="18" y="16"/>
                    <a:pt x="18" y="14"/>
                    <a:pt x="17" y="14"/>
                  </a:cubicBezTo>
                  <a:cubicBezTo>
                    <a:pt x="16" y="14"/>
                    <a:pt x="17" y="15"/>
                    <a:pt x="17" y="16"/>
                  </a:cubicBezTo>
                  <a:cubicBezTo>
                    <a:pt x="17" y="16"/>
                    <a:pt x="16" y="14"/>
                    <a:pt x="16" y="14"/>
                  </a:cubicBezTo>
                  <a:cubicBezTo>
                    <a:pt x="15" y="12"/>
                    <a:pt x="14" y="11"/>
                    <a:pt x="14" y="9"/>
                  </a:cubicBezTo>
                  <a:cubicBezTo>
                    <a:pt x="13" y="6"/>
                    <a:pt x="13" y="3"/>
                    <a:pt x="10" y="0"/>
                  </a:cubicBezTo>
                  <a:cubicBezTo>
                    <a:pt x="9" y="4"/>
                    <a:pt x="4" y="4"/>
                    <a:pt x="2" y="7"/>
                  </a:cubicBezTo>
                  <a:cubicBezTo>
                    <a:pt x="1" y="9"/>
                    <a:pt x="2" y="11"/>
                    <a:pt x="1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2" name="Freeform 746">
              <a:extLst>
                <a:ext uri="{FF2B5EF4-FFF2-40B4-BE49-F238E27FC236}">
                  <a16:creationId xmlns:a16="http://schemas.microsoft.com/office/drawing/2014/main" id="{AF4265B0-7EC0-40DF-B6AF-A8CA3F4C6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839" y="4012736"/>
              <a:ext cx="345630" cy="286701"/>
            </a:xfrm>
            <a:custGeom>
              <a:avLst/>
              <a:gdLst>
                <a:gd name="T0" fmla="*/ 70 w 74"/>
                <a:gd name="T1" fmla="*/ 38 h 61"/>
                <a:gd name="T2" fmla="*/ 57 w 74"/>
                <a:gd name="T3" fmla="*/ 33 h 61"/>
                <a:gd name="T4" fmla="*/ 51 w 74"/>
                <a:gd name="T5" fmla="*/ 29 h 61"/>
                <a:gd name="T6" fmla="*/ 48 w 74"/>
                <a:gd name="T7" fmla="*/ 24 h 61"/>
                <a:gd name="T8" fmla="*/ 51 w 74"/>
                <a:gd name="T9" fmla="*/ 20 h 61"/>
                <a:gd name="T10" fmla="*/ 45 w 74"/>
                <a:gd name="T11" fmla="*/ 23 h 61"/>
                <a:gd name="T12" fmla="*/ 44 w 74"/>
                <a:gd name="T13" fmla="*/ 18 h 61"/>
                <a:gd name="T14" fmla="*/ 44 w 74"/>
                <a:gd name="T15" fmla="*/ 12 h 61"/>
                <a:gd name="T16" fmla="*/ 37 w 74"/>
                <a:gd name="T17" fmla="*/ 5 h 61"/>
                <a:gd name="T18" fmla="*/ 28 w 74"/>
                <a:gd name="T19" fmla="*/ 4 h 61"/>
                <a:gd name="T20" fmla="*/ 24 w 74"/>
                <a:gd name="T21" fmla="*/ 5 h 61"/>
                <a:gd name="T22" fmla="*/ 21 w 74"/>
                <a:gd name="T23" fmla="*/ 5 h 61"/>
                <a:gd name="T24" fmla="*/ 18 w 74"/>
                <a:gd name="T25" fmla="*/ 5 h 61"/>
                <a:gd name="T26" fmla="*/ 17 w 74"/>
                <a:gd name="T27" fmla="*/ 8 h 61"/>
                <a:gd name="T28" fmla="*/ 15 w 74"/>
                <a:gd name="T29" fmla="*/ 13 h 61"/>
                <a:gd name="T30" fmla="*/ 12 w 74"/>
                <a:gd name="T31" fmla="*/ 14 h 61"/>
                <a:gd name="T32" fmla="*/ 10 w 74"/>
                <a:gd name="T33" fmla="*/ 18 h 61"/>
                <a:gd name="T34" fmla="*/ 10 w 74"/>
                <a:gd name="T35" fmla="*/ 23 h 61"/>
                <a:gd name="T36" fmla="*/ 5 w 74"/>
                <a:gd name="T37" fmla="*/ 34 h 61"/>
                <a:gd name="T38" fmla="*/ 1 w 74"/>
                <a:gd name="T39" fmla="*/ 35 h 61"/>
                <a:gd name="T40" fmla="*/ 2 w 74"/>
                <a:gd name="T41" fmla="*/ 38 h 61"/>
                <a:gd name="T42" fmla="*/ 9 w 74"/>
                <a:gd name="T43" fmla="*/ 47 h 61"/>
                <a:gd name="T44" fmla="*/ 13 w 74"/>
                <a:gd name="T45" fmla="*/ 50 h 61"/>
                <a:gd name="T46" fmla="*/ 14 w 74"/>
                <a:gd name="T47" fmla="*/ 54 h 61"/>
                <a:gd name="T48" fmla="*/ 20 w 74"/>
                <a:gd name="T49" fmla="*/ 55 h 61"/>
                <a:gd name="T50" fmla="*/ 25 w 74"/>
                <a:gd name="T51" fmla="*/ 59 h 61"/>
                <a:gd name="T52" fmla="*/ 33 w 74"/>
                <a:gd name="T53" fmla="*/ 60 h 61"/>
                <a:gd name="T54" fmla="*/ 39 w 74"/>
                <a:gd name="T55" fmla="*/ 57 h 61"/>
                <a:gd name="T56" fmla="*/ 47 w 74"/>
                <a:gd name="T57" fmla="*/ 56 h 61"/>
                <a:gd name="T58" fmla="*/ 54 w 74"/>
                <a:gd name="T59" fmla="*/ 53 h 61"/>
                <a:gd name="T60" fmla="*/ 59 w 74"/>
                <a:gd name="T61" fmla="*/ 53 h 61"/>
                <a:gd name="T62" fmla="*/ 74 w 74"/>
                <a:gd name="T63" fmla="*/ 38 h 61"/>
                <a:gd name="T64" fmla="*/ 70 w 74"/>
                <a:gd name="T6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61">
                  <a:moveTo>
                    <a:pt x="70" y="38"/>
                  </a:moveTo>
                  <a:cubicBezTo>
                    <a:pt x="65" y="36"/>
                    <a:pt x="61" y="35"/>
                    <a:pt x="57" y="33"/>
                  </a:cubicBezTo>
                  <a:cubicBezTo>
                    <a:pt x="54" y="32"/>
                    <a:pt x="53" y="31"/>
                    <a:pt x="51" y="29"/>
                  </a:cubicBezTo>
                  <a:cubicBezTo>
                    <a:pt x="50" y="28"/>
                    <a:pt x="49" y="26"/>
                    <a:pt x="48" y="24"/>
                  </a:cubicBezTo>
                  <a:cubicBezTo>
                    <a:pt x="48" y="23"/>
                    <a:pt x="51" y="21"/>
                    <a:pt x="51" y="20"/>
                  </a:cubicBezTo>
                  <a:cubicBezTo>
                    <a:pt x="49" y="21"/>
                    <a:pt x="47" y="22"/>
                    <a:pt x="45" y="23"/>
                  </a:cubicBezTo>
                  <a:cubicBezTo>
                    <a:pt x="43" y="23"/>
                    <a:pt x="43" y="19"/>
                    <a:pt x="44" y="18"/>
                  </a:cubicBezTo>
                  <a:cubicBezTo>
                    <a:pt x="47" y="15"/>
                    <a:pt x="46" y="15"/>
                    <a:pt x="44" y="12"/>
                  </a:cubicBezTo>
                  <a:cubicBezTo>
                    <a:pt x="42" y="10"/>
                    <a:pt x="40" y="6"/>
                    <a:pt x="37" y="5"/>
                  </a:cubicBezTo>
                  <a:cubicBezTo>
                    <a:pt x="35" y="5"/>
                    <a:pt x="30" y="3"/>
                    <a:pt x="28" y="4"/>
                  </a:cubicBezTo>
                  <a:cubicBezTo>
                    <a:pt x="26" y="7"/>
                    <a:pt x="24" y="0"/>
                    <a:pt x="24" y="5"/>
                  </a:cubicBezTo>
                  <a:cubicBezTo>
                    <a:pt x="24" y="7"/>
                    <a:pt x="22" y="6"/>
                    <a:pt x="21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6" y="6"/>
                    <a:pt x="17" y="6"/>
                    <a:pt x="17" y="8"/>
                  </a:cubicBezTo>
                  <a:cubicBezTo>
                    <a:pt x="17" y="9"/>
                    <a:pt x="16" y="12"/>
                    <a:pt x="15" y="13"/>
                  </a:cubicBezTo>
                  <a:cubicBezTo>
                    <a:pt x="15" y="14"/>
                    <a:pt x="12" y="13"/>
                    <a:pt x="12" y="14"/>
                  </a:cubicBezTo>
                  <a:cubicBezTo>
                    <a:pt x="12" y="16"/>
                    <a:pt x="10" y="17"/>
                    <a:pt x="10" y="18"/>
                  </a:cubicBezTo>
                  <a:cubicBezTo>
                    <a:pt x="10" y="19"/>
                    <a:pt x="11" y="22"/>
                    <a:pt x="10" y="23"/>
                  </a:cubicBezTo>
                  <a:cubicBezTo>
                    <a:pt x="4" y="24"/>
                    <a:pt x="6" y="30"/>
                    <a:pt x="5" y="34"/>
                  </a:cubicBezTo>
                  <a:cubicBezTo>
                    <a:pt x="4" y="35"/>
                    <a:pt x="3" y="35"/>
                    <a:pt x="1" y="35"/>
                  </a:cubicBezTo>
                  <a:cubicBezTo>
                    <a:pt x="0" y="36"/>
                    <a:pt x="0" y="38"/>
                    <a:pt x="2" y="38"/>
                  </a:cubicBezTo>
                  <a:cubicBezTo>
                    <a:pt x="5" y="39"/>
                    <a:pt x="8" y="45"/>
                    <a:pt x="9" y="47"/>
                  </a:cubicBezTo>
                  <a:cubicBezTo>
                    <a:pt x="10" y="49"/>
                    <a:pt x="11" y="49"/>
                    <a:pt x="13" y="50"/>
                  </a:cubicBezTo>
                  <a:cubicBezTo>
                    <a:pt x="14" y="51"/>
                    <a:pt x="13" y="53"/>
                    <a:pt x="14" y="54"/>
                  </a:cubicBezTo>
                  <a:cubicBezTo>
                    <a:pt x="16" y="56"/>
                    <a:pt x="18" y="54"/>
                    <a:pt x="20" y="55"/>
                  </a:cubicBezTo>
                  <a:cubicBezTo>
                    <a:pt x="21" y="56"/>
                    <a:pt x="23" y="58"/>
                    <a:pt x="25" y="59"/>
                  </a:cubicBezTo>
                  <a:cubicBezTo>
                    <a:pt x="27" y="59"/>
                    <a:pt x="31" y="61"/>
                    <a:pt x="33" y="60"/>
                  </a:cubicBezTo>
                  <a:cubicBezTo>
                    <a:pt x="35" y="58"/>
                    <a:pt x="36" y="56"/>
                    <a:pt x="39" y="57"/>
                  </a:cubicBezTo>
                  <a:cubicBezTo>
                    <a:pt x="42" y="58"/>
                    <a:pt x="45" y="57"/>
                    <a:pt x="47" y="56"/>
                  </a:cubicBezTo>
                  <a:cubicBezTo>
                    <a:pt x="49" y="54"/>
                    <a:pt x="51" y="53"/>
                    <a:pt x="54" y="53"/>
                  </a:cubicBezTo>
                  <a:cubicBezTo>
                    <a:pt x="55" y="53"/>
                    <a:pt x="59" y="53"/>
                    <a:pt x="59" y="53"/>
                  </a:cubicBezTo>
                  <a:cubicBezTo>
                    <a:pt x="64" y="48"/>
                    <a:pt x="69" y="43"/>
                    <a:pt x="74" y="38"/>
                  </a:cubicBezTo>
                  <a:cubicBezTo>
                    <a:pt x="73" y="38"/>
                    <a:pt x="71" y="38"/>
                    <a:pt x="70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3" name="Freeform 747">
              <a:extLst>
                <a:ext uri="{FF2B5EF4-FFF2-40B4-BE49-F238E27FC236}">
                  <a16:creationId xmlns:a16="http://schemas.microsoft.com/office/drawing/2014/main" id="{2001CDA4-284A-4108-BE85-B2C031347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9360" y="4097153"/>
              <a:ext cx="406155" cy="388639"/>
            </a:xfrm>
            <a:custGeom>
              <a:avLst/>
              <a:gdLst>
                <a:gd name="T0" fmla="*/ 86 w 87"/>
                <a:gd name="T1" fmla="*/ 1 h 83"/>
                <a:gd name="T2" fmla="*/ 83 w 87"/>
                <a:gd name="T3" fmla="*/ 0 h 83"/>
                <a:gd name="T4" fmla="*/ 79 w 87"/>
                <a:gd name="T5" fmla="*/ 3 h 83"/>
                <a:gd name="T6" fmla="*/ 71 w 87"/>
                <a:gd name="T7" fmla="*/ 3 h 83"/>
                <a:gd name="T8" fmla="*/ 69 w 87"/>
                <a:gd name="T9" fmla="*/ 4 h 83"/>
                <a:gd name="T10" fmla="*/ 68 w 87"/>
                <a:gd name="T11" fmla="*/ 3 h 83"/>
                <a:gd name="T12" fmla="*/ 63 w 87"/>
                <a:gd name="T13" fmla="*/ 6 h 83"/>
                <a:gd name="T14" fmla="*/ 58 w 87"/>
                <a:gd name="T15" fmla="*/ 5 h 83"/>
                <a:gd name="T16" fmla="*/ 53 w 87"/>
                <a:gd name="T17" fmla="*/ 7 h 83"/>
                <a:gd name="T18" fmla="*/ 47 w 87"/>
                <a:gd name="T19" fmla="*/ 2 h 83"/>
                <a:gd name="T20" fmla="*/ 44 w 87"/>
                <a:gd name="T21" fmla="*/ 6 h 83"/>
                <a:gd name="T22" fmla="*/ 48 w 87"/>
                <a:gd name="T23" fmla="*/ 12 h 83"/>
                <a:gd name="T24" fmla="*/ 56 w 87"/>
                <a:gd name="T25" fmla="*/ 16 h 83"/>
                <a:gd name="T26" fmla="*/ 70 w 87"/>
                <a:gd name="T27" fmla="*/ 20 h 83"/>
                <a:gd name="T28" fmla="*/ 63 w 87"/>
                <a:gd name="T29" fmla="*/ 27 h 83"/>
                <a:gd name="T30" fmla="*/ 58 w 87"/>
                <a:gd name="T31" fmla="*/ 33 h 83"/>
                <a:gd name="T32" fmla="*/ 55 w 87"/>
                <a:gd name="T33" fmla="*/ 35 h 83"/>
                <a:gd name="T34" fmla="*/ 48 w 87"/>
                <a:gd name="T35" fmla="*/ 35 h 83"/>
                <a:gd name="T36" fmla="*/ 42 w 87"/>
                <a:gd name="T37" fmla="*/ 38 h 83"/>
                <a:gd name="T38" fmla="*/ 36 w 87"/>
                <a:gd name="T39" fmla="*/ 39 h 83"/>
                <a:gd name="T40" fmla="*/ 32 w 87"/>
                <a:gd name="T41" fmla="*/ 39 h 83"/>
                <a:gd name="T42" fmla="*/ 26 w 87"/>
                <a:gd name="T43" fmla="*/ 42 h 83"/>
                <a:gd name="T44" fmla="*/ 21 w 87"/>
                <a:gd name="T45" fmla="*/ 41 h 83"/>
                <a:gd name="T46" fmla="*/ 16 w 87"/>
                <a:gd name="T47" fmla="*/ 37 h 83"/>
                <a:gd name="T48" fmla="*/ 11 w 87"/>
                <a:gd name="T49" fmla="*/ 37 h 83"/>
                <a:gd name="T50" fmla="*/ 7 w 87"/>
                <a:gd name="T51" fmla="*/ 34 h 83"/>
                <a:gd name="T52" fmla="*/ 0 w 87"/>
                <a:gd name="T53" fmla="*/ 39 h 83"/>
                <a:gd name="T54" fmla="*/ 3 w 87"/>
                <a:gd name="T55" fmla="*/ 41 h 83"/>
                <a:gd name="T56" fmla="*/ 4 w 87"/>
                <a:gd name="T57" fmla="*/ 45 h 83"/>
                <a:gd name="T58" fmla="*/ 3 w 87"/>
                <a:gd name="T59" fmla="*/ 54 h 83"/>
                <a:gd name="T60" fmla="*/ 0 w 87"/>
                <a:gd name="T61" fmla="*/ 58 h 83"/>
                <a:gd name="T62" fmla="*/ 3 w 87"/>
                <a:gd name="T63" fmla="*/ 60 h 83"/>
                <a:gd name="T64" fmla="*/ 1 w 87"/>
                <a:gd name="T65" fmla="*/ 65 h 83"/>
                <a:gd name="T66" fmla="*/ 4 w 87"/>
                <a:gd name="T67" fmla="*/ 66 h 83"/>
                <a:gd name="T68" fmla="*/ 15 w 87"/>
                <a:gd name="T69" fmla="*/ 73 h 83"/>
                <a:gd name="T70" fmla="*/ 19 w 87"/>
                <a:gd name="T71" fmla="*/ 77 h 83"/>
                <a:gd name="T72" fmla="*/ 26 w 87"/>
                <a:gd name="T73" fmla="*/ 83 h 83"/>
                <a:gd name="T74" fmla="*/ 30 w 87"/>
                <a:gd name="T75" fmla="*/ 76 h 83"/>
                <a:gd name="T76" fmla="*/ 33 w 87"/>
                <a:gd name="T77" fmla="*/ 72 h 83"/>
                <a:gd name="T78" fmla="*/ 35 w 87"/>
                <a:gd name="T79" fmla="*/ 69 h 83"/>
                <a:gd name="T80" fmla="*/ 40 w 87"/>
                <a:gd name="T81" fmla="*/ 65 h 83"/>
                <a:gd name="T82" fmla="*/ 59 w 87"/>
                <a:gd name="T83" fmla="*/ 48 h 83"/>
                <a:gd name="T84" fmla="*/ 77 w 87"/>
                <a:gd name="T85" fmla="*/ 24 h 83"/>
                <a:gd name="T86" fmla="*/ 84 w 87"/>
                <a:gd name="T87" fmla="*/ 14 h 83"/>
                <a:gd name="T88" fmla="*/ 86 w 87"/>
                <a:gd name="T89" fmla="*/ 7 h 83"/>
                <a:gd name="T90" fmla="*/ 86 w 87"/>
                <a:gd name="T91" fmla="*/ 1 h 83"/>
                <a:gd name="T92" fmla="*/ 86 w 87"/>
                <a:gd name="T9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83">
                  <a:moveTo>
                    <a:pt x="86" y="1"/>
                  </a:moveTo>
                  <a:cubicBezTo>
                    <a:pt x="87" y="0"/>
                    <a:pt x="84" y="0"/>
                    <a:pt x="83" y="0"/>
                  </a:cubicBezTo>
                  <a:cubicBezTo>
                    <a:pt x="82" y="1"/>
                    <a:pt x="81" y="2"/>
                    <a:pt x="79" y="3"/>
                  </a:cubicBezTo>
                  <a:cubicBezTo>
                    <a:pt x="77" y="3"/>
                    <a:pt x="74" y="3"/>
                    <a:pt x="71" y="3"/>
                  </a:cubicBezTo>
                  <a:cubicBezTo>
                    <a:pt x="71" y="4"/>
                    <a:pt x="70" y="4"/>
                    <a:pt x="69" y="4"/>
                  </a:cubicBezTo>
                  <a:cubicBezTo>
                    <a:pt x="68" y="4"/>
                    <a:pt x="68" y="3"/>
                    <a:pt x="68" y="3"/>
                  </a:cubicBezTo>
                  <a:cubicBezTo>
                    <a:pt x="66" y="4"/>
                    <a:pt x="65" y="6"/>
                    <a:pt x="63" y="6"/>
                  </a:cubicBezTo>
                  <a:cubicBezTo>
                    <a:pt x="61" y="6"/>
                    <a:pt x="61" y="5"/>
                    <a:pt x="58" y="5"/>
                  </a:cubicBezTo>
                  <a:cubicBezTo>
                    <a:pt x="57" y="6"/>
                    <a:pt x="55" y="8"/>
                    <a:pt x="53" y="7"/>
                  </a:cubicBezTo>
                  <a:cubicBezTo>
                    <a:pt x="50" y="6"/>
                    <a:pt x="49" y="5"/>
                    <a:pt x="47" y="2"/>
                  </a:cubicBezTo>
                  <a:cubicBezTo>
                    <a:pt x="47" y="3"/>
                    <a:pt x="44" y="5"/>
                    <a:pt x="44" y="6"/>
                  </a:cubicBezTo>
                  <a:cubicBezTo>
                    <a:pt x="45" y="8"/>
                    <a:pt x="46" y="10"/>
                    <a:pt x="48" y="12"/>
                  </a:cubicBezTo>
                  <a:cubicBezTo>
                    <a:pt x="50" y="14"/>
                    <a:pt x="53" y="15"/>
                    <a:pt x="56" y="16"/>
                  </a:cubicBezTo>
                  <a:cubicBezTo>
                    <a:pt x="61" y="18"/>
                    <a:pt x="65" y="20"/>
                    <a:pt x="70" y="20"/>
                  </a:cubicBezTo>
                  <a:cubicBezTo>
                    <a:pt x="68" y="22"/>
                    <a:pt x="65" y="25"/>
                    <a:pt x="63" y="27"/>
                  </a:cubicBezTo>
                  <a:cubicBezTo>
                    <a:pt x="61" y="29"/>
                    <a:pt x="59" y="31"/>
                    <a:pt x="58" y="33"/>
                  </a:cubicBezTo>
                  <a:cubicBezTo>
                    <a:pt x="57" y="33"/>
                    <a:pt x="56" y="35"/>
                    <a:pt x="55" y="35"/>
                  </a:cubicBezTo>
                  <a:cubicBezTo>
                    <a:pt x="53" y="36"/>
                    <a:pt x="50" y="34"/>
                    <a:pt x="48" y="35"/>
                  </a:cubicBezTo>
                  <a:cubicBezTo>
                    <a:pt x="46" y="35"/>
                    <a:pt x="44" y="37"/>
                    <a:pt x="42" y="38"/>
                  </a:cubicBezTo>
                  <a:cubicBezTo>
                    <a:pt x="40" y="39"/>
                    <a:pt x="38" y="40"/>
                    <a:pt x="36" y="39"/>
                  </a:cubicBezTo>
                  <a:cubicBezTo>
                    <a:pt x="35" y="39"/>
                    <a:pt x="33" y="38"/>
                    <a:pt x="32" y="39"/>
                  </a:cubicBezTo>
                  <a:cubicBezTo>
                    <a:pt x="29" y="41"/>
                    <a:pt x="29" y="43"/>
                    <a:pt x="26" y="42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5" y="37"/>
                    <a:pt x="12" y="38"/>
                    <a:pt x="11" y="37"/>
                  </a:cubicBezTo>
                  <a:cubicBezTo>
                    <a:pt x="10" y="36"/>
                    <a:pt x="8" y="34"/>
                    <a:pt x="7" y="34"/>
                  </a:cubicBezTo>
                  <a:cubicBezTo>
                    <a:pt x="3" y="35"/>
                    <a:pt x="2" y="36"/>
                    <a:pt x="0" y="39"/>
                  </a:cubicBezTo>
                  <a:cubicBezTo>
                    <a:pt x="0" y="40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6" y="47"/>
                    <a:pt x="5" y="52"/>
                    <a:pt x="3" y="54"/>
                  </a:cubicBezTo>
                  <a:cubicBezTo>
                    <a:pt x="2" y="55"/>
                    <a:pt x="1" y="56"/>
                    <a:pt x="0" y="58"/>
                  </a:cubicBezTo>
                  <a:cubicBezTo>
                    <a:pt x="0" y="61"/>
                    <a:pt x="2" y="59"/>
                    <a:pt x="3" y="60"/>
                  </a:cubicBezTo>
                  <a:cubicBezTo>
                    <a:pt x="3" y="60"/>
                    <a:pt x="0" y="64"/>
                    <a:pt x="1" y="65"/>
                  </a:cubicBezTo>
                  <a:cubicBezTo>
                    <a:pt x="2" y="65"/>
                    <a:pt x="3" y="66"/>
                    <a:pt x="4" y="66"/>
                  </a:cubicBezTo>
                  <a:cubicBezTo>
                    <a:pt x="8" y="69"/>
                    <a:pt x="12" y="71"/>
                    <a:pt x="15" y="73"/>
                  </a:cubicBezTo>
                  <a:cubicBezTo>
                    <a:pt x="18" y="74"/>
                    <a:pt x="19" y="74"/>
                    <a:pt x="19" y="77"/>
                  </a:cubicBezTo>
                  <a:cubicBezTo>
                    <a:pt x="19" y="79"/>
                    <a:pt x="25" y="82"/>
                    <a:pt x="26" y="83"/>
                  </a:cubicBezTo>
                  <a:cubicBezTo>
                    <a:pt x="28" y="80"/>
                    <a:pt x="29" y="78"/>
                    <a:pt x="30" y="76"/>
                  </a:cubicBezTo>
                  <a:cubicBezTo>
                    <a:pt x="30" y="74"/>
                    <a:pt x="31" y="72"/>
                    <a:pt x="33" y="72"/>
                  </a:cubicBezTo>
                  <a:cubicBezTo>
                    <a:pt x="34" y="71"/>
                    <a:pt x="34" y="70"/>
                    <a:pt x="35" y="69"/>
                  </a:cubicBezTo>
                  <a:cubicBezTo>
                    <a:pt x="37" y="68"/>
                    <a:pt x="38" y="67"/>
                    <a:pt x="40" y="65"/>
                  </a:cubicBezTo>
                  <a:cubicBezTo>
                    <a:pt x="45" y="57"/>
                    <a:pt x="52" y="53"/>
                    <a:pt x="59" y="48"/>
                  </a:cubicBezTo>
                  <a:cubicBezTo>
                    <a:pt x="68" y="42"/>
                    <a:pt x="73" y="33"/>
                    <a:pt x="77" y="24"/>
                  </a:cubicBezTo>
                  <a:cubicBezTo>
                    <a:pt x="79" y="20"/>
                    <a:pt x="82" y="18"/>
                    <a:pt x="84" y="14"/>
                  </a:cubicBezTo>
                  <a:cubicBezTo>
                    <a:pt x="85" y="12"/>
                    <a:pt x="85" y="9"/>
                    <a:pt x="86" y="7"/>
                  </a:cubicBezTo>
                  <a:cubicBezTo>
                    <a:pt x="86" y="6"/>
                    <a:pt x="85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4" name="Freeform 748">
              <a:extLst>
                <a:ext uri="{FF2B5EF4-FFF2-40B4-BE49-F238E27FC236}">
                  <a16:creationId xmlns:a16="http://schemas.microsoft.com/office/drawing/2014/main" id="{2500F8BE-0642-49D0-9177-D6419C7D0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2530" y="4074854"/>
              <a:ext cx="41411" cy="50968"/>
            </a:xfrm>
            <a:custGeom>
              <a:avLst/>
              <a:gdLst>
                <a:gd name="T0" fmla="*/ 3 w 9"/>
                <a:gd name="T1" fmla="*/ 2 h 11"/>
                <a:gd name="T2" fmla="*/ 1 w 9"/>
                <a:gd name="T3" fmla="*/ 5 h 11"/>
                <a:gd name="T4" fmla="*/ 0 w 9"/>
                <a:gd name="T5" fmla="*/ 10 h 11"/>
                <a:gd name="T6" fmla="*/ 8 w 9"/>
                <a:gd name="T7" fmla="*/ 7 h 11"/>
                <a:gd name="T8" fmla="*/ 4 w 9"/>
                <a:gd name="T9" fmla="*/ 6 h 11"/>
                <a:gd name="T10" fmla="*/ 8 w 9"/>
                <a:gd name="T11" fmla="*/ 3 h 11"/>
                <a:gd name="T12" fmla="*/ 3 w 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3" y="2"/>
                  </a:moveTo>
                  <a:cubicBezTo>
                    <a:pt x="2" y="3"/>
                    <a:pt x="1" y="4"/>
                    <a:pt x="1" y="5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2" y="11"/>
                    <a:pt x="7" y="7"/>
                    <a:pt x="8" y="7"/>
                  </a:cubicBezTo>
                  <a:cubicBezTo>
                    <a:pt x="8" y="6"/>
                    <a:pt x="5" y="5"/>
                    <a:pt x="4" y="6"/>
                  </a:cubicBezTo>
                  <a:cubicBezTo>
                    <a:pt x="5" y="5"/>
                    <a:pt x="9" y="4"/>
                    <a:pt x="8" y="3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5" name="Freeform 749">
              <a:extLst>
                <a:ext uri="{FF2B5EF4-FFF2-40B4-BE49-F238E27FC236}">
                  <a16:creationId xmlns:a16="http://schemas.microsoft.com/office/drawing/2014/main" id="{3A27346E-1D41-45D4-8FAD-2427B4E26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202" y="4280324"/>
              <a:ext cx="121050" cy="130609"/>
            </a:xfrm>
            <a:custGeom>
              <a:avLst/>
              <a:gdLst>
                <a:gd name="T0" fmla="*/ 22 w 26"/>
                <a:gd name="T1" fmla="*/ 18 h 28"/>
                <a:gd name="T2" fmla="*/ 25 w 26"/>
                <a:gd name="T3" fmla="*/ 14 h 28"/>
                <a:gd name="T4" fmla="*/ 26 w 26"/>
                <a:gd name="T5" fmla="*/ 8 h 28"/>
                <a:gd name="T6" fmla="*/ 24 w 26"/>
                <a:gd name="T7" fmla="*/ 3 h 28"/>
                <a:gd name="T8" fmla="*/ 21 w 26"/>
                <a:gd name="T9" fmla="*/ 0 h 28"/>
                <a:gd name="T10" fmla="*/ 16 w 26"/>
                <a:gd name="T11" fmla="*/ 1 h 28"/>
                <a:gd name="T12" fmla="*/ 12 w 26"/>
                <a:gd name="T13" fmla="*/ 3 h 28"/>
                <a:gd name="T14" fmla="*/ 6 w 26"/>
                <a:gd name="T15" fmla="*/ 2 h 28"/>
                <a:gd name="T16" fmla="*/ 7 w 26"/>
                <a:gd name="T17" fmla="*/ 8 h 28"/>
                <a:gd name="T18" fmla="*/ 6 w 26"/>
                <a:gd name="T19" fmla="*/ 12 h 28"/>
                <a:gd name="T20" fmla="*/ 2 w 26"/>
                <a:gd name="T21" fmla="*/ 16 h 28"/>
                <a:gd name="T22" fmla="*/ 0 w 26"/>
                <a:gd name="T23" fmla="*/ 22 h 28"/>
                <a:gd name="T24" fmla="*/ 0 w 26"/>
                <a:gd name="T25" fmla="*/ 27 h 28"/>
                <a:gd name="T26" fmla="*/ 4 w 26"/>
                <a:gd name="T27" fmla="*/ 26 h 28"/>
                <a:gd name="T28" fmla="*/ 11 w 26"/>
                <a:gd name="T29" fmla="*/ 25 h 28"/>
                <a:gd name="T30" fmla="*/ 14 w 26"/>
                <a:gd name="T31" fmla="*/ 20 h 28"/>
                <a:gd name="T32" fmla="*/ 21 w 26"/>
                <a:gd name="T33" fmla="*/ 20 h 28"/>
                <a:gd name="T34" fmla="*/ 22 w 26"/>
                <a:gd name="T35" fmla="*/ 18 h 28"/>
                <a:gd name="T36" fmla="*/ 22 w 26"/>
                <a:gd name="T3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2" y="18"/>
                  </a:moveTo>
                  <a:cubicBezTo>
                    <a:pt x="22" y="16"/>
                    <a:pt x="24" y="15"/>
                    <a:pt x="25" y="14"/>
                  </a:cubicBezTo>
                  <a:cubicBezTo>
                    <a:pt x="26" y="13"/>
                    <a:pt x="26" y="10"/>
                    <a:pt x="26" y="8"/>
                  </a:cubicBezTo>
                  <a:cubicBezTo>
                    <a:pt x="26" y="6"/>
                    <a:pt x="24" y="5"/>
                    <a:pt x="24" y="3"/>
                  </a:cubicBezTo>
                  <a:cubicBezTo>
                    <a:pt x="24" y="1"/>
                    <a:pt x="22" y="1"/>
                    <a:pt x="21" y="0"/>
                  </a:cubicBezTo>
                  <a:cubicBezTo>
                    <a:pt x="20" y="1"/>
                    <a:pt x="18" y="0"/>
                    <a:pt x="16" y="1"/>
                  </a:cubicBezTo>
                  <a:cubicBezTo>
                    <a:pt x="15" y="2"/>
                    <a:pt x="13" y="4"/>
                    <a:pt x="12" y="3"/>
                  </a:cubicBezTo>
                  <a:cubicBezTo>
                    <a:pt x="10" y="1"/>
                    <a:pt x="7" y="0"/>
                    <a:pt x="6" y="2"/>
                  </a:cubicBezTo>
                  <a:cubicBezTo>
                    <a:pt x="5" y="4"/>
                    <a:pt x="6" y="7"/>
                    <a:pt x="7" y="8"/>
                  </a:cubicBezTo>
                  <a:cubicBezTo>
                    <a:pt x="8" y="10"/>
                    <a:pt x="7" y="10"/>
                    <a:pt x="6" y="12"/>
                  </a:cubicBezTo>
                  <a:cubicBezTo>
                    <a:pt x="5" y="14"/>
                    <a:pt x="3" y="15"/>
                    <a:pt x="2" y="16"/>
                  </a:cubicBezTo>
                  <a:cubicBezTo>
                    <a:pt x="1" y="18"/>
                    <a:pt x="0" y="19"/>
                    <a:pt x="0" y="22"/>
                  </a:cubicBezTo>
                  <a:cubicBezTo>
                    <a:pt x="0" y="23"/>
                    <a:pt x="1" y="25"/>
                    <a:pt x="0" y="27"/>
                  </a:cubicBezTo>
                  <a:cubicBezTo>
                    <a:pt x="2" y="28"/>
                    <a:pt x="2" y="27"/>
                    <a:pt x="4" y="26"/>
                  </a:cubicBezTo>
                  <a:cubicBezTo>
                    <a:pt x="6" y="25"/>
                    <a:pt x="9" y="25"/>
                    <a:pt x="11" y="25"/>
                  </a:cubicBezTo>
                  <a:cubicBezTo>
                    <a:pt x="10" y="22"/>
                    <a:pt x="12" y="21"/>
                    <a:pt x="14" y="20"/>
                  </a:cubicBezTo>
                  <a:cubicBezTo>
                    <a:pt x="16" y="19"/>
                    <a:pt x="20" y="17"/>
                    <a:pt x="21" y="20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6"/>
                    <a:pt x="21" y="18"/>
                    <a:pt x="22" y="1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6" name="Freeform 750">
              <a:extLst>
                <a:ext uri="{FF2B5EF4-FFF2-40B4-BE49-F238E27FC236}">
                  <a16:creationId xmlns:a16="http://schemas.microsoft.com/office/drawing/2014/main" id="{840CF585-338F-4783-8D46-04A92FF599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867" y="4430045"/>
              <a:ext cx="46189" cy="46190"/>
            </a:xfrm>
            <a:custGeom>
              <a:avLst/>
              <a:gdLst>
                <a:gd name="T0" fmla="*/ 1 w 10"/>
                <a:gd name="T1" fmla="*/ 6 h 10"/>
                <a:gd name="T2" fmla="*/ 3 w 10"/>
                <a:gd name="T3" fmla="*/ 10 h 10"/>
                <a:gd name="T4" fmla="*/ 9 w 10"/>
                <a:gd name="T5" fmla="*/ 5 h 10"/>
                <a:gd name="T6" fmla="*/ 8 w 10"/>
                <a:gd name="T7" fmla="*/ 0 h 10"/>
                <a:gd name="T8" fmla="*/ 4 w 10"/>
                <a:gd name="T9" fmla="*/ 1 h 10"/>
                <a:gd name="T10" fmla="*/ 0 w 10"/>
                <a:gd name="T11" fmla="*/ 1 h 10"/>
                <a:gd name="T12" fmla="*/ 1 w 10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6"/>
                  </a:moveTo>
                  <a:cubicBezTo>
                    <a:pt x="2" y="7"/>
                    <a:pt x="2" y="9"/>
                    <a:pt x="3" y="10"/>
                  </a:cubicBezTo>
                  <a:cubicBezTo>
                    <a:pt x="5" y="9"/>
                    <a:pt x="7" y="7"/>
                    <a:pt x="9" y="5"/>
                  </a:cubicBezTo>
                  <a:cubicBezTo>
                    <a:pt x="10" y="3"/>
                    <a:pt x="5" y="4"/>
                    <a:pt x="8" y="0"/>
                  </a:cubicBezTo>
                  <a:cubicBezTo>
                    <a:pt x="7" y="0"/>
                    <a:pt x="3" y="0"/>
                    <a:pt x="4" y="1"/>
                  </a:cubicBezTo>
                  <a:cubicBezTo>
                    <a:pt x="5" y="3"/>
                    <a:pt x="1" y="2"/>
                    <a:pt x="0" y="1"/>
                  </a:cubicBezTo>
                  <a:cubicBezTo>
                    <a:pt x="0" y="3"/>
                    <a:pt x="1" y="4"/>
                    <a:pt x="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7" name="Freeform 751">
              <a:extLst>
                <a:ext uri="{FF2B5EF4-FFF2-40B4-BE49-F238E27FC236}">
                  <a16:creationId xmlns:a16="http://schemas.microsoft.com/office/drawing/2014/main" id="{1112CD5F-908B-4709-AFAA-3248165727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867" y="4401374"/>
              <a:ext cx="50967" cy="43005"/>
            </a:xfrm>
            <a:custGeom>
              <a:avLst/>
              <a:gdLst>
                <a:gd name="T0" fmla="*/ 3 w 11"/>
                <a:gd name="T1" fmla="*/ 1 h 9"/>
                <a:gd name="T2" fmla="*/ 0 w 11"/>
                <a:gd name="T3" fmla="*/ 7 h 9"/>
                <a:gd name="T4" fmla="*/ 4 w 11"/>
                <a:gd name="T5" fmla="*/ 7 h 9"/>
                <a:gd name="T6" fmla="*/ 8 w 11"/>
                <a:gd name="T7" fmla="*/ 6 h 9"/>
                <a:gd name="T8" fmla="*/ 7 w 11"/>
                <a:gd name="T9" fmla="*/ 0 h 9"/>
                <a:gd name="T10" fmla="*/ 3 w 11"/>
                <a:gd name="T11" fmla="*/ 1 h 9"/>
                <a:gd name="T12" fmla="*/ 3 w 11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1"/>
                  </a:moveTo>
                  <a:cubicBezTo>
                    <a:pt x="1" y="2"/>
                    <a:pt x="0" y="5"/>
                    <a:pt x="0" y="7"/>
                  </a:cubicBezTo>
                  <a:cubicBezTo>
                    <a:pt x="1" y="8"/>
                    <a:pt x="5" y="9"/>
                    <a:pt x="4" y="7"/>
                  </a:cubicBezTo>
                  <a:cubicBezTo>
                    <a:pt x="3" y="6"/>
                    <a:pt x="7" y="6"/>
                    <a:pt x="8" y="6"/>
                  </a:cubicBezTo>
                  <a:cubicBezTo>
                    <a:pt x="11" y="5"/>
                    <a:pt x="8" y="1"/>
                    <a:pt x="7" y="0"/>
                  </a:cubicBezTo>
                  <a:cubicBezTo>
                    <a:pt x="5" y="1"/>
                    <a:pt x="5" y="2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8" name="Freeform 752">
              <a:extLst>
                <a:ext uri="{FF2B5EF4-FFF2-40B4-BE49-F238E27FC236}">
                  <a16:creationId xmlns:a16="http://schemas.microsoft.com/office/drawing/2014/main" id="{C0EFA95A-8A7A-4CD0-B2C3-43487F08B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423" y="4387040"/>
              <a:ext cx="251657" cy="272366"/>
            </a:xfrm>
            <a:custGeom>
              <a:avLst/>
              <a:gdLst>
                <a:gd name="T0" fmla="*/ 41 w 54"/>
                <a:gd name="T1" fmla="*/ 13 h 58"/>
                <a:gd name="T2" fmla="*/ 23 w 54"/>
                <a:gd name="T3" fmla="*/ 3 h 58"/>
                <a:gd name="T4" fmla="*/ 17 w 54"/>
                <a:gd name="T5" fmla="*/ 7 h 58"/>
                <a:gd name="T6" fmla="*/ 21 w 54"/>
                <a:gd name="T7" fmla="*/ 9 h 58"/>
                <a:gd name="T8" fmla="*/ 17 w 54"/>
                <a:gd name="T9" fmla="*/ 9 h 58"/>
                <a:gd name="T10" fmla="*/ 13 w 54"/>
                <a:gd name="T11" fmla="*/ 10 h 58"/>
                <a:gd name="T12" fmla="*/ 11 w 54"/>
                <a:gd name="T13" fmla="*/ 8 h 58"/>
                <a:gd name="T14" fmla="*/ 12 w 54"/>
                <a:gd name="T15" fmla="*/ 4 h 58"/>
                <a:gd name="T16" fmla="*/ 5 w 54"/>
                <a:gd name="T17" fmla="*/ 3 h 58"/>
                <a:gd name="T18" fmla="*/ 7 w 54"/>
                <a:gd name="T19" fmla="*/ 8 h 58"/>
                <a:gd name="T20" fmla="*/ 5 w 54"/>
                <a:gd name="T21" fmla="*/ 12 h 58"/>
                <a:gd name="T22" fmla="*/ 6 w 54"/>
                <a:gd name="T23" fmla="*/ 16 h 58"/>
                <a:gd name="T24" fmla="*/ 2 w 54"/>
                <a:gd name="T25" fmla="*/ 18 h 58"/>
                <a:gd name="T26" fmla="*/ 1 w 54"/>
                <a:gd name="T27" fmla="*/ 21 h 58"/>
                <a:gd name="T28" fmla="*/ 5 w 54"/>
                <a:gd name="T29" fmla="*/ 33 h 58"/>
                <a:gd name="T30" fmla="*/ 12 w 54"/>
                <a:gd name="T31" fmla="*/ 42 h 58"/>
                <a:gd name="T32" fmla="*/ 15 w 54"/>
                <a:gd name="T33" fmla="*/ 43 h 58"/>
                <a:gd name="T34" fmla="*/ 17 w 54"/>
                <a:gd name="T35" fmla="*/ 45 h 58"/>
                <a:gd name="T36" fmla="*/ 24 w 54"/>
                <a:gd name="T37" fmla="*/ 47 h 58"/>
                <a:gd name="T38" fmla="*/ 25 w 54"/>
                <a:gd name="T39" fmla="*/ 53 h 58"/>
                <a:gd name="T40" fmla="*/ 27 w 54"/>
                <a:gd name="T41" fmla="*/ 55 h 58"/>
                <a:gd name="T42" fmla="*/ 30 w 54"/>
                <a:gd name="T43" fmla="*/ 55 h 58"/>
                <a:gd name="T44" fmla="*/ 33 w 54"/>
                <a:gd name="T45" fmla="*/ 56 h 58"/>
                <a:gd name="T46" fmla="*/ 36 w 54"/>
                <a:gd name="T47" fmla="*/ 55 h 58"/>
                <a:gd name="T48" fmla="*/ 42 w 54"/>
                <a:gd name="T49" fmla="*/ 55 h 58"/>
                <a:gd name="T50" fmla="*/ 46 w 54"/>
                <a:gd name="T51" fmla="*/ 54 h 58"/>
                <a:gd name="T52" fmla="*/ 54 w 54"/>
                <a:gd name="T53" fmla="*/ 49 h 58"/>
                <a:gd name="T54" fmla="*/ 49 w 54"/>
                <a:gd name="T55" fmla="*/ 36 h 58"/>
                <a:gd name="T56" fmla="*/ 49 w 54"/>
                <a:gd name="T57" fmla="*/ 32 h 58"/>
                <a:gd name="T58" fmla="*/ 46 w 54"/>
                <a:gd name="T59" fmla="*/ 28 h 58"/>
                <a:gd name="T60" fmla="*/ 48 w 54"/>
                <a:gd name="T61" fmla="*/ 20 h 58"/>
                <a:gd name="T62" fmla="*/ 45 w 54"/>
                <a:gd name="T63" fmla="*/ 18 h 58"/>
                <a:gd name="T64" fmla="*/ 41 w 54"/>
                <a:gd name="T65" fmla="*/ 16 h 58"/>
                <a:gd name="T66" fmla="*/ 41 w 54"/>
                <a:gd name="T6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8">
                  <a:moveTo>
                    <a:pt x="41" y="13"/>
                  </a:moveTo>
                  <a:cubicBezTo>
                    <a:pt x="35" y="9"/>
                    <a:pt x="29" y="6"/>
                    <a:pt x="23" y="3"/>
                  </a:cubicBezTo>
                  <a:cubicBezTo>
                    <a:pt x="22" y="5"/>
                    <a:pt x="19" y="7"/>
                    <a:pt x="17" y="7"/>
                  </a:cubicBezTo>
                  <a:cubicBezTo>
                    <a:pt x="17" y="7"/>
                    <a:pt x="21" y="8"/>
                    <a:pt x="21" y="9"/>
                  </a:cubicBezTo>
                  <a:cubicBezTo>
                    <a:pt x="20" y="10"/>
                    <a:pt x="18" y="9"/>
                    <a:pt x="17" y="9"/>
                  </a:cubicBezTo>
                  <a:cubicBezTo>
                    <a:pt x="15" y="8"/>
                    <a:pt x="15" y="9"/>
                    <a:pt x="13" y="10"/>
                  </a:cubicBezTo>
                  <a:cubicBezTo>
                    <a:pt x="13" y="10"/>
                    <a:pt x="11" y="9"/>
                    <a:pt x="11" y="8"/>
                  </a:cubicBezTo>
                  <a:cubicBezTo>
                    <a:pt x="10" y="7"/>
                    <a:pt x="11" y="5"/>
                    <a:pt x="12" y="4"/>
                  </a:cubicBezTo>
                  <a:cubicBezTo>
                    <a:pt x="13" y="0"/>
                    <a:pt x="7" y="2"/>
                    <a:pt x="5" y="3"/>
                  </a:cubicBezTo>
                  <a:cubicBezTo>
                    <a:pt x="6" y="4"/>
                    <a:pt x="8" y="7"/>
                    <a:pt x="7" y="8"/>
                  </a:cubicBezTo>
                  <a:cubicBezTo>
                    <a:pt x="7" y="9"/>
                    <a:pt x="3" y="12"/>
                    <a:pt x="5" y="12"/>
                  </a:cubicBezTo>
                  <a:cubicBezTo>
                    <a:pt x="8" y="13"/>
                    <a:pt x="7" y="14"/>
                    <a:pt x="6" y="16"/>
                  </a:cubicBezTo>
                  <a:cubicBezTo>
                    <a:pt x="5" y="16"/>
                    <a:pt x="3" y="17"/>
                    <a:pt x="2" y="18"/>
                  </a:cubicBezTo>
                  <a:cubicBezTo>
                    <a:pt x="0" y="19"/>
                    <a:pt x="1" y="19"/>
                    <a:pt x="1" y="21"/>
                  </a:cubicBezTo>
                  <a:cubicBezTo>
                    <a:pt x="2" y="26"/>
                    <a:pt x="4" y="29"/>
                    <a:pt x="5" y="33"/>
                  </a:cubicBezTo>
                  <a:cubicBezTo>
                    <a:pt x="5" y="38"/>
                    <a:pt x="9" y="40"/>
                    <a:pt x="12" y="42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6" y="44"/>
                    <a:pt x="17" y="45"/>
                  </a:cubicBezTo>
                  <a:cubicBezTo>
                    <a:pt x="19" y="45"/>
                    <a:pt x="22" y="45"/>
                    <a:pt x="24" y="47"/>
                  </a:cubicBezTo>
                  <a:cubicBezTo>
                    <a:pt x="25" y="48"/>
                    <a:pt x="25" y="51"/>
                    <a:pt x="25" y="53"/>
                  </a:cubicBezTo>
                  <a:cubicBezTo>
                    <a:pt x="26" y="54"/>
                    <a:pt x="25" y="55"/>
                    <a:pt x="27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1" y="55"/>
                    <a:pt x="32" y="55"/>
                    <a:pt x="33" y="56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8" y="54"/>
                    <a:pt x="40" y="58"/>
                    <a:pt x="42" y="55"/>
                  </a:cubicBezTo>
                  <a:cubicBezTo>
                    <a:pt x="42" y="53"/>
                    <a:pt x="45" y="54"/>
                    <a:pt x="46" y="54"/>
                  </a:cubicBezTo>
                  <a:cubicBezTo>
                    <a:pt x="49" y="53"/>
                    <a:pt x="51" y="51"/>
                    <a:pt x="54" y="49"/>
                  </a:cubicBezTo>
                  <a:cubicBezTo>
                    <a:pt x="49" y="46"/>
                    <a:pt x="49" y="42"/>
                    <a:pt x="49" y="36"/>
                  </a:cubicBezTo>
                  <a:cubicBezTo>
                    <a:pt x="48" y="35"/>
                    <a:pt x="50" y="33"/>
                    <a:pt x="49" y="32"/>
                  </a:cubicBezTo>
                  <a:cubicBezTo>
                    <a:pt x="48" y="31"/>
                    <a:pt x="46" y="30"/>
                    <a:pt x="46" y="28"/>
                  </a:cubicBezTo>
                  <a:cubicBezTo>
                    <a:pt x="46" y="27"/>
                    <a:pt x="48" y="20"/>
                    <a:pt x="48" y="20"/>
                  </a:cubicBezTo>
                  <a:cubicBezTo>
                    <a:pt x="47" y="20"/>
                    <a:pt x="46" y="19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9" name="Freeform 753">
              <a:extLst>
                <a:ext uri="{FF2B5EF4-FFF2-40B4-BE49-F238E27FC236}">
                  <a16:creationId xmlns:a16="http://schemas.microsoft.com/office/drawing/2014/main" id="{C2E19925-B468-433F-B397-955BF78A0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301" y="4321735"/>
              <a:ext cx="125829" cy="144944"/>
            </a:xfrm>
            <a:custGeom>
              <a:avLst/>
              <a:gdLst>
                <a:gd name="T0" fmla="*/ 15 w 27"/>
                <a:gd name="T1" fmla="*/ 29 h 31"/>
                <a:gd name="T2" fmla="*/ 15 w 27"/>
                <a:gd name="T3" fmla="*/ 24 h 31"/>
                <a:gd name="T4" fmla="*/ 17 w 27"/>
                <a:gd name="T5" fmla="*/ 24 h 31"/>
                <a:gd name="T6" fmla="*/ 19 w 27"/>
                <a:gd name="T7" fmla="*/ 21 h 31"/>
                <a:gd name="T8" fmla="*/ 21 w 27"/>
                <a:gd name="T9" fmla="*/ 24 h 31"/>
                <a:gd name="T10" fmla="*/ 24 w 27"/>
                <a:gd name="T11" fmla="*/ 23 h 31"/>
                <a:gd name="T12" fmla="*/ 26 w 27"/>
                <a:gd name="T13" fmla="*/ 24 h 31"/>
                <a:gd name="T14" fmla="*/ 26 w 27"/>
                <a:gd name="T15" fmla="*/ 21 h 31"/>
                <a:gd name="T16" fmla="*/ 26 w 27"/>
                <a:gd name="T17" fmla="*/ 14 h 31"/>
                <a:gd name="T18" fmla="*/ 25 w 27"/>
                <a:gd name="T19" fmla="*/ 11 h 31"/>
                <a:gd name="T20" fmla="*/ 26 w 27"/>
                <a:gd name="T21" fmla="*/ 6 h 31"/>
                <a:gd name="T22" fmla="*/ 21 w 27"/>
                <a:gd name="T23" fmla="*/ 4 h 31"/>
                <a:gd name="T24" fmla="*/ 19 w 27"/>
                <a:gd name="T25" fmla="*/ 0 h 31"/>
                <a:gd name="T26" fmla="*/ 14 w 27"/>
                <a:gd name="T27" fmla="*/ 0 h 31"/>
                <a:gd name="T28" fmla="*/ 11 w 27"/>
                <a:gd name="T29" fmla="*/ 7 h 31"/>
                <a:gd name="T30" fmla="*/ 5 w 27"/>
                <a:gd name="T31" fmla="*/ 7 h 31"/>
                <a:gd name="T32" fmla="*/ 4 w 27"/>
                <a:gd name="T33" fmla="*/ 7 h 31"/>
                <a:gd name="T34" fmla="*/ 4 w 27"/>
                <a:gd name="T35" fmla="*/ 10 h 31"/>
                <a:gd name="T36" fmla="*/ 0 w 27"/>
                <a:gd name="T37" fmla="*/ 16 h 31"/>
                <a:gd name="T38" fmla="*/ 4 w 27"/>
                <a:gd name="T39" fmla="*/ 23 h 31"/>
                <a:gd name="T40" fmla="*/ 9 w 27"/>
                <a:gd name="T41" fmla="*/ 28 h 31"/>
                <a:gd name="T42" fmla="*/ 11 w 27"/>
                <a:gd name="T43" fmla="*/ 31 h 31"/>
                <a:gd name="T44" fmla="*/ 15 w 27"/>
                <a:gd name="T45" fmla="*/ 29 h 31"/>
                <a:gd name="T46" fmla="*/ 15 w 27"/>
                <a:gd name="T4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1">
                  <a:moveTo>
                    <a:pt x="15" y="29"/>
                  </a:moveTo>
                  <a:cubicBezTo>
                    <a:pt x="15" y="28"/>
                    <a:pt x="13" y="24"/>
                    <a:pt x="15" y="24"/>
                  </a:cubicBezTo>
                  <a:cubicBezTo>
                    <a:pt x="15" y="24"/>
                    <a:pt x="17" y="24"/>
                    <a:pt x="17" y="24"/>
                  </a:cubicBezTo>
                  <a:cubicBezTo>
                    <a:pt x="18" y="23"/>
                    <a:pt x="18" y="21"/>
                    <a:pt x="19" y="21"/>
                  </a:cubicBezTo>
                  <a:cubicBezTo>
                    <a:pt x="20" y="22"/>
                    <a:pt x="21" y="23"/>
                    <a:pt x="21" y="24"/>
                  </a:cubicBezTo>
                  <a:cubicBezTo>
                    <a:pt x="22" y="25"/>
                    <a:pt x="22" y="23"/>
                    <a:pt x="24" y="23"/>
                  </a:cubicBezTo>
                  <a:cubicBezTo>
                    <a:pt x="24" y="23"/>
                    <a:pt x="26" y="25"/>
                    <a:pt x="26" y="24"/>
                  </a:cubicBezTo>
                  <a:cubicBezTo>
                    <a:pt x="26" y="23"/>
                    <a:pt x="26" y="22"/>
                    <a:pt x="26" y="21"/>
                  </a:cubicBezTo>
                  <a:cubicBezTo>
                    <a:pt x="27" y="19"/>
                    <a:pt x="27" y="16"/>
                    <a:pt x="26" y="14"/>
                  </a:cubicBezTo>
                  <a:cubicBezTo>
                    <a:pt x="25" y="13"/>
                    <a:pt x="25" y="12"/>
                    <a:pt x="25" y="11"/>
                  </a:cubicBezTo>
                  <a:cubicBezTo>
                    <a:pt x="25" y="9"/>
                    <a:pt x="27" y="8"/>
                    <a:pt x="26" y="6"/>
                  </a:cubicBezTo>
                  <a:cubicBezTo>
                    <a:pt x="25" y="3"/>
                    <a:pt x="21" y="7"/>
                    <a:pt x="21" y="4"/>
                  </a:cubicBezTo>
                  <a:cubicBezTo>
                    <a:pt x="21" y="2"/>
                    <a:pt x="22" y="0"/>
                    <a:pt x="19" y="0"/>
                  </a:cubicBezTo>
                  <a:cubicBezTo>
                    <a:pt x="18" y="0"/>
                    <a:pt x="16" y="0"/>
                    <a:pt x="14" y="0"/>
                  </a:cubicBezTo>
                  <a:cubicBezTo>
                    <a:pt x="10" y="0"/>
                    <a:pt x="15" y="7"/>
                    <a:pt x="11" y="7"/>
                  </a:cubicBezTo>
                  <a:cubicBezTo>
                    <a:pt x="9" y="7"/>
                    <a:pt x="7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9"/>
                    <a:pt x="4" y="9"/>
                    <a:pt x="4" y="10"/>
                  </a:cubicBezTo>
                  <a:cubicBezTo>
                    <a:pt x="4" y="12"/>
                    <a:pt x="0" y="14"/>
                    <a:pt x="0" y="16"/>
                  </a:cubicBezTo>
                  <a:cubicBezTo>
                    <a:pt x="1" y="18"/>
                    <a:pt x="3" y="21"/>
                    <a:pt x="4" y="23"/>
                  </a:cubicBezTo>
                  <a:cubicBezTo>
                    <a:pt x="6" y="24"/>
                    <a:pt x="7" y="26"/>
                    <a:pt x="9" y="28"/>
                  </a:cubicBezTo>
                  <a:cubicBezTo>
                    <a:pt x="10" y="29"/>
                    <a:pt x="11" y="30"/>
                    <a:pt x="11" y="31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5" y="29"/>
                    <a:pt x="14" y="30"/>
                    <a:pt x="15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0" name="Freeform 754">
              <a:extLst>
                <a:ext uri="{FF2B5EF4-FFF2-40B4-BE49-F238E27FC236}">
                  <a16:creationId xmlns:a16="http://schemas.microsoft.com/office/drawing/2014/main" id="{D9172B00-B69D-4898-A21E-25E7D2F111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262" y="4321735"/>
              <a:ext cx="52562" cy="33448"/>
            </a:xfrm>
            <a:custGeom>
              <a:avLst/>
              <a:gdLst>
                <a:gd name="T0" fmla="*/ 11 w 11"/>
                <a:gd name="T1" fmla="*/ 7 h 7"/>
                <a:gd name="T2" fmla="*/ 11 w 11"/>
                <a:gd name="T3" fmla="*/ 0 h 7"/>
                <a:gd name="T4" fmla="*/ 3 w 11"/>
                <a:gd name="T5" fmla="*/ 1 h 7"/>
                <a:gd name="T6" fmla="*/ 0 w 11"/>
                <a:gd name="T7" fmla="*/ 4 h 7"/>
                <a:gd name="T8" fmla="*/ 2 w 11"/>
                <a:gd name="T9" fmla="*/ 7 h 7"/>
                <a:gd name="T10" fmla="*/ 11 w 1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11" y="5"/>
                    <a:pt x="11" y="2"/>
                    <a:pt x="11" y="0"/>
                  </a:cubicBezTo>
                  <a:cubicBezTo>
                    <a:pt x="8" y="0"/>
                    <a:pt x="6" y="1"/>
                    <a:pt x="3" y="1"/>
                  </a:cubicBezTo>
                  <a:cubicBezTo>
                    <a:pt x="4" y="2"/>
                    <a:pt x="1" y="3"/>
                    <a:pt x="0" y="4"/>
                  </a:cubicBezTo>
                  <a:cubicBezTo>
                    <a:pt x="0" y="5"/>
                    <a:pt x="2" y="6"/>
                    <a:pt x="2" y="7"/>
                  </a:cubicBezTo>
                  <a:lnTo>
                    <a:pt x="11" y="7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1" name="Freeform 755">
              <a:extLst>
                <a:ext uri="{FF2B5EF4-FFF2-40B4-BE49-F238E27FC236}">
                  <a16:creationId xmlns:a16="http://schemas.microsoft.com/office/drawing/2014/main" id="{41F867E0-B833-42CA-9274-400E58D94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741" y="4070077"/>
              <a:ext cx="172019" cy="265995"/>
            </a:xfrm>
            <a:custGeom>
              <a:avLst/>
              <a:gdLst>
                <a:gd name="T0" fmla="*/ 29 w 37"/>
                <a:gd name="T1" fmla="*/ 55 h 57"/>
                <a:gd name="T2" fmla="*/ 37 w 37"/>
                <a:gd name="T3" fmla="*/ 55 h 57"/>
                <a:gd name="T4" fmla="*/ 33 w 37"/>
                <a:gd name="T5" fmla="*/ 48 h 57"/>
                <a:gd name="T6" fmla="*/ 32 w 37"/>
                <a:gd name="T7" fmla="*/ 44 h 57"/>
                <a:gd name="T8" fmla="*/ 30 w 37"/>
                <a:gd name="T9" fmla="*/ 40 h 57"/>
                <a:gd name="T10" fmla="*/ 32 w 37"/>
                <a:gd name="T11" fmla="*/ 32 h 57"/>
                <a:gd name="T12" fmla="*/ 34 w 37"/>
                <a:gd name="T13" fmla="*/ 27 h 57"/>
                <a:gd name="T14" fmla="*/ 31 w 37"/>
                <a:gd name="T15" fmla="*/ 21 h 57"/>
                <a:gd name="T16" fmla="*/ 28 w 37"/>
                <a:gd name="T17" fmla="*/ 16 h 57"/>
                <a:gd name="T18" fmla="*/ 34 w 37"/>
                <a:gd name="T19" fmla="*/ 16 h 57"/>
                <a:gd name="T20" fmla="*/ 32 w 37"/>
                <a:gd name="T21" fmla="*/ 6 h 57"/>
                <a:gd name="T22" fmla="*/ 30 w 37"/>
                <a:gd name="T23" fmla="*/ 2 h 57"/>
                <a:gd name="T24" fmla="*/ 27 w 37"/>
                <a:gd name="T25" fmla="*/ 0 h 57"/>
                <a:gd name="T26" fmla="*/ 28 w 37"/>
                <a:gd name="T27" fmla="*/ 9 h 57"/>
                <a:gd name="T28" fmla="*/ 23 w 37"/>
                <a:gd name="T29" fmla="*/ 18 h 57"/>
                <a:gd name="T30" fmla="*/ 21 w 37"/>
                <a:gd name="T31" fmla="*/ 22 h 57"/>
                <a:gd name="T32" fmla="*/ 18 w 37"/>
                <a:gd name="T33" fmla="*/ 27 h 57"/>
                <a:gd name="T34" fmla="*/ 15 w 37"/>
                <a:gd name="T35" fmla="*/ 33 h 57"/>
                <a:gd name="T36" fmla="*/ 11 w 37"/>
                <a:gd name="T37" fmla="*/ 31 h 57"/>
                <a:gd name="T38" fmla="*/ 2 w 37"/>
                <a:gd name="T39" fmla="*/ 39 h 57"/>
                <a:gd name="T40" fmla="*/ 1 w 37"/>
                <a:gd name="T41" fmla="*/ 42 h 57"/>
                <a:gd name="T42" fmla="*/ 4 w 37"/>
                <a:gd name="T43" fmla="*/ 45 h 57"/>
                <a:gd name="T44" fmla="*/ 5 w 37"/>
                <a:gd name="T45" fmla="*/ 45 h 57"/>
                <a:gd name="T46" fmla="*/ 7 w 37"/>
                <a:gd name="T47" fmla="*/ 48 h 57"/>
                <a:gd name="T48" fmla="*/ 7 w 37"/>
                <a:gd name="T49" fmla="*/ 55 h 57"/>
                <a:gd name="T50" fmla="*/ 16 w 37"/>
                <a:gd name="T51" fmla="*/ 54 h 57"/>
                <a:gd name="T52" fmla="*/ 29 w 37"/>
                <a:gd name="T53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7">
                  <a:moveTo>
                    <a:pt x="29" y="55"/>
                  </a:moveTo>
                  <a:cubicBezTo>
                    <a:pt x="32" y="55"/>
                    <a:pt x="35" y="57"/>
                    <a:pt x="37" y="55"/>
                  </a:cubicBezTo>
                  <a:cubicBezTo>
                    <a:pt x="37" y="51"/>
                    <a:pt x="35" y="50"/>
                    <a:pt x="33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1" y="43"/>
                    <a:pt x="30" y="42"/>
                    <a:pt x="30" y="40"/>
                  </a:cubicBezTo>
                  <a:cubicBezTo>
                    <a:pt x="29" y="36"/>
                    <a:pt x="31" y="35"/>
                    <a:pt x="32" y="32"/>
                  </a:cubicBezTo>
                  <a:cubicBezTo>
                    <a:pt x="33" y="30"/>
                    <a:pt x="34" y="29"/>
                    <a:pt x="34" y="27"/>
                  </a:cubicBezTo>
                  <a:cubicBezTo>
                    <a:pt x="33" y="25"/>
                    <a:pt x="33" y="23"/>
                    <a:pt x="31" y="21"/>
                  </a:cubicBezTo>
                  <a:cubicBezTo>
                    <a:pt x="31" y="21"/>
                    <a:pt x="26" y="18"/>
                    <a:pt x="28" y="16"/>
                  </a:cubicBezTo>
                  <a:cubicBezTo>
                    <a:pt x="29" y="15"/>
                    <a:pt x="32" y="16"/>
                    <a:pt x="34" y="16"/>
                  </a:cubicBezTo>
                  <a:cubicBezTo>
                    <a:pt x="32" y="12"/>
                    <a:pt x="32" y="10"/>
                    <a:pt x="32" y="6"/>
                  </a:cubicBezTo>
                  <a:cubicBezTo>
                    <a:pt x="32" y="5"/>
                    <a:pt x="32" y="3"/>
                    <a:pt x="30" y="2"/>
                  </a:cubicBezTo>
                  <a:cubicBezTo>
                    <a:pt x="30" y="1"/>
                    <a:pt x="27" y="0"/>
                    <a:pt x="27" y="0"/>
                  </a:cubicBezTo>
                  <a:cubicBezTo>
                    <a:pt x="27" y="2"/>
                    <a:pt x="33" y="7"/>
                    <a:pt x="28" y="9"/>
                  </a:cubicBezTo>
                  <a:cubicBezTo>
                    <a:pt x="25" y="11"/>
                    <a:pt x="24" y="14"/>
                    <a:pt x="23" y="18"/>
                  </a:cubicBezTo>
                  <a:cubicBezTo>
                    <a:pt x="22" y="19"/>
                    <a:pt x="22" y="22"/>
                    <a:pt x="21" y="22"/>
                  </a:cubicBezTo>
                  <a:cubicBezTo>
                    <a:pt x="19" y="23"/>
                    <a:pt x="19" y="25"/>
                    <a:pt x="18" y="27"/>
                  </a:cubicBezTo>
                  <a:cubicBezTo>
                    <a:pt x="17" y="29"/>
                    <a:pt x="16" y="31"/>
                    <a:pt x="15" y="33"/>
                  </a:cubicBezTo>
                  <a:cubicBezTo>
                    <a:pt x="13" y="35"/>
                    <a:pt x="12" y="31"/>
                    <a:pt x="11" y="31"/>
                  </a:cubicBezTo>
                  <a:cubicBezTo>
                    <a:pt x="6" y="31"/>
                    <a:pt x="3" y="35"/>
                    <a:pt x="2" y="39"/>
                  </a:cubicBezTo>
                  <a:cubicBezTo>
                    <a:pt x="2" y="40"/>
                    <a:pt x="0" y="41"/>
                    <a:pt x="1" y="42"/>
                  </a:cubicBezTo>
                  <a:cubicBezTo>
                    <a:pt x="2" y="43"/>
                    <a:pt x="3" y="44"/>
                    <a:pt x="4" y="45"/>
                  </a:cubicBezTo>
                  <a:cubicBezTo>
                    <a:pt x="4" y="46"/>
                    <a:pt x="5" y="44"/>
                    <a:pt x="5" y="45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8" y="50"/>
                    <a:pt x="7" y="53"/>
                    <a:pt x="7" y="55"/>
                  </a:cubicBezTo>
                  <a:cubicBezTo>
                    <a:pt x="10" y="54"/>
                    <a:pt x="13" y="54"/>
                    <a:pt x="16" y="54"/>
                  </a:cubicBezTo>
                  <a:cubicBezTo>
                    <a:pt x="20" y="54"/>
                    <a:pt x="25" y="55"/>
                    <a:pt x="29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2" name="Freeform 756">
              <a:extLst>
                <a:ext uri="{FF2B5EF4-FFF2-40B4-BE49-F238E27FC236}">
                  <a16:creationId xmlns:a16="http://schemas.microsoft.com/office/drawing/2014/main" id="{CD7259BF-561C-4B7F-83CE-55A0D0C7C5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7575" y="4082818"/>
              <a:ext cx="70081" cy="144944"/>
            </a:xfrm>
            <a:custGeom>
              <a:avLst/>
              <a:gdLst>
                <a:gd name="T0" fmla="*/ 11 w 15"/>
                <a:gd name="T1" fmla="*/ 0 h 31"/>
                <a:gd name="T2" fmla="*/ 9 w 15"/>
                <a:gd name="T3" fmla="*/ 4 h 31"/>
                <a:gd name="T4" fmla="*/ 4 w 15"/>
                <a:gd name="T5" fmla="*/ 5 h 31"/>
                <a:gd name="T6" fmla="*/ 1 w 15"/>
                <a:gd name="T7" fmla="*/ 8 h 31"/>
                <a:gd name="T8" fmla="*/ 3 w 15"/>
                <a:gd name="T9" fmla="*/ 13 h 31"/>
                <a:gd name="T10" fmla="*/ 6 w 15"/>
                <a:gd name="T11" fmla="*/ 31 h 31"/>
                <a:gd name="T12" fmla="*/ 11 w 15"/>
                <a:gd name="T13" fmla="*/ 30 h 31"/>
                <a:gd name="T14" fmla="*/ 11 w 15"/>
                <a:gd name="T15" fmla="*/ 27 h 31"/>
                <a:gd name="T16" fmla="*/ 11 w 15"/>
                <a:gd name="T17" fmla="*/ 18 h 31"/>
                <a:gd name="T18" fmla="*/ 15 w 15"/>
                <a:gd name="T19" fmla="*/ 9 h 31"/>
                <a:gd name="T20" fmla="*/ 14 w 15"/>
                <a:gd name="T21" fmla="*/ 3 h 31"/>
                <a:gd name="T22" fmla="*/ 11 w 15"/>
                <a:gd name="T23" fmla="*/ 0 h 31"/>
                <a:gd name="T24" fmla="*/ 11 w 15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31">
                  <a:moveTo>
                    <a:pt x="11" y="0"/>
                  </a:moveTo>
                  <a:cubicBezTo>
                    <a:pt x="9" y="2"/>
                    <a:pt x="10" y="2"/>
                    <a:pt x="9" y="4"/>
                  </a:cubicBezTo>
                  <a:cubicBezTo>
                    <a:pt x="8" y="6"/>
                    <a:pt x="6" y="5"/>
                    <a:pt x="4" y="5"/>
                  </a:cubicBezTo>
                  <a:cubicBezTo>
                    <a:pt x="4" y="5"/>
                    <a:pt x="2" y="7"/>
                    <a:pt x="1" y="8"/>
                  </a:cubicBezTo>
                  <a:cubicBezTo>
                    <a:pt x="0" y="9"/>
                    <a:pt x="2" y="11"/>
                    <a:pt x="3" y="13"/>
                  </a:cubicBezTo>
                  <a:cubicBezTo>
                    <a:pt x="7" y="18"/>
                    <a:pt x="4" y="25"/>
                    <a:pt x="6" y="31"/>
                  </a:cubicBezTo>
                  <a:cubicBezTo>
                    <a:pt x="7" y="31"/>
                    <a:pt x="9" y="31"/>
                    <a:pt x="11" y="30"/>
                  </a:cubicBezTo>
                  <a:cubicBezTo>
                    <a:pt x="12" y="30"/>
                    <a:pt x="12" y="29"/>
                    <a:pt x="11" y="27"/>
                  </a:cubicBezTo>
                  <a:cubicBezTo>
                    <a:pt x="11" y="24"/>
                    <a:pt x="11" y="21"/>
                    <a:pt x="11" y="18"/>
                  </a:cubicBezTo>
                  <a:cubicBezTo>
                    <a:pt x="11" y="14"/>
                    <a:pt x="14" y="12"/>
                    <a:pt x="15" y="9"/>
                  </a:cubicBezTo>
                  <a:cubicBezTo>
                    <a:pt x="15" y="6"/>
                    <a:pt x="15" y="5"/>
                    <a:pt x="14" y="3"/>
                  </a:cubicBezTo>
                  <a:cubicBezTo>
                    <a:pt x="14" y="3"/>
                    <a:pt x="11" y="0"/>
                    <a:pt x="11" y="0"/>
                  </a:cubicBezTo>
                  <a:cubicBezTo>
                    <a:pt x="10" y="1"/>
                    <a:pt x="11" y="0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3" name="Freeform 757">
              <a:extLst>
                <a:ext uri="{FF2B5EF4-FFF2-40B4-BE49-F238E27FC236}">
                  <a16:creationId xmlns:a16="http://schemas.microsoft.com/office/drawing/2014/main" id="{28D96436-FC25-4E4B-985B-2F666A31D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5358" y="4046183"/>
              <a:ext cx="275549" cy="238918"/>
            </a:xfrm>
            <a:custGeom>
              <a:avLst/>
              <a:gdLst>
                <a:gd name="T0" fmla="*/ 31 w 59"/>
                <a:gd name="T1" fmla="*/ 42 h 51"/>
                <a:gd name="T2" fmla="*/ 37 w 59"/>
                <a:gd name="T3" fmla="*/ 37 h 51"/>
                <a:gd name="T4" fmla="*/ 40 w 59"/>
                <a:gd name="T5" fmla="*/ 36 h 51"/>
                <a:gd name="T6" fmla="*/ 43 w 59"/>
                <a:gd name="T7" fmla="*/ 38 h 51"/>
                <a:gd name="T8" fmla="*/ 47 w 59"/>
                <a:gd name="T9" fmla="*/ 32 h 51"/>
                <a:gd name="T10" fmla="*/ 48 w 59"/>
                <a:gd name="T11" fmla="*/ 28 h 51"/>
                <a:gd name="T12" fmla="*/ 51 w 59"/>
                <a:gd name="T13" fmla="*/ 27 h 51"/>
                <a:gd name="T14" fmla="*/ 56 w 59"/>
                <a:gd name="T15" fmla="*/ 14 h 51"/>
                <a:gd name="T16" fmla="*/ 59 w 59"/>
                <a:gd name="T17" fmla="*/ 11 h 51"/>
                <a:gd name="T18" fmla="*/ 57 w 59"/>
                <a:gd name="T19" fmla="*/ 8 h 51"/>
                <a:gd name="T20" fmla="*/ 56 w 59"/>
                <a:gd name="T21" fmla="*/ 6 h 51"/>
                <a:gd name="T22" fmla="*/ 54 w 59"/>
                <a:gd name="T23" fmla="*/ 1 h 51"/>
                <a:gd name="T24" fmla="*/ 48 w 59"/>
                <a:gd name="T25" fmla="*/ 5 h 51"/>
                <a:gd name="T26" fmla="*/ 40 w 59"/>
                <a:gd name="T27" fmla="*/ 4 h 51"/>
                <a:gd name="T28" fmla="*/ 32 w 59"/>
                <a:gd name="T29" fmla="*/ 6 h 51"/>
                <a:gd name="T30" fmla="*/ 26 w 59"/>
                <a:gd name="T31" fmla="*/ 4 h 51"/>
                <a:gd name="T32" fmla="*/ 19 w 59"/>
                <a:gd name="T33" fmla="*/ 3 h 51"/>
                <a:gd name="T34" fmla="*/ 13 w 59"/>
                <a:gd name="T35" fmla="*/ 1 h 51"/>
                <a:gd name="T36" fmla="*/ 8 w 59"/>
                <a:gd name="T37" fmla="*/ 3 h 51"/>
                <a:gd name="T38" fmla="*/ 7 w 59"/>
                <a:gd name="T39" fmla="*/ 6 h 51"/>
                <a:gd name="T40" fmla="*/ 6 w 59"/>
                <a:gd name="T41" fmla="*/ 10 h 51"/>
                <a:gd name="T42" fmla="*/ 5 w 59"/>
                <a:gd name="T43" fmla="*/ 16 h 51"/>
                <a:gd name="T44" fmla="*/ 1 w 59"/>
                <a:gd name="T45" fmla="*/ 24 h 51"/>
                <a:gd name="T46" fmla="*/ 2 w 59"/>
                <a:gd name="T47" fmla="*/ 38 h 51"/>
                <a:gd name="T48" fmla="*/ 5 w 59"/>
                <a:gd name="T49" fmla="*/ 38 h 51"/>
                <a:gd name="T50" fmla="*/ 9 w 59"/>
                <a:gd name="T51" fmla="*/ 39 h 51"/>
                <a:gd name="T52" fmla="*/ 14 w 59"/>
                <a:gd name="T53" fmla="*/ 43 h 51"/>
                <a:gd name="T54" fmla="*/ 14 w 59"/>
                <a:gd name="T55" fmla="*/ 45 h 51"/>
                <a:gd name="T56" fmla="*/ 16 w 59"/>
                <a:gd name="T57" fmla="*/ 48 h 51"/>
                <a:gd name="T58" fmla="*/ 23 w 59"/>
                <a:gd name="T59" fmla="*/ 47 h 51"/>
                <a:gd name="T60" fmla="*/ 22 w 59"/>
                <a:gd name="T61" fmla="*/ 48 h 51"/>
                <a:gd name="T62" fmla="*/ 27 w 59"/>
                <a:gd name="T63" fmla="*/ 47 h 51"/>
                <a:gd name="T64" fmla="*/ 30 w 59"/>
                <a:gd name="T65" fmla="*/ 47 h 51"/>
                <a:gd name="T66" fmla="*/ 31 w 59"/>
                <a:gd name="T67" fmla="*/ 42 h 51"/>
                <a:gd name="T68" fmla="*/ 31 w 59"/>
                <a:gd name="T6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51">
                  <a:moveTo>
                    <a:pt x="31" y="42"/>
                  </a:moveTo>
                  <a:cubicBezTo>
                    <a:pt x="32" y="40"/>
                    <a:pt x="35" y="37"/>
                    <a:pt x="37" y="37"/>
                  </a:cubicBezTo>
                  <a:cubicBezTo>
                    <a:pt x="38" y="36"/>
                    <a:pt x="40" y="36"/>
                    <a:pt x="40" y="36"/>
                  </a:cubicBezTo>
                  <a:cubicBezTo>
                    <a:pt x="41" y="37"/>
                    <a:pt x="42" y="39"/>
                    <a:pt x="43" y="38"/>
                  </a:cubicBezTo>
                  <a:cubicBezTo>
                    <a:pt x="45" y="37"/>
                    <a:pt x="46" y="34"/>
                    <a:pt x="47" y="32"/>
                  </a:cubicBezTo>
                  <a:cubicBezTo>
                    <a:pt x="47" y="31"/>
                    <a:pt x="48" y="29"/>
                    <a:pt x="48" y="28"/>
                  </a:cubicBezTo>
                  <a:cubicBezTo>
                    <a:pt x="49" y="27"/>
                    <a:pt x="50" y="28"/>
                    <a:pt x="51" y="27"/>
                  </a:cubicBezTo>
                  <a:cubicBezTo>
                    <a:pt x="51" y="25"/>
                    <a:pt x="53" y="14"/>
                    <a:pt x="56" y="14"/>
                  </a:cubicBezTo>
                  <a:cubicBezTo>
                    <a:pt x="58" y="14"/>
                    <a:pt x="59" y="12"/>
                    <a:pt x="59" y="11"/>
                  </a:cubicBezTo>
                  <a:cubicBezTo>
                    <a:pt x="59" y="9"/>
                    <a:pt x="57" y="9"/>
                    <a:pt x="57" y="8"/>
                  </a:cubicBezTo>
                  <a:cubicBezTo>
                    <a:pt x="57" y="7"/>
                    <a:pt x="56" y="7"/>
                    <a:pt x="56" y="6"/>
                  </a:cubicBezTo>
                  <a:cubicBezTo>
                    <a:pt x="55" y="4"/>
                    <a:pt x="55" y="3"/>
                    <a:pt x="54" y="1"/>
                  </a:cubicBezTo>
                  <a:cubicBezTo>
                    <a:pt x="53" y="2"/>
                    <a:pt x="50" y="5"/>
                    <a:pt x="48" y="5"/>
                  </a:cubicBezTo>
                  <a:cubicBezTo>
                    <a:pt x="45" y="4"/>
                    <a:pt x="43" y="4"/>
                    <a:pt x="40" y="4"/>
                  </a:cubicBezTo>
                  <a:cubicBezTo>
                    <a:pt x="37" y="4"/>
                    <a:pt x="35" y="6"/>
                    <a:pt x="32" y="6"/>
                  </a:cubicBezTo>
                  <a:cubicBezTo>
                    <a:pt x="30" y="6"/>
                    <a:pt x="28" y="3"/>
                    <a:pt x="26" y="4"/>
                  </a:cubicBezTo>
                  <a:cubicBezTo>
                    <a:pt x="22" y="6"/>
                    <a:pt x="21" y="5"/>
                    <a:pt x="19" y="3"/>
                  </a:cubicBezTo>
                  <a:cubicBezTo>
                    <a:pt x="18" y="2"/>
                    <a:pt x="15" y="0"/>
                    <a:pt x="13" y="1"/>
                  </a:cubicBezTo>
                  <a:cubicBezTo>
                    <a:pt x="12" y="1"/>
                    <a:pt x="9" y="2"/>
                    <a:pt x="8" y="3"/>
                  </a:cubicBezTo>
                  <a:cubicBezTo>
                    <a:pt x="7" y="4"/>
                    <a:pt x="8" y="5"/>
                    <a:pt x="7" y="6"/>
                  </a:cubicBezTo>
                  <a:cubicBezTo>
                    <a:pt x="7" y="7"/>
                    <a:pt x="6" y="9"/>
                    <a:pt x="6" y="10"/>
                  </a:cubicBezTo>
                  <a:cubicBezTo>
                    <a:pt x="5" y="12"/>
                    <a:pt x="5" y="14"/>
                    <a:pt x="5" y="16"/>
                  </a:cubicBezTo>
                  <a:cubicBezTo>
                    <a:pt x="5" y="19"/>
                    <a:pt x="2" y="21"/>
                    <a:pt x="1" y="24"/>
                  </a:cubicBezTo>
                  <a:cubicBezTo>
                    <a:pt x="0" y="27"/>
                    <a:pt x="1" y="34"/>
                    <a:pt x="2" y="38"/>
                  </a:cubicBezTo>
                  <a:cubicBezTo>
                    <a:pt x="2" y="39"/>
                    <a:pt x="4" y="38"/>
                    <a:pt x="5" y="38"/>
                  </a:cubicBezTo>
                  <a:cubicBezTo>
                    <a:pt x="6" y="38"/>
                    <a:pt x="8" y="39"/>
                    <a:pt x="9" y="39"/>
                  </a:cubicBezTo>
                  <a:cubicBezTo>
                    <a:pt x="10" y="40"/>
                    <a:pt x="14" y="42"/>
                    <a:pt x="14" y="43"/>
                  </a:cubicBezTo>
                  <a:cubicBezTo>
                    <a:pt x="14" y="44"/>
                    <a:pt x="14" y="44"/>
                    <a:pt x="14" y="45"/>
                  </a:cubicBezTo>
                  <a:cubicBezTo>
                    <a:pt x="14" y="46"/>
                    <a:pt x="15" y="47"/>
                    <a:pt x="16" y="48"/>
                  </a:cubicBezTo>
                  <a:cubicBezTo>
                    <a:pt x="18" y="51"/>
                    <a:pt x="21" y="46"/>
                    <a:pt x="23" y="47"/>
                  </a:cubicBezTo>
                  <a:cubicBezTo>
                    <a:pt x="23" y="47"/>
                    <a:pt x="22" y="48"/>
                    <a:pt x="22" y="48"/>
                  </a:cubicBezTo>
                  <a:cubicBezTo>
                    <a:pt x="22" y="47"/>
                    <a:pt x="27" y="47"/>
                    <a:pt x="27" y="47"/>
                  </a:cubicBezTo>
                  <a:cubicBezTo>
                    <a:pt x="29" y="47"/>
                    <a:pt x="29" y="45"/>
                    <a:pt x="30" y="47"/>
                  </a:cubicBezTo>
                  <a:cubicBezTo>
                    <a:pt x="31" y="45"/>
                    <a:pt x="31" y="44"/>
                    <a:pt x="31" y="42"/>
                  </a:cubicBezTo>
                  <a:cubicBezTo>
                    <a:pt x="32" y="41"/>
                    <a:pt x="31" y="43"/>
                    <a:pt x="31" y="4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4" name="Freeform 758">
              <a:extLst>
                <a:ext uri="{FF2B5EF4-FFF2-40B4-BE49-F238E27FC236}">
                  <a16:creationId xmlns:a16="http://schemas.microsoft.com/office/drawing/2014/main" id="{5B184332-F00C-4D17-A7F3-EA442906C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7854" y="4017511"/>
              <a:ext cx="197504" cy="140165"/>
            </a:xfrm>
            <a:custGeom>
              <a:avLst/>
              <a:gdLst>
                <a:gd name="T0" fmla="*/ 35 w 42"/>
                <a:gd name="T1" fmla="*/ 20 h 30"/>
                <a:gd name="T2" fmla="*/ 41 w 42"/>
                <a:gd name="T3" fmla="*/ 17 h 30"/>
                <a:gd name="T4" fmla="*/ 38 w 42"/>
                <a:gd name="T5" fmla="*/ 13 h 30"/>
                <a:gd name="T6" fmla="*/ 33 w 42"/>
                <a:gd name="T7" fmla="*/ 10 h 30"/>
                <a:gd name="T8" fmla="*/ 32 w 42"/>
                <a:gd name="T9" fmla="*/ 7 h 30"/>
                <a:gd name="T10" fmla="*/ 30 w 42"/>
                <a:gd name="T11" fmla="*/ 1 h 30"/>
                <a:gd name="T12" fmla="*/ 26 w 42"/>
                <a:gd name="T13" fmla="*/ 0 h 30"/>
                <a:gd name="T14" fmla="*/ 22 w 42"/>
                <a:gd name="T15" fmla="*/ 2 h 30"/>
                <a:gd name="T16" fmla="*/ 19 w 42"/>
                <a:gd name="T17" fmla="*/ 4 h 30"/>
                <a:gd name="T18" fmla="*/ 17 w 42"/>
                <a:gd name="T19" fmla="*/ 5 h 30"/>
                <a:gd name="T20" fmla="*/ 11 w 42"/>
                <a:gd name="T21" fmla="*/ 10 h 30"/>
                <a:gd name="T22" fmla="*/ 9 w 42"/>
                <a:gd name="T23" fmla="*/ 10 h 30"/>
                <a:gd name="T24" fmla="*/ 7 w 42"/>
                <a:gd name="T25" fmla="*/ 14 h 30"/>
                <a:gd name="T26" fmla="*/ 5 w 42"/>
                <a:gd name="T27" fmla="*/ 16 h 30"/>
                <a:gd name="T28" fmla="*/ 2 w 42"/>
                <a:gd name="T29" fmla="*/ 18 h 30"/>
                <a:gd name="T30" fmla="*/ 1 w 42"/>
                <a:gd name="T31" fmla="*/ 24 h 30"/>
                <a:gd name="T32" fmla="*/ 8 w 42"/>
                <a:gd name="T33" fmla="*/ 28 h 30"/>
                <a:gd name="T34" fmla="*/ 16 w 42"/>
                <a:gd name="T35" fmla="*/ 30 h 30"/>
                <a:gd name="T36" fmla="*/ 15 w 42"/>
                <a:gd name="T37" fmla="*/ 22 h 30"/>
                <a:gd name="T38" fmla="*/ 26 w 42"/>
                <a:gd name="T39" fmla="*/ 22 h 30"/>
                <a:gd name="T40" fmla="*/ 35 w 42"/>
                <a:gd name="T41" fmla="*/ 20 h 30"/>
                <a:gd name="T42" fmla="*/ 35 w 42"/>
                <a:gd name="T4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30">
                  <a:moveTo>
                    <a:pt x="35" y="20"/>
                  </a:moveTo>
                  <a:cubicBezTo>
                    <a:pt x="37" y="17"/>
                    <a:pt x="40" y="20"/>
                    <a:pt x="41" y="17"/>
                  </a:cubicBezTo>
                  <a:cubicBezTo>
                    <a:pt x="42" y="16"/>
                    <a:pt x="39" y="13"/>
                    <a:pt x="38" y="13"/>
                  </a:cubicBezTo>
                  <a:cubicBezTo>
                    <a:pt x="37" y="15"/>
                    <a:pt x="34" y="11"/>
                    <a:pt x="33" y="10"/>
                  </a:cubicBezTo>
                  <a:cubicBezTo>
                    <a:pt x="33" y="9"/>
                    <a:pt x="33" y="8"/>
                    <a:pt x="32" y="7"/>
                  </a:cubicBezTo>
                  <a:cubicBezTo>
                    <a:pt x="30" y="5"/>
                    <a:pt x="30" y="4"/>
                    <a:pt x="30" y="1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4" y="1"/>
                    <a:pt x="23" y="2"/>
                    <a:pt x="22" y="2"/>
                  </a:cubicBezTo>
                  <a:cubicBezTo>
                    <a:pt x="21" y="3"/>
                    <a:pt x="20" y="4"/>
                    <a:pt x="19" y="4"/>
                  </a:cubicBezTo>
                  <a:cubicBezTo>
                    <a:pt x="18" y="6"/>
                    <a:pt x="18" y="4"/>
                    <a:pt x="17" y="5"/>
                  </a:cubicBezTo>
                  <a:cubicBezTo>
                    <a:pt x="15" y="6"/>
                    <a:pt x="13" y="11"/>
                    <a:pt x="11" y="10"/>
                  </a:cubicBezTo>
                  <a:cubicBezTo>
                    <a:pt x="10" y="10"/>
                    <a:pt x="9" y="8"/>
                    <a:pt x="9" y="10"/>
                  </a:cubicBezTo>
                  <a:cubicBezTo>
                    <a:pt x="8" y="11"/>
                    <a:pt x="8" y="13"/>
                    <a:pt x="7" y="14"/>
                  </a:cubicBezTo>
                  <a:cubicBezTo>
                    <a:pt x="7" y="15"/>
                    <a:pt x="7" y="16"/>
                    <a:pt x="5" y="16"/>
                  </a:cubicBezTo>
                  <a:cubicBezTo>
                    <a:pt x="5" y="16"/>
                    <a:pt x="1" y="17"/>
                    <a:pt x="2" y="18"/>
                  </a:cubicBezTo>
                  <a:cubicBezTo>
                    <a:pt x="5" y="20"/>
                    <a:pt x="0" y="23"/>
                    <a:pt x="1" y="24"/>
                  </a:cubicBezTo>
                  <a:cubicBezTo>
                    <a:pt x="3" y="25"/>
                    <a:pt x="5" y="30"/>
                    <a:pt x="8" y="28"/>
                  </a:cubicBezTo>
                  <a:cubicBezTo>
                    <a:pt x="11" y="26"/>
                    <a:pt x="13" y="27"/>
                    <a:pt x="16" y="30"/>
                  </a:cubicBezTo>
                  <a:cubicBezTo>
                    <a:pt x="15" y="27"/>
                    <a:pt x="15" y="24"/>
                    <a:pt x="15" y="22"/>
                  </a:cubicBezTo>
                  <a:cubicBezTo>
                    <a:pt x="19" y="22"/>
                    <a:pt x="22" y="22"/>
                    <a:pt x="26" y="22"/>
                  </a:cubicBezTo>
                  <a:cubicBezTo>
                    <a:pt x="29" y="22"/>
                    <a:pt x="34" y="23"/>
                    <a:pt x="35" y="20"/>
                  </a:cubicBezTo>
                  <a:cubicBezTo>
                    <a:pt x="36" y="18"/>
                    <a:pt x="35" y="20"/>
                    <a:pt x="35" y="2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5" name="Freeform 759">
              <a:extLst>
                <a:ext uri="{FF2B5EF4-FFF2-40B4-BE49-F238E27FC236}">
                  <a16:creationId xmlns:a16="http://schemas.microsoft.com/office/drawing/2014/main" id="{E4C86C98-753C-412D-A232-0F12BD192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054" y="4121043"/>
              <a:ext cx="46189" cy="111496"/>
            </a:xfrm>
            <a:custGeom>
              <a:avLst/>
              <a:gdLst>
                <a:gd name="T0" fmla="*/ 9 w 10"/>
                <a:gd name="T1" fmla="*/ 10 h 24"/>
                <a:gd name="T2" fmla="*/ 8 w 10"/>
                <a:gd name="T3" fmla="*/ 6 h 24"/>
                <a:gd name="T4" fmla="*/ 5 w 10"/>
                <a:gd name="T5" fmla="*/ 0 h 24"/>
                <a:gd name="T6" fmla="*/ 2 w 10"/>
                <a:gd name="T7" fmla="*/ 0 h 24"/>
                <a:gd name="T8" fmla="*/ 2 w 10"/>
                <a:gd name="T9" fmla="*/ 3 h 24"/>
                <a:gd name="T10" fmla="*/ 2 w 10"/>
                <a:gd name="T11" fmla="*/ 9 h 24"/>
                <a:gd name="T12" fmla="*/ 4 w 10"/>
                <a:gd name="T13" fmla="*/ 15 h 24"/>
                <a:gd name="T14" fmla="*/ 4 w 10"/>
                <a:gd name="T15" fmla="*/ 21 h 24"/>
                <a:gd name="T16" fmla="*/ 6 w 10"/>
                <a:gd name="T17" fmla="*/ 23 h 24"/>
                <a:gd name="T18" fmla="*/ 9 w 10"/>
                <a:gd name="T19" fmla="*/ 23 h 24"/>
                <a:gd name="T20" fmla="*/ 9 w 10"/>
                <a:gd name="T21" fmla="*/ 10 h 24"/>
                <a:gd name="T22" fmla="*/ 9 w 10"/>
                <a:gd name="T2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4">
                  <a:moveTo>
                    <a:pt x="9" y="10"/>
                  </a:moveTo>
                  <a:cubicBezTo>
                    <a:pt x="9" y="9"/>
                    <a:pt x="9" y="7"/>
                    <a:pt x="8" y="6"/>
                  </a:cubicBezTo>
                  <a:cubicBezTo>
                    <a:pt x="7" y="5"/>
                    <a:pt x="4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2" y="2"/>
                    <a:pt x="2" y="3"/>
                  </a:cubicBezTo>
                  <a:cubicBezTo>
                    <a:pt x="3" y="5"/>
                    <a:pt x="2" y="7"/>
                    <a:pt x="2" y="9"/>
                  </a:cubicBezTo>
                  <a:cubicBezTo>
                    <a:pt x="1" y="12"/>
                    <a:pt x="3" y="12"/>
                    <a:pt x="4" y="15"/>
                  </a:cubicBezTo>
                  <a:cubicBezTo>
                    <a:pt x="4" y="17"/>
                    <a:pt x="3" y="19"/>
                    <a:pt x="4" y="21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7" y="24"/>
                    <a:pt x="10" y="24"/>
                    <a:pt x="9" y="23"/>
                  </a:cubicBezTo>
                  <a:cubicBezTo>
                    <a:pt x="9" y="19"/>
                    <a:pt x="9" y="15"/>
                    <a:pt x="9" y="10"/>
                  </a:cubicBezTo>
                  <a:cubicBezTo>
                    <a:pt x="9" y="7"/>
                    <a:pt x="9" y="13"/>
                    <a:pt x="9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6" name="Freeform 760">
              <a:extLst>
                <a:ext uri="{FF2B5EF4-FFF2-40B4-BE49-F238E27FC236}">
                  <a16:creationId xmlns:a16="http://schemas.microsoft.com/office/drawing/2014/main" id="{E5F4616C-4AD3-4655-956A-0962460F0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365" y="4125822"/>
              <a:ext cx="148126" cy="144944"/>
            </a:xfrm>
            <a:custGeom>
              <a:avLst/>
              <a:gdLst>
                <a:gd name="T0" fmla="*/ 26 w 32"/>
                <a:gd name="T1" fmla="*/ 4 h 31"/>
                <a:gd name="T2" fmla="*/ 21 w 32"/>
                <a:gd name="T3" fmla="*/ 5 h 31"/>
                <a:gd name="T4" fmla="*/ 15 w 32"/>
                <a:gd name="T5" fmla="*/ 1 h 31"/>
                <a:gd name="T6" fmla="*/ 13 w 32"/>
                <a:gd name="T7" fmla="*/ 1 h 31"/>
                <a:gd name="T8" fmla="*/ 10 w 32"/>
                <a:gd name="T9" fmla="*/ 2 h 31"/>
                <a:gd name="T10" fmla="*/ 6 w 32"/>
                <a:gd name="T11" fmla="*/ 2 h 31"/>
                <a:gd name="T12" fmla="*/ 4 w 32"/>
                <a:gd name="T13" fmla="*/ 3 h 31"/>
                <a:gd name="T14" fmla="*/ 3 w 32"/>
                <a:gd name="T15" fmla="*/ 6 h 31"/>
                <a:gd name="T16" fmla="*/ 5 w 32"/>
                <a:gd name="T17" fmla="*/ 7 h 31"/>
                <a:gd name="T18" fmla="*/ 3 w 32"/>
                <a:gd name="T19" fmla="*/ 9 h 31"/>
                <a:gd name="T20" fmla="*/ 5 w 32"/>
                <a:gd name="T21" fmla="*/ 12 h 31"/>
                <a:gd name="T22" fmla="*/ 3 w 32"/>
                <a:gd name="T23" fmla="*/ 13 h 31"/>
                <a:gd name="T24" fmla="*/ 2 w 32"/>
                <a:gd name="T25" fmla="*/ 16 h 31"/>
                <a:gd name="T26" fmla="*/ 2 w 32"/>
                <a:gd name="T27" fmla="*/ 19 h 31"/>
                <a:gd name="T28" fmla="*/ 3 w 32"/>
                <a:gd name="T29" fmla="*/ 23 h 31"/>
                <a:gd name="T30" fmla="*/ 7 w 32"/>
                <a:gd name="T31" fmla="*/ 26 h 31"/>
                <a:gd name="T32" fmla="*/ 7 w 32"/>
                <a:gd name="T33" fmla="*/ 31 h 31"/>
                <a:gd name="T34" fmla="*/ 19 w 32"/>
                <a:gd name="T35" fmla="*/ 28 h 31"/>
                <a:gd name="T36" fmla="*/ 26 w 32"/>
                <a:gd name="T37" fmla="*/ 28 h 31"/>
                <a:gd name="T38" fmla="*/ 30 w 32"/>
                <a:gd name="T39" fmla="*/ 26 h 31"/>
                <a:gd name="T40" fmla="*/ 28 w 32"/>
                <a:gd name="T41" fmla="*/ 21 h 31"/>
                <a:gd name="T42" fmla="*/ 30 w 32"/>
                <a:gd name="T43" fmla="*/ 15 h 31"/>
                <a:gd name="T44" fmla="*/ 26 w 32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1">
                  <a:moveTo>
                    <a:pt x="26" y="4"/>
                  </a:moveTo>
                  <a:cubicBezTo>
                    <a:pt x="24" y="4"/>
                    <a:pt x="23" y="6"/>
                    <a:pt x="21" y="5"/>
                  </a:cubicBezTo>
                  <a:cubicBezTo>
                    <a:pt x="19" y="5"/>
                    <a:pt x="17" y="0"/>
                    <a:pt x="15" y="1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0"/>
                    <a:pt x="11" y="2"/>
                    <a:pt x="10" y="2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1"/>
                    <a:pt x="5" y="3"/>
                    <a:pt x="4" y="3"/>
                  </a:cubicBezTo>
                  <a:cubicBezTo>
                    <a:pt x="3" y="3"/>
                    <a:pt x="2" y="5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10"/>
                    <a:pt x="5" y="11"/>
                    <a:pt x="5" y="12"/>
                  </a:cubicBezTo>
                  <a:cubicBezTo>
                    <a:pt x="5" y="12"/>
                    <a:pt x="3" y="11"/>
                    <a:pt x="3" y="13"/>
                  </a:cubicBezTo>
                  <a:cubicBezTo>
                    <a:pt x="3" y="14"/>
                    <a:pt x="4" y="16"/>
                    <a:pt x="2" y="16"/>
                  </a:cubicBezTo>
                  <a:cubicBezTo>
                    <a:pt x="3" y="17"/>
                    <a:pt x="3" y="18"/>
                    <a:pt x="2" y="19"/>
                  </a:cubicBezTo>
                  <a:cubicBezTo>
                    <a:pt x="2" y="21"/>
                    <a:pt x="0" y="21"/>
                    <a:pt x="3" y="23"/>
                  </a:cubicBezTo>
                  <a:cubicBezTo>
                    <a:pt x="4" y="23"/>
                    <a:pt x="6" y="24"/>
                    <a:pt x="7" y="26"/>
                  </a:cubicBezTo>
                  <a:cubicBezTo>
                    <a:pt x="8" y="27"/>
                    <a:pt x="7" y="29"/>
                    <a:pt x="7" y="31"/>
                  </a:cubicBezTo>
                  <a:cubicBezTo>
                    <a:pt x="11" y="30"/>
                    <a:pt x="14" y="28"/>
                    <a:pt x="19" y="28"/>
                  </a:cubicBezTo>
                  <a:cubicBezTo>
                    <a:pt x="21" y="27"/>
                    <a:pt x="24" y="28"/>
                    <a:pt x="26" y="28"/>
                  </a:cubicBezTo>
                  <a:cubicBezTo>
                    <a:pt x="28" y="28"/>
                    <a:pt x="31" y="29"/>
                    <a:pt x="30" y="26"/>
                  </a:cubicBezTo>
                  <a:cubicBezTo>
                    <a:pt x="30" y="24"/>
                    <a:pt x="29" y="23"/>
                    <a:pt x="28" y="21"/>
                  </a:cubicBezTo>
                  <a:cubicBezTo>
                    <a:pt x="28" y="19"/>
                    <a:pt x="29" y="17"/>
                    <a:pt x="30" y="15"/>
                  </a:cubicBezTo>
                  <a:cubicBezTo>
                    <a:pt x="31" y="11"/>
                    <a:pt x="32" y="4"/>
                    <a:pt x="2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7" name="Freeform 761">
              <a:extLst>
                <a:ext uri="{FF2B5EF4-FFF2-40B4-BE49-F238E27FC236}">
                  <a16:creationId xmlns:a16="http://schemas.microsoft.com/office/drawing/2014/main" id="{4D424E5E-D686-48A4-9252-FDD76A24E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5194" y="4121043"/>
              <a:ext cx="106717" cy="140165"/>
            </a:xfrm>
            <a:custGeom>
              <a:avLst/>
              <a:gdLst>
                <a:gd name="T0" fmla="*/ 19 w 23"/>
                <a:gd name="T1" fmla="*/ 13 h 30"/>
                <a:gd name="T2" fmla="*/ 18 w 23"/>
                <a:gd name="T3" fmla="*/ 6 h 30"/>
                <a:gd name="T4" fmla="*/ 17 w 23"/>
                <a:gd name="T5" fmla="*/ 0 h 30"/>
                <a:gd name="T6" fmla="*/ 3 w 23"/>
                <a:gd name="T7" fmla="*/ 0 h 30"/>
                <a:gd name="T8" fmla="*/ 4 w 23"/>
                <a:gd name="T9" fmla="*/ 11 h 30"/>
                <a:gd name="T10" fmla="*/ 1 w 23"/>
                <a:gd name="T11" fmla="*/ 22 h 30"/>
                <a:gd name="T12" fmla="*/ 3 w 23"/>
                <a:gd name="T13" fmla="*/ 30 h 30"/>
                <a:gd name="T14" fmla="*/ 10 w 23"/>
                <a:gd name="T15" fmla="*/ 29 h 30"/>
                <a:gd name="T16" fmla="*/ 23 w 23"/>
                <a:gd name="T17" fmla="*/ 24 h 30"/>
                <a:gd name="T18" fmla="*/ 20 w 23"/>
                <a:gd name="T19" fmla="*/ 19 h 30"/>
                <a:gd name="T20" fmla="*/ 19 w 23"/>
                <a:gd name="T21" fmla="*/ 13 h 30"/>
                <a:gd name="T22" fmla="*/ 19 w 23"/>
                <a:gd name="T2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0">
                  <a:moveTo>
                    <a:pt x="19" y="13"/>
                  </a:moveTo>
                  <a:cubicBezTo>
                    <a:pt x="17" y="11"/>
                    <a:pt x="18" y="8"/>
                    <a:pt x="18" y="6"/>
                  </a:cubicBezTo>
                  <a:cubicBezTo>
                    <a:pt x="19" y="4"/>
                    <a:pt x="16" y="2"/>
                    <a:pt x="17" y="0"/>
                  </a:cubicBezTo>
                  <a:cubicBezTo>
                    <a:pt x="12" y="0"/>
                    <a:pt x="8" y="0"/>
                    <a:pt x="3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0" y="18"/>
                    <a:pt x="1" y="22"/>
                  </a:cubicBezTo>
                  <a:cubicBezTo>
                    <a:pt x="2" y="25"/>
                    <a:pt x="4" y="26"/>
                    <a:pt x="3" y="30"/>
                  </a:cubicBezTo>
                  <a:cubicBezTo>
                    <a:pt x="6" y="30"/>
                    <a:pt x="7" y="30"/>
                    <a:pt x="10" y="29"/>
                  </a:cubicBezTo>
                  <a:cubicBezTo>
                    <a:pt x="15" y="28"/>
                    <a:pt x="19" y="26"/>
                    <a:pt x="23" y="24"/>
                  </a:cubicBezTo>
                  <a:cubicBezTo>
                    <a:pt x="21" y="23"/>
                    <a:pt x="20" y="21"/>
                    <a:pt x="20" y="19"/>
                  </a:cubicBezTo>
                  <a:cubicBezTo>
                    <a:pt x="20" y="17"/>
                    <a:pt x="20" y="15"/>
                    <a:pt x="19" y="13"/>
                  </a:cubicBezTo>
                  <a:cubicBezTo>
                    <a:pt x="17" y="11"/>
                    <a:pt x="20" y="15"/>
                    <a:pt x="19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8" name="Freeform 762">
              <a:extLst>
                <a:ext uri="{FF2B5EF4-FFF2-40B4-BE49-F238E27FC236}">
                  <a16:creationId xmlns:a16="http://schemas.microsoft.com/office/drawing/2014/main" id="{F0564B7F-28FF-4960-9549-5587D36DF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1057" y="4135378"/>
              <a:ext cx="70081" cy="84417"/>
            </a:xfrm>
            <a:custGeom>
              <a:avLst/>
              <a:gdLst>
                <a:gd name="T0" fmla="*/ 12 w 15"/>
                <a:gd name="T1" fmla="*/ 14 h 18"/>
                <a:gd name="T2" fmla="*/ 14 w 15"/>
                <a:gd name="T3" fmla="*/ 6 h 18"/>
                <a:gd name="T4" fmla="*/ 5 w 15"/>
                <a:gd name="T5" fmla="*/ 3 h 18"/>
                <a:gd name="T6" fmla="*/ 1 w 15"/>
                <a:gd name="T7" fmla="*/ 8 h 18"/>
                <a:gd name="T8" fmla="*/ 4 w 15"/>
                <a:gd name="T9" fmla="*/ 12 h 18"/>
                <a:gd name="T10" fmla="*/ 7 w 15"/>
                <a:gd name="T11" fmla="*/ 16 h 18"/>
                <a:gd name="T12" fmla="*/ 10 w 15"/>
                <a:gd name="T13" fmla="*/ 16 h 18"/>
                <a:gd name="T14" fmla="*/ 12 w 15"/>
                <a:gd name="T15" fmla="*/ 14 h 18"/>
                <a:gd name="T16" fmla="*/ 12 w 15"/>
                <a:gd name="T1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12" y="14"/>
                  </a:moveTo>
                  <a:cubicBezTo>
                    <a:pt x="15" y="13"/>
                    <a:pt x="15" y="8"/>
                    <a:pt x="14" y="6"/>
                  </a:cubicBezTo>
                  <a:cubicBezTo>
                    <a:pt x="12" y="2"/>
                    <a:pt x="8" y="0"/>
                    <a:pt x="5" y="3"/>
                  </a:cubicBezTo>
                  <a:cubicBezTo>
                    <a:pt x="3" y="4"/>
                    <a:pt x="0" y="6"/>
                    <a:pt x="1" y="8"/>
                  </a:cubicBezTo>
                  <a:cubicBezTo>
                    <a:pt x="2" y="10"/>
                    <a:pt x="2" y="11"/>
                    <a:pt x="4" y="12"/>
                  </a:cubicBezTo>
                  <a:cubicBezTo>
                    <a:pt x="5" y="14"/>
                    <a:pt x="5" y="15"/>
                    <a:pt x="7" y="16"/>
                  </a:cubicBezTo>
                  <a:cubicBezTo>
                    <a:pt x="8" y="17"/>
                    <a:pt x="9" y="18"/>
                    <a:pt x="10" y="16"/>
                  </a:cubicBezTo>
                  <a:cubicBezTo>
                    <a:pt x="10" y="15"/>
                    <a:pt x="11" y="15"/>
                    <a:pt x="12" y="14"/>
                  </a:cubicBezTo>
                  <a:cubicBezTo>
                    <a:pt x="14" y="13"/>
                    <a:pt x="11" y="15"/>
                    <a:pt x="12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9" name="Freeform 763">
              <a:extLst>
                <a:ext uri="{FF2B5EF4-FFF2-40B4-BE49-F238E27FC236}">
                  <a16:creationId xmlns:a16="http://schemas.microsoft.com/office/drawing/2014/main" id="{3E238743-86C1-47E5-8963-0324180245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469" y="4172013"/>
              <a:ext cx="103529" cy="98753"/>
            </a:xfrm>
            <a:custGeom>
              <a:avLst/>
              <a:gdLst>
                <a:gd name="T0" fmla="*/ 21 w 22"/>
                <a:gd name="T1" fmla="*/ 17 h 21"/>
                <a:gd name="T2" fmla="*/ 19 w 22"/>
                <a:gd name="T3" fmla="*/ 13 h 21"/>
                <a:gd name="T4" fmla="*/ 16 w 22"/>
                <a:gd name="T5" fmla="*/ 11 h 21"/>
                <a:gd name="T6" fmla="*/ 16 w 22"/>
                <a:gd name="T7" fmla="*/ 6 h 21"/>
                <a:gd name="T8" fmla="*/ 13 w 22"/>
                <a:gd name="T9" fmla="*/ 8 h 21"/>
                <a:gd name="T10" fmla="*/ 9 w 22"/>
                <a:gd name="T11" fmla="*/ 1 h 21"/>
                <a:gd name="T12" fmla="*/ 5 w 22"/>
                <a:gd name="T13" fmla="*/ 4 h 21"/>
                <a:gd name="T14" fmla="*/ 0 w 22"/>
                <a:gd name="T15" fmla="*/ 9 h 21"/>
                <a:gd name="T16" fmla="*/ 12 w 22"/>
                <a:gd name="T17" fmla="*/ 18 h 21"/>
                <a:gd name="T18" fmla="*/ 19 w 22"/>
                <a:gd name="T19" fmla="*/ 21 h 21"/>
                <a:gd name="T20" fmla="*/ 21 w 22"/>
                <a:gd name="T21" fmla="*/ 17 h 21"/>
                <a:gd name="T22" fmla="*/ 21 w 22"/>
                <a:gd name="T2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1">
                  <a:moveTo>
                    <a:pt x="21" y="17"/>
                  </a:moveTo>
                  <a:cubicBezTo>
                    <a:pt x="22" y="15"/>
                    <a:pt x="20" y="14"/>
                    <a:pt x="19" y="13"/>
                  </a:cubicBezTo>
                  <a:cubicBezTo>
                    <a:pt x="18" y="13"/>
                    <a:pt x="14" y="12"/>
                    <a:pt x="16" y="11"/>
                  </a:cubicBezTo>
                  <a:cubicBezTo>
                    <a:pt x="17" y="10"/>
                    <a:pt x="17" y="7"/>
                    <a:pt x="16" y="6"/>
                  </a:cubicBezTo>
                  <a:cubicBezTo>
                    <a:pt x="15" y="4"/>
                    <a:pt x="14" y="8"/>
                    <a:pt x="13" y="8"/>
                  </a:cubicBezTo>
                  <a:cubicBezTo>
                    <a:pt x="10" y="8"/>
                    <a:pt x="11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6"/>
                    <a:pt x="2" y="7"/>
                    <a:pt x="0" y="9"/>
                  </a:cubicBezTo>
                  <a:cubicBezTo>
                    <a:pt x="5" y="12"/>
                    <a:pt x="8" y="15"/>
                    <a:pt x="12" y="18"/>
                  </a:cubicBezTo>
                  <a:cubicBezTo>
                    <a:pt x="14" y="20"/>
                    <a:pt x="16" y="21"/>
                    <a:pt x="19" y="21"/>
                  </a:cubicBezTo>
                  <a:cubicBezTo>
                    <a:pt x="22" y="21"/>
                    <a:pt x="20" y="19"/>
                    <a:pt x="21" y="17"/>
                  </a:cubicBezTo>
                  <a:cubicBezTo>
                    <a:pt x="22" y="15"/>
                    <a:pt x="21" y="19"/>
                    <a:pt x="21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0" name="Freeform 764">
              <a:extLst>
                <a:ext uri="{FF2B5EF4-FFF2-40B4-BE49-F238E27FC236}">
                  <a16:creationId xmlns:a16="http://schemas.microsoft.com/office/drawing/2014/main" id="{DDAD2BBC-4C55-4C45-8F02-4EDEA3C4D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9201" y="4078039"/>
              <a:ext cx="162462" cy="136980"/>
            </a:xfrm>
            <a:custGeom>
              <a:avLst/>
              <a:gdLst>
                <a:gd name="T0" fmla="*/ 10 w 35"/>
                <a:gd name="T1" fmla="*/ 16 h 29"/>
                <a:gd name="T2" fmla="*/ 20 w 35"/>
                <a:gd name="T3" fmla="*/ 17 h 29"/>
                <a:gd name="T4" fmla="*/ 21 w 35"/>
                <a:gd name="T5" fmla="*/ 23 h 29"/>
                <a:gd name="T6" fmla="*/ 25 w 35"/>
                <a:gd name="T7" fmla="*/ 21 h 29"/>
                <a:gd name="T8" fmla="*/ 29 w 35"/>
                <a:gd name="T9" fmla="*/ 27 h 29"/>
                <a:gd name="T10" fmla="*/ 31 w 35"/>
                <a:gd name="T11" fmla="*/ 26 h 29"/>
                <a:gd name="T12" fmla="*/ 33 w 35"/>
                <a:gd name="T13" fmla="*/ 25 h 29"/>
                <a:gd name="T14" fmla="*/ 33 w 35"/>
                <a:gd name="T15" fmla="*/ 23 h 29"/>
                <a:gd name="T16" fmla="*/ 35 w 35"/>
                <a:gd name="T17" fmla="*/ 22 h 29"/>
                <a:gd name="T18" fmla="*/ 34 w 35"/>
                <a:gd name="T19" fmla="*/ 19 h 29"/>
                <a:gd name="T20" fmla="*/ 33 w 35"/>
                <a:gd name="T21" fmla="*/ 16 h 29"/>
                <a:gd name="T22" fmla="*/ 33 w 35"/>
                <a:gd name="T23" fmla="*/ 12 h 29"/>
                <a:gd name="T24" fmla="*/ 32 w 35"/>
                <a:gd name="T25" fmla="*/ 8 h 29"/>
                <a:gd name="T26" fmla="*/ 26 w 35"/>
                <a:gd name="T27" fmla="*/ 2 h 29"/>
                <a:gd name="T28" fmla="*/ 24 w 35"/>
                <a:gd name="T29" fmla="*/ 3 h 29"/>
                <a:gd name="T30" fmla="*/ 22 w 35"/>
                <a:gd name="T31" fmla="*/ 3 h 29"/>
                <a:gd name="T32" fmla="*/ 19 w 35"/>
                <a:gd name="T33" fmla="*/ 3 h 29"/>
                <a:gd name="T34" fmla="*/ 18 w 35"/>
                <a:gd name="T35" fmla="*/ 3 h 29"/>
                <a:gd name="T36" fmla="*/ 15 w 35"/>
                <a:gd name="T37" fmla="*/ 2 h 29"/>
                <a:gd name="T38" fmla="*/ 10 w 35"/>
                <a:gd name="T39" fmla="*/ 1 h 29"/>
                <a:gd name="T40" fmla="*/ 5 w 35"/>
                <a:gd name="T41" fmla="*/ 1 h 29"/>
                <a:gd name="T42" fmla="*/ 5 w 35"/>
                <a:gd name="T43" fmla="*/ 4 h 29"/>
                <a:gd name="T44" fmla="*/ 3 w 35"/>
                <a:gd name="T45" fmla="*/ 6 h 29"/>
                <a:gd name="T46" fmla="*/ 0 w 35"/>
                <a:gd name="T47" fmla="*/ 8 h 29"/>
                <a:gd name="T48" fmla="*/ 3 w 35"/>
                <a:gd name="T49" fmla="*/ 13 h 29"/>
                <a:gd name="T50" fmla="*/ 8 w 35"/>
                <a:gd name="T51" fmla="*/ 19 h 29"/>
                <a:gd name="T52" fmla="*/ 10 w 35"/>
                <a:gd name="T53" fmla="*/ 16 h 29"/>
                <a:gd name="T54" fmla="*/ 10 w 35"/>
                <a:gd name="T55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" h="29">
                  <a:moveTo>
                    <a:pt x="10" y="16"/>
                  </a:moveTo>
                  <a:cubicBezTo>
                    <a:pt x="14" y="14"/>
                    <a:pt x="18" y="12"/>
                    <a:pt x="20" y="17"/>
                  </a:cubicBezTo>
                  <a:cubicBezTo>
                    <a:pt x="22" y="19"/>
                    <a:pt x="21" y="20"/>
                    <a:pt x="21" y="23"/>
                  </a:cubicBezTo>
                  <a:cubicBezTo>
                    <a:pt x="22" y="24"/>
                    <a:pt x="24" y="21"/>
                    <a:pt x="25" y="21"/>
                  </a:cubicBezTo>
                  <a:cubicBezTo>
                    <a:pt x="27" y="20"/>
                    <a:pt x="27" y="29"/>
                    <a:pt x="29" y="27"/>
                  </a:cubicBezTo>
                  <a:cubicBezTo>
                    <a:pt x="30" y="27"/>
                    <a:pt x="30" y="26"/>
                    <a:pt x="31" y="26"/>
                  </a:cubicBezTo>
                  <a:cubicBezTo>
                    <a:pt x="31" y="25"/>
                    <a:pt x="33" y="26"/>
                    <a:pt x="33" y="25"/>
                  </a:cubicBezTo>
                  <a:cubicBezTo>
                    <a:pt x="34" y="24"/>
                    <a:pt x="33" y="23"/>
                    <a:pt x="33" y="23"/>
                  </a:cubicBezTo>
                  <a:cubicBezTo>
                    <a:pt x="33" y="21"/>
                    <a:pt x="35" y="22"/>
                    <a:pt x="35" y="22"/>
                  </a:cubicBezTo>
                  <a:cubicBezTo>
                    <a:pt x="35" y="21"/>
                    <a:pt x="32" y="20"/>
                    <a:pt x="34" y="19"/>
                  </a:cubicBezTo>
                  <a:cubicBezTo>
                    <a:pt x="35" y="18"/>
                    <a:pt x="35" y="17"/>
                    <a:pt x="33" y="16"/>
                  </a:cubicBezTo>
                  <a:cubicBezTo>
                    <a:pt x="32" y="15"/>
                    <a:pt x="34" y="13"/>
                    <a:pt x="33" y="12"/>
                  </a:cubicBezTo>
                  <a:cubicBezTo>
                    <a:pt x="32" y="11"/>
                    <a:pt x="33" y="10"/>
                    <a:pt x="32" y="8"/>
                  </a:cubicBezTo>
                  <a:cubicBezTo>
                    <a:pt x="31" y="7"/>
                    <a:pt x="29" y="0"/>
                    <a:pt x="26" y="2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16" y="2"/>
                    <a:pt x="17" y="2"/>
                    <a:pt x="15" y="2"/>
                  </a:cubicBezTo>
                  <a:cubicBezTo>
                    <a:pt x="12" y="3"/>
                    <a:pt x="12" y="1"/>
                    <a:pt x="10" y="1"/>
                  </a:cubicBezTo>
                  <a:cubicBezTo>
                    <a:pt x="8" y="0"/>
                    <a:pt x="6" y="0"/>
                    <a:pt x="5" y="1"/>
                  </a:cubicBezTo>
                  <a:cubicBezTo>
                    <a:pt x="5" y="2"/>
                    <a:pt x="3" y="3"/>
                    <a:pt x="5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6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5" y="15"/>
                    <a:pt x="6" y="16"/>
                    <a:pt x="8" y="19"/>
                  </a:cubicBezTo>
                  <a:cubicBezTo>
                    <a:pt x="9" y="18"/>
                    <a:pt x="9" y="17"/>
                    <a:pt x="10" y="16"/>
                  </a:cubicBezTo>
                  <a:cubicBezTo>
                    <a:pt x="11" y="16"/>
                    <a:pt x="10" y="17"/>
                    <a:pt x="10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1" name="Freeform 765">
              <a:extLst>
                <a:ext uri="{FF2B5EF4-FFF2-40B4-BE49-F238E27FC236}">
                  <a16:creationId xmlns:a16="http://schemas.microsoft.com/office/drawing/2014/main" id="{B6D64B1F-3727-4852-9052-833883327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6198" y="4082818"/>
              <a:ext cx="74860" cy="33448"/>
            </a:xfrm>
            <a:custGeom>
              <a:avLst/>
              <a:gdLst>
                <a:gd name="T0" fmla="*/ 10 w 16"/>
                <a:gd name="T1" fmla="*/ 5 h 7"/>
                <a:gd name="T2" fmla="*/ 14 w 16"/>
                <a:gd name="T3" fmla="*/ 3 h 7"/>
                <a:gd name="T4" fmla="*/ 14 w 16"/>
                <a:gd name="T5" fmla="*/ 0 h 7"/>
                <a:gd name="T6" fmla="*/ 7 w 16"/>
                <a:gd name="T7" fmla="*/ 0 h 7"/>
                <a:gd name="T8" fmla="*/ 4 w 16"/>
                <a:gd name="T9" fmla="*/ 0 h 7"/>
                <a:gd name="T10" fmla="*/ 0 w 16"/>
                <a:gd name="T11" fmla="*/ 1 h 7"/>
                <a:gd name="T12" fmla="*/ 3 w 16"/>
                <a:gd name="T13" fmla="*/ 3 h 7"/>
                <a:gd name="T14" fmla="*/ 7 w 16"/>
                <a:gd name="T15" fmla="*/ 3 h 7"/>
                <a:gd name="T16" fmla="*/ 9 w 16"/>
                <a:gd name="T17" fmla="*/ 7 h 7"/>
                <a:gd name="T18" fmla="*/ 10 w 16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7">
                  <a:moveTo>
                    <a:pt x="10" y="5"/>
                  </a:moveTo>
                  <a:cubicBezTo>
                    <a:pt x="11" y="5"/>
                    <a:pt x="16" y="5"/>
                    <a:pt x="14" y="3"/>
                  </a:cubicBezTo>
                  <a:cubicBezTo>
                    <a:pt x="12" y="2"/>
                    <a:pt x="14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2" y="0"/>
                    <a:pt x="2" y="0"/>
                    <a:pt x="0" y="1"/>
                  </a:cubicBezTo>
                  <a:cubicBezTo>
                    <a:pt x="1" y="2"/>
                    <a:pt x="1" y="3"/>
                    <a:pt x="3" y="3"/>
                  </a:cubicBezTo>
                  <a:cubicBezTo>
                    <a:pt x="4" y="3"/>
                    <a:pt x="7" y="3"/>
                    <a:pt x="7" y="3"/>
                  </a:cubicBezTo>
                  <a:cubicBezTo>
                    <a:pt x="5" y="5"/>
                    <a:pt x="7" y="6"/>
                    <a:pt x="9" y="7"/>
                  </a:cubicBezTo>
                  <a:cubicBezTo>
                    <a:pt x="9" y="7"/>
                    <a:pt x="9" y="5"/>
                    <a:pt x="10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2" name="Freeform 766">
              <a:extLst>
                <a:ext uri="{FF2B5EF4-FFF2-40B4-BE49-F238E27FC236}">
                  <a16:creationId xmlns:a16="http://schemas.microsoft.com/office/drawing/2014/main" id="{825FB68E-3890-4E7A-BB23-707582264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1419" y="4050962"/>
              <a:ext cx="70081" cy="19114"/>
            </a:xfrm>
            <a:custGeom>
              <a:avLst/>
              <a:gdLst>
                <a:gd name="T0" fmla="*/ 4 w 15"/>
                <a:gd name="T1" fmla="*/ 4 h 4"/>
                <a:gd name="T2" fmla="*/ 9 w 15"/>
                <a:gd name="T3" fmla="*/ 3 h 4"/>
                <a:gd name="T4" fmla="*/ 15 w 15"/>
                <a:gd name="T5" fmla="*/ 2 h 4"/>
                <a:gd name="T6" fmla="*/ 8 w 15"/>
                <a:gd name="T7" fmla="*/ 1 h 4"/>
                <a:gd name="T8" fmla="*/ 0 w 15"/>
                <a:gd name="T9" fmla="*/ 4 h 4"/>
                <a:gd name="T10" fmla="*/ 4 w 15"/>
                <a:gd name="T11" fmla="*/ 4 h 4"/>
                <a:gd name="T12" fmla="*/ 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4" y="4"/>
                  </a:moveTo>
                  <a:cubicBezTo>
                    <a:pt x="6" y="3"/>
                    <a:pt x="7" y="2"/>
                    <a:pt x="9" y="3"/>
                  </a:cubicBezTo>
                  <a:cubicBezTo>
                    <a:pt x="10" y="3"/>
                    <a:pt x="14" y="4"/>
                    <a:pt x="15" y="2"/>
                  </a:cubicBezTo>
                  <a:cubicBezTo>
                    <a:pt x="15" y="3"/>
                    <a:pt x="9" y="0"/>
                    <a:pt x="8" y="1"/>
                  </a:cubicBezTo>
                  <a:cubicBezTo>
                    <a:pt x="5" y="2"/>
                    <a:pt x="1" y="0"/>
                    <a:pt x="0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3" name="Freeform 767">
              <a:extLst>
                <a:ext uri="{FF2B5EF4-FFF2-40B4-BE49-F238E27FC236}">
                  <a16:creationId xmlns:a16="http://schemas.microsoft.com/office/drawing/2014/main" id="{BA118B92-D919-4B0E-8850-A90AB45C3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862" y="3722849"/>
              <a:ext cx="280326" cy="318555"/>
            </a:xfrm>
            <a:custGeom>
              <a:avLst/>
              <a:gdLst>
                <a:gd name="T0" fmla="*/ 5 w 60"/>
                <a:gd name="T1" fmla="*/ 57 h 68"/>
                <a:gd name="T2" fmla="*/ 15 w 60"/>
                <a:gd name="T3" fmla="*/ 57 h 68"/>
                <a:gd name="T4" fmla="*/ 18 w 60"/>
                <a:gd name="T5" fmla="*/ 59 h 68"/>
                <a:gd name="T6" fmla="*/ 21 w 60"/>
                <a:gd name="T7" fmla="*/ 63 h 68"/>
                <a:gd name="T8" fmla="*/ 27 w 60"/>
                <a:gd name="T9" fmla="*/ 64 h 68"/>
                <a:gd name="T10" fmla="*/ 32 w 60"/>
                <a:gd name="T11" fmla="*/ 64 h 68"/>
                <a:gd name="T12" fmla="*/ 35 w 60"/>
                <a:gd name="T13" fmla="*/ 62 h 68"/>
                <a:gd name="T14" fmla="*/ 39 w 60"/>
                <a:gd name="T15" fmla="*/ 62 h 68"/>
                <a:gd name="T16" fmla="*/ 44 w 60"/>
                <a:gd name="T17" fmla="*/ 61 h 68"/>
                <a:gd name="T18" fmla="*/ 53 w 60"/>
                <a:gd name="T19" fmla="*/ 61 h 68"/>
                <a:gd name="T20" fmla="*/ 58 w 60"/>
                <a:gd name="T21" fmla="*/ 61 h 68"/>
                <a:gd name="T22" fmla="*/ 58 w 60"/>
                <a:gd name="T23" fmla="*/ 54 h 68"/>
                <a:gd name="T24" fmla="*/ 56 w 60"/>
                <a:gd name="T25" fmla="*/ 38 h 68"/>
                <a:gd name="T26" fmla="*/ 52 w 60"/>
                <a:gd name="T27" fmla="*/ 12 h 68"/>
                <a:gd name="T28" fmla="*/ 60 w 60"/>
                <a:gd name="T29" fmla="*/ 12 h 68"/>
                <a:gd name="T30" fmla="*/ 43 w 60"/>
                <a:gd name="T31" fmla="*/ 0 h 68"/>
                <a:gd name="T32" fmla="*/ 42 w 60"/>
                <a:gd name="T33" fmla="*/ 7 h 68"/>
                <a:gd name="T34" fmla="*/ 37 w 60"/>
                <a:gd name="T35" fmla="*/ 7 h 68"/>
                <a:gd name="T36" fmla="*/ 29 w 60"/>
                <a:gd name="T37" fmla="*/ 7 h 68"/>
                <a:gd name="T38" fmla="*/ 26 w 60"/>
                <a:gd name="T39" fmla="*/ 7 h 68"/>
                <a:gd name="T40" fmla="*/ 26 w 60"/>
                <a:gd name="T41" fmla="*/ 12 h 68"/>
                <a:gd name="T42" fmla="*/ 26 w 60"/>
                <a:gd name="T43" fmla="*/ 19 h 68"/>
                <a:gd name="T44" fmla="*/ 20 w 60"/>
                <a:gd name="T45" fmla="*/ 25 h 68"/>
                <a:gd name="T46" fmla="*/ 20 w 60"/>
                <a:gd name="T47" fmla="*/ 32 h 68"/>
                <a:gd name="T48" fmla="*/ 16 w 60"/>
                <a:gd name="T49" fmla="*/ 32 h 68"/>
                <a:gd name="T50" fmla="*/ 3 w 60"/>
                <a:gd name="T51" fmla="*/ 32 h 68"/>
                <a:gd name="T52" fmla="*/ 1 w 60"/>
                <a:gd name="T53" fmla="*/ 33 h 68"/>
                <a:gd name="T54" fmla="*/ 4 w 60"/>
                <a:gd name="T55" fmla="*/ 36 h 68"/>
                <a:gd name="T56" fmla="*/ 3 w 60"/>
                <a:gd name="T57" fmla="*/ 41 h 68"/>
                <a:gd name="T58" fmla="*/ 6 w 60"/>
                <a:gd name="T59" fmla="*/ 48 h 68"/>
                <a:gd name="T60" fmla="*/ 3 w 60"/>
                <a:gd name="T61" fmla="*/ 58 h 68"/>
                <a:gd name="T62" fmla="*/ 5 w 60"/>
                <a:gd name="T6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68">
                  <a:moveTo>
                    <a:pt x="5" y="57"/>
                  </a:moveTo>
                  <a:cubicBezTo>
                    <a:pt x="7" y="57"/>
                    <a:pt x="13" y="55"/>
                    <a:pt x="15" y="57"/>
                  </a:cubicBezTo>
                  <a:cubicBezTo>
                    <a:pt x="16" y="58"/>
                    <a:pt x="17" y="58"/>
                    <a:pt x="18" y="59"/>
                  </a:cubicBezTo>
                  <a:cubicBezTo>
                    <a:pt x="19" y="61"/>
                    <a:pt x="20" y="62"/>
                    <a:pt x="21" y="63"/>
                  </a:cubicBezTo>
                  <a:cubicBezTo>
                    <a:pt x="22" y="64"/>
                    <a:pt x="26" y="68"/>
                    <a:pt x="27" y="64"/>
                  </a:cubicBezTo>
                  <a:cubicBezTo>
                    <a:pt x="28" y="58"/>
                    <a:pt x="30" y="65"/>
                    <a:pt x="32" y="64"/>
                  </a:cubicBezTo>
                  <a:cubicBezTo>
                    <a:pt x="33" y="62"/>
                    <a:pt x="33" y="62"/>
                    <a:pt x="35" y="62"/>
                  </a:cubicBezTo>
                  <a:cubicBezTo>
                    <a:pt x="37" y="62"/>
                    <a:pt x="38" y="62"/>
                    <a:pt x="39" y="62"/>
                  </a:cubicBezTo>
                  <a:cubicBezTo>
                    <a:pt x="41" y="61"/>
                    <a:pt x="43" y="61"/>
                    <a:pt x="44" y="61"/>
                  </a:cubicBezTo>
                  <a:cubicBezTo>
                    <a:pt x="47" y="61"/>
                    <a:pt x="50" y="61"/>
                    <a:pt x="53" y="61"/>
                  </a:cubicBezTo>
                  <a:cubicBezTo>
                    <a:pt x="54" y="61"/>
                    <a:pt x="57" y="62"/>
                    <a:pt x="58" y="61"/>
                  </a:cubicBezTo>
                  <a:cubicBezTo>
                    <a:pt x="59" y="61"/>
                    <a:pt x="58" y="55"/>
                    <a:pt x="58" y="54"/>
                  </a:cubicBezTo>
                  <a:cubicBezTo>
                    <a:pt x="57" y="48"/>
                    <a:pt x="56" y="43"/>
                    <a:pt x="56" y="38"/>
                  </a:cubicBezTo>
                  <a:cubicBezTo>
                    <a:pt x="55" y="29"/>
                    <a:pt x="53" y="21"/>
                    <a:pt x="52" y="12"/>
                  </a:cubicBezTo>
                  <a:cubicBezTo>
                    <a:pt x="55" y="12"/>
                    <a:pt x="58" y="12"/>
                    <a:pt x="60" y="12"/>
                  </a:cubicBezTo>
                  <a:cubicBezTo>
                    <a:pt x="54" y="8"/>
                    <a:pt x="48" y="4"/>
                    <a:pt x="43" y="0"/>
                  </a:cubicBezTo>
                  <a:cubicBezTo>
                    <a:pt x="43" y="1"/>
                    <a:pt x="43" y="7"/>
                    <a:pt x="42" y="7"/>
                  </a:cubicBezTo>
                  <a:cubicBezTo>
                    <a:pt x="41" y="7"/>
                    <a:pt x="39" y="7"/>
                    <a:pt x="37" y="7"/>
                  </a:cubicBezTo>
                  <a:cubicBezTo>
                    <a:pt x="35" y="7"/>
                    <a:pt x="32" y="7"/>
                    <a:pt x="29" y="7"/>
                  </a:cubicBezTo>
                  <a:cubicBezTo>
                    <a:pt x="29" y="7"/>
                    <a:pt x="26" y="7"/>
                    <a:pt x="26" y="7"/>
                  </a:cubicBezTo>
                  <a:cubicBezTo>
                    <a:pt x="25" y="8"/>
                    <a:pt x="26" y="11"/>
                    <a:pt x="26" y="12"/>
                  </a:cubicBezTo>
                  <a:cubicBezTo>
                    <a:pt x="26" y="14"/>
                    <a:pt x="26" y="17"/>
                    <a:pt x="26" y="19"/>
                  </a:cubicBezTo>
                  <a:cubicBezTo>
                    <a:pt x="26" y="22"/>
                    <a:pt x="20" y="21"/>
                    <a:pt x="20" y="25"/>
                  </a:cubicBezTo>
                  <a:cubicBezTo>
                    <a:pt x="20" y="26"/>
                    <a:pt x="21" y="31"/>
                    <a:pt x="20" y="32"/>
                  </a:cubicBezTo>
                  <a:cubicBezTo>
                    <a:pt x="20" y="32"/>
                    <a:pt x="17" y="32"/>
                    <a:pt x="16" y="32"/>
                  </a:cubicBezTo>
                  <a:cubicBezTo>
                    <a:pt x="12" y="32"/>
                    <a:pt x="7" y="32"/>
                    <a:pt x="3" y="32"/>
                  </a:cubicBezTo>
                  <a:cubicBezTo>
                    <a:pt x="2" y="32"/>
                    <a:pt x="0" y="31"/>
                    <a:pt x="1" y="33"/>
                  </a:cubicBezTo>
                  <a:cubicBezTo>
                    <a:pt x="2" y="34"/>
                    <a:pt x="3" y="35"/>
                    <a:pt x="4" y="36"/>
                  </a:cubicBezTo>
                  <a:cubicBezTo>
                    <a:pt x="5" y="38"/>
                    <a:pt x="4" y="40"/>
                    <a:pt x="3" y="41"/>
                  </a:cubicBezTo>
                  <a:cubicBezTo>
                    <a:pt x="3" y="44"/>
                    <a:pt x="6" y="45"/>
                    <a:pt x="6" y="48"/>
                  </a:cubicBezTo>
                  <a:cubicBezTo>
                    <a:pt x="7" y="51"/>
                    <a:pt x="4" y="55"/>
                    <a:pt x="3" y="58"/>
                  </a:cubicBezTo>
                  <a:cubicBezTo>
                    <a:pt x="4" y="58"/>
                    <a:pt x="4" y="57"/>
                    <a:pt x="5" y="5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4" name="Freeform 768">
              <a:extLst>
                <a:ext uri="{FF2B5EF4-FFF2-40B4-BE49-F238E27FC236}">
                  <a16:creationId xmlns:a16="http://schemas.microsoft.com/office/drawing/2014/main" id="{6BD73BB9-FF4D-4A0A-915C-B30404F4E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862" y="3985657"/>
              <a:ext cx="135385" cy="106718"/>
            </a:xfrm>
            <a:custGeom>
              <a:avLst/>
              <a:gdLst>
                <a:gd name="T0" fmla="*/ 8 w 29"/>
                <a:gd name="T1" fmla="*/ 22 h 23"/>
                <a:gd name="T2" fmla="*/ 10 w 29"/>
                <a:gd name="T3" fmla="*/ 21 h 23"/>
                <a:gd name="T4" fmla="*/ 15 w 29"/>
                <a:gd name="T5" fmla="*/ 21 h 23"/>
                <a:gd name="T6" fmla="*/ 23 w 29"/>
                <a:gd name="T7" fmla="*/ 21 h 23"/>
                <a:gd name="T8" fmla="*/ 27 w 29"/>
                <a:gd name="T9" fmla="*/ 22 h 23"/>
                <a:gd name="T10" fmla="*/ 29 w 29"/>
                <a:gd name="T11" fmla="*/ 19 h 23"/>
                <a:gd name="T12" fmla="*/ 25 w 29"/>
                <a:gd name="T13" fmla="*/ 14 h 23"/>
                <a:gd name="T14" fmla="*/ 25 w 29"/>
                <a:gd name="T15" fmla="*/ 10 h 23"/>
                <a:gd name="T16" fmla="*/ 19 w 29"/>
                <a:gd name="T17" fmla="*/ 4 h 23"/>
                <a:gd name="T18" fmla="*/ 9 w 29"/>
                <a:gd name="T19" fmla="*/ 1 h 23"/>
                <a:gd name="T20" fmla="*/ 5 w 29"/>
                <a:gd name="T21" fmla="*/ 1 h 23"/>
                <a:gd name="T22" fmla="*/ 2 w 29"/>
                <a:gd name="T23" fmla="*/ 6 h 23"/>
                <a:gd name="T24" fmla="*/ 1 w 29"/>
                <a:gd name="T25" fmla="*/ 10 h 23"/>
                <a:gd name="T26" fmla="*/ 2 w 29"/>
                <a:gd name="T27" fmla="*/ 12 h 23"/>
                <a:gd name="T28" fmla="*/ 2 w 29"/>
                <a:gd name="T29" fmla="*/ 14 h 23"/>
                <a:gd name="T30" fmla="*/ 4 w 29"/>
                <a:gd name="T31" fmla="*/ 15 h 23"/>
                <a:gd name="T32" fmla="*/ 9 w 29"/>
                <a:gd name="T33" fmla="*/ 15 h 23"/>
                <a:gd name="T34" fmla="*/ 10 w 29"/>
                <a:gd name="T35" fmla="*/ 14 h 23"/>
                <a:gd name="T36" fmla="*/ 17 w 29"/>
                <a:gd name="T37" fmla="*/ 16 h 23"/>
                <a:gd name="T38" fmla="*/ 11 w 29"/>
                <a:gd name="T39" fmla="*/ 17 h 23"/>
                <a:gd name="T40" fmla="*/ 6 w 29"/>
                <a:gd name="T41" fmla="*/ 18 h 23"/>
                <a:gd name="T42" fmla="*/ 3 w 29"/>
                <a:gd name="T43" fmla="*/ 21 h 23"/>
                <a:gd name="T44" fmla="*/ 5 w 29"/>
                <a:gd name="T45" fmla="*/ 21 h 23"/>
                <a:gd name="T46" fmla="*/ 8 w 29"/>
                <a:gd name="T4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23">
                  <a:moveTo>
                    <a:pt x="8" y="22"/>
                  </a:moveTo>
                  <a:cubicBezTo>
                    <a:pt x="9" y="22"/>
                    <a:pt x="9" y="21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17" y="21"/>
                    <a:pt x="20" y="20"/>
                    <a:pt x="23" y="21"/>
                  </a:cubicBezTo>
                  <a:cubicBezTo>
                    <a:pt x="24" y="22"/>
                    <a:pt x="25" y="23"/>
                    <a:pt x="27" y="22"/>
                  </a:cubicBezTo>
                  <a:cubicBezTo>
                    <a:pt x="29" y="22"/>
                    <a:pt x="29" y="21"/>
                    <a:pt x="29" y="19"/>
                  </a:cubicBezTo>
                  <a:cubicBezTo>
                    <a:pt x="29" y="17"/>
                    <a:pt x="25" y="16"/>
                    <a:pt x="25" y="14"/>
                  </a:cubicBezTo>
                  <a:cubicBezTo>
                    <a:pt x="25" y="14"/>
                    <a:pt x="25" y="10"/>
                    <a:pt x="25" y="10"/>
                  </a:cubicBezTo>
                  <a:cubicBezTo>
                    <a:pt x="24" y="10"/>
                    <a:pt x="20" y="5"/>
                    <a:pt x="19" y="4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8" y="1"/>
                    <a:pt x="5" y="0"/>
                    <a:pt x="5" y="1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3" y="8"/>
                    <a:pt x="3" y="9"/>
                    <a:pt x="1" y="10"/>
                  </a:cubicBezTo>
                  <a:cubicBezTo>
                    <a:pt x="0" y="10"/>
                    <a:pt x="3" y="12"/>
                    <a:pt x="2" y="12"/>
                  </a:cubicBezTo>
                  <a:cubicBezTo>
                    <a:pt x="4" y="13"/>
                    <a:pt x="2" y="13"/>
                    <a:pt x="2" y="14"/>
                  </a:cubicBezTo>
                  <a:cubicBezTo>
                    <a:pt x="2" y="14"/>
                    <a:pt x="3" y="15"/>
                    <a:pt x="4" y="15"/>
                  </a:cubicBezTo>
                  <a:cubicBezTo>
                    <a:pt x="4" y="16"/>
                    <a:pt x="8" y="15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7" y="17"/>
                    <a:pt x="17" y="16"/>
                  </a:cubicBezTo>
                  <a:cubicBezTo>
                    <a:pt x="16" y="18"/>
                    <a:pt x="12" y="17"/>
                    <a:pt x="11" y="17"/>
                  </a:cubicBezTo>
                  <a:cubicBezTo>
                    <a:pt x="9" y="16"/>
                    <a:pt x="8" y="18"/>
                    <a:pt x="6" y="18"/>
                  </a:cubicBezTo>
                  <a:cubicBezTo>
                    <a:pt x="3" y="18"/>
                    <a:pt x="1" y="18"/>
                    <a:pt x="3" y="21"/>
                  </a:cubicBezTo>
                  <a:cubicBezTo>
                    <a:pt x="3" y="22"/>
                    <a:pt x="4" y="21"/>
                    <a:pt x="5" y="21"/>
                  </a:cubicBezTo>
                  <a:cubicBezTo>
                    <a:pt x="6" y="21"/>
                    <a:pt x="7" y="22"/>
                    <a:pt x="8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5" name="Freeform 769">
              <a:extLst>
                <a:ext uri="{FF2B5EF4-FFF2-40B4-BE49-F238E27FC236}">
                  <a16:creationId xmlns:a16="http://schemas.microsoft.com/office/drawing/2014/main" id="{8299948E-2030-465C-96C0-DE4540CC7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9727" y="3775409"/>
              <a:ext cx="391820" cy="364749"/>
            </a:xfrm>
            <a:custGeom>
              <a:avLst/>
              <a:gdLst>
                <a:gd name="T0" fmla="*/ 27 w 84"/>
                <a:gd name="T1" fmla="*/ 1 h 78"/>
                <a:gd name="T2" fmla="*/ 33 w 84"/>
                <a:gd name="T3" fmla="*/ 45 h 78"/>
                <a:gd name="T4" fmla="*/ 32 w 84"/>
                <a:gd name="T5" fmla="*/ 50 h 78"/>
                <a:gd name="T6" fmla="*/ 19 w 84"/>
                <a:gd name="T7" fmla="*/ 50 h 78"/>
                <a:gd name="T8" fmla="*/ 15 w 84"/>
                <a:gd name="T9" fmla="*/ 50 h 78"/>
                <a:gd name="T10" fmla="*/ 12 w 84"/>
                <a:gd name="T11" fmla="*/ 51 h 78"/>
                <a:gd name="T12" fmla="*/ 8 w 84"/>
                <a:gd name="T13" fmla="*/ 51 h 78"/>
                <a:gd name="T14" fmla="*/ 6 w 84"/>
                <a:gd name="T15" fmla="*/ 52 h 78"/>
                <a:gd name="T16" fmla="*/ 3 w 84"/>
                <a:gd name="T17" fmla="*/ 50 h 78"/>
                <a:gd name="T18" fmla="*/ 0 w 84"/>
                <a:gd name="T19" fmla="*/ 55 h 78"/>
                <a:gd name="T20" fmla="*/ 0 w 84"/>
                <a:gd name="T21" fmla="*/ 59 h 78"/>
                <a:gd name="T22" fmla="*/ 3 w 84"/>
                <a:gd name="T23" fmla="*/ 63 h 78"/>
                <a:gd name="T24" fmla="*/ 4 w 84"/>
                <a:gd name="T25" fmla="*/ 67 h 78"/>
                <a:gd name="T26" fmla="*/ 7 w 84"/>
                <a:gd name="T27" fmla="*/ 68 h 78"/>
                <a:gd name="T28" fmla="*/ 11 w 84"/>
                <a:gd name="T29" fmla="*/ 68 h 78"/>
                <a:gd name="T30" fmla="*/ 15 w 84"/>
                <a:gd name="T31" fmla="*/ 66 h 78"/>
                <a:gd name="T32" fmla="*/ 20 w 84"/>
                <a:gd name="T33" fmla="*/ 75 h 78"/>
                <a:gd name="T34" fmla="*/ 20 w 84"/>
                <a:gd name="T35" fmla="*/ 77 h 78"/>
                <a:gd name="T36" fmla="*/ 23 w 84"/>
                <a:gd name="T37" fmla="*/ 77 h 78"/>
                <a:gd name="T38" fmla="*/ 27 w 84"/>
                <a:gd name="T39" fmla="*/ 77 h 78"/>
                <a:gd name="T40" fmla="*/ 30 w 84"/>
                <a:gd name="T41" fmla="*/ 77 h 78"/>
                <a:gd name="T42" fmla="*/ 35 w 84"/>
                <a:gd name="T43" fmla="*/ 71 h 78"/>
                <a:gd name="T44" fmla="*/ 35 w 84"/>
                <a:gd name="T45" fmla="*/ 69 h 78"/>
                <a:gd name="T46" fmla="*/ 39 w 84"/>
                <a:gd name="T47" fmla="*/ 67 h 78"/>
                <a:gd name="T48" fmla="*/ 40 w 84"/>
                <a:gd name="T49" fmla="*/ 63 h 78"/>
                <a:gd name="T50" fmla="*/ 42 w 84"/>
                <a:gd name="T51" fmla="*/ 62 h 78"/>
                <a:gd name="T52" fmla="*/ 49 w 84"/>
                <a:gd name="T53" fmla="*/ 57 h 78"/>
                <a:gd name="T54" fmla="*/ 51 w 84"/>
                <a:gd name="T55" fmla="*/ 57 h 78"/>
                <a:gd name="T56" fmla="*/ 52 w 84"/>
                <a:gd name="T57" fmla="*/ 56 h 78"/>
                <a:gd name="T58" fmla="*/ 55 w 84"/>
                <a:gd name="T59" fmla="*/ 54 h 78"/>
                <a:gd name="T60" fmla="*/ 65 w 84"/>
                <a:gd name="T61" fmla="*/ 53 h 78"/>
                <a:gd name="T62" fmla="*/ 70 w 84"/>
                <a:gd name="T63" fmla="*/ 52 h 78"/>
                <a:gd name="T64" fmla="*/ 78 w 84"/>
                <a:gd name="T65" fmla="*/ 51 h 78"/>
                <a:gd name="T66" fmla="*/ 82 w 84"/>
                <a:gd name="T67" fmla="*/ 31 h 78"/>
                <a:gd name="T68" fmla="*/ 77 w 84"/>
                <a:gd name="T69" fmla="*/ 32 h 78"/>
                <a:gd name="T70" fmla="*/ 77 w 84"/>
                <a:gd name="T71" fmla="*/ 28 h 78"/>
                <a:gd name="T72" fmla="*/ 70 w 84"/>
                <a:gd name="T73" fmla="*/ 26 h 78"/>
                <a:gd name="T74" fmla="*/ 66 w 84"/>
                <a:gd name="T75" fmla="*/ 22 h 78"/>
                <a:gd name="T76" fmla="*/ 63 w 84"/>
                <a:gd name="T77" fmla="*/ 20 h 78"/>
                <a:gd name="T78" fmla="*/ 56 w 84"/>
                <a:gd name="T79" fmla="*/ 14 h 78"/>
                <a:gd name="T80" fmla="*/ 39 w 84"/>
                <a:gd name="T81" fmla="*/ 3 h 78"/>
                <a:gd name="T82" fmla="*/ 35 w 84"/>
                <a:gd name="T83" fmla="*/ 1 h 78"/>
                <a:gd name="T84" fmla="*/ 27 w 84"/>
                <a:gd name="T85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78">
                  <a:moveTo>
                    <a:pt x="27" y="1"/>
                  </a:moveTo>
                  <a:cubicBezTo>
                    <a:pt x="29" y="16"/>
                    <a:pt x="31" y="31"/>
                    <a:pt x="33" y="45"/>
                  </a:cubicBezTo>
                  <a:cubicBezTo>
                    <a:pt x="33" y="47"/>
                    <a:pt x="35" y="50"/>
                    <a:pt x="32" y="50"/>
                  </a:cubicBezTo>
                  <a:cubicBezTo>
                    <a:pt x="28" y="50"/>
                    <a:pt x="23" y="50"/>
                    <a:pt x="19" y="50"/>
                  </a:cubicBezTo>
                  <a:cubicBezTo>
                    <a:pt x="17" y="50"/>
                    <a:pt x="16" y="50"/>
                    <a:pt x="15" y="50"/>
                  </a:cubicBezTo>
                  <a:cubicBezTo>
                    <a:pt x="14" y="50"/>
                    <a:pt x="13" y="51"/>
                    <a:pt x="12" y="51"/>
                  </a:cubicBezTo>
                  <a:cubicBezTo>
                    <a:pt x="11" y="52"/>
                    <a:pt x="10" y="51"/>
                    <a:pt x="8" y="51"/>
                  </a:cubicBezTo>
                  <a:cubicBezTo>
                    <a:pt x="7" y="51"/>
                    <a:pt x="7" y="53"/>
                    <a:pt x="6" y="52"/>
                  </a:cubicBezTo>
                  <a:cubicBezTo>
                    <a:pt x="5" y="52"/>
                    <a:pt x="4" y="50"/>
                    <a:pt x="3" y="50"/>
                  </a:cubicBezTo>
                  <a:cubicBezTo>
                    <a:pt x="2" y="50"/>
                    <a:pt x="2" y="56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0" y="61"/>
                    <a:pt x="2" y="61"/>
                    <a:pt x="3" y="63"/>
                  </a:cubicBezTo>
                  <a:cubicBezTo>
                    <a:pt x="4" y="64"/>
                    <a:pt x="3" y="66"/>
                    <a:pt x="4" y="67"/>
                  </a:cubicBezTo>
                  <a:cubicBezTo>
                    <a:pt x="5" y="69"/>
                    <a:pt x="6" y="67"/>
                    <a:pt x="7" y="68"/>
                  </a:cubicBezTo>
                  <a:cubicBezTo>
                    <a:pt x="7" y="69"/>
                    <a:pt x="10" y="68"/>
                    <a:pt x="11" y="68"/>
                  </a:cubicBezTo>
                  <a:cubicBezTo>
                    <a:pt x="12" y="68"/>
                    <a:pt x="14" y="66"/>
                    <a:pt x="15" y="66"/>
                  </a:cubicBezTo>
                  <a:cubicBezTo>
                    <a:pt x="17" y="68"/>
                    <a:pt x="18" y="73"/>
                    <a:pt x="20" y="75"/>
                  </a:cubicBezTo>
                  <a:cubicBezTo>
                    <a:pt x="20" y="75"/>
                    <a:pt x="19" y="77"/>
                    <a:pt x="20" y="77"/>
                  </a:cubicBezTo>
                  <a:cubicBezTo>
                    <a:pt x="21" y="78"/>
                    <a:pt x="22" y="76"/>
                    <a:pt x="23" y="77"/>
                  </a:cubicBezTo>
                  <a:cubicBezTo>
                    <a:pt x="24" y="78"/>
                    <a:pt x="26" y="78"/>
                    <a:pt x="27" y="77"/>
                  </a:cubicBezTo>
                  <a:cubicBezTo>
                    <a:pt x="29" y="75"/>
                    <a:pt x="29" y="77"/>
                    <a:pt x="30" y="77"/>
                  </a:cubicBezTo>
                  <a:cubicBezTo>
                    <a:pt x="33" y="77"/>
                    <a:pt x="35" y="73"/>
                    <a:pt x="35" y="71"/>
                  </a:cubicBezTo>
                  <a:cubicBezTo>
                    <a:pt x="35" y="70"/>
                    <a:pt x="33" y="70"/>
                    <a:pt x="35" y="69"/>
                  </a:cubicBezTo>
                  <a:cubicBezTo>
                    <a:pt x="36" y="68"/>
                    <a:pt x="38" y="69"/>
                    <a:pt x="39" y="67"/>
                  </a:cubicBezTo>
                  <a:cubicBezTo>
                    <a:pt x="39" y="66"/>
                    <a:pt x="40" y="64"/>
                    <a:pt x="40" y="63"/>
                  </a:cubicBezTo>
                  <a:cubicBezTo>
                    <a:pt x="41" y="61"/>
                    <a:pt x="41" y="60"/>
                    <a:pt x="42" y="62"/>
                  </a:cubicBezTo>
                  <a:cubicBezTo>
                    <a:pt x="45" y="64"/>
                    <a:pt x="47" y="56"/>
                    <a:pt x="49" y="57"/>
                  </a:cubicBezTo>
                  <a:cubicBezTo>
                    <a:pt x="50" y="57"/>
                    <a:pt x="50" y="57"/>
                    <a:pt x="51" y="57"/>
                  </a:cubicBezTo>
                  <a:cubicBezTo>
                    <a:pt x="51" y="57"/>
                    <a:pt x="52" y="56"/>
                    <a:pt x="52" y="56"/>
                  </a:cubicBezTo>
                  <a:cubicBezTo>
                    <a:pt x="53" y="55"/>
                    <a:pt x="54" y="55"/>
                    <a:pt x="55" y="54"/>
                  </a:cubicBezTo>
                  <a:cubicBezTo>
                    <a:pt x="58" y="51"/>
                    <a:pt x="61" y="54"/>
                    <a:pt x="65" y="53"/>
                  </a:cubicBezTo>
                  <a:cubicBezTo>
                    <a:pt x="67" y="53"/>
                    <a:pt x="68" y="52"/>
                    <a:pt x="70" y="52"/>
                  </a:cubicBezTo>
                  <a:cubicBezTo>
                    <a:pt x="73" y="52"/>
                    <a:pt x="76" y="52"/>
                    <a:pt x="78" y="51"/>
                  </a:cubicBezTo>
                  <a:cubicBezTo>
                    <a:pt x="84" y="49"/>
                    <a:pt x="82" y="36"/>
                    <a:pt x="82" y="31"/>
                  </a:cubicBezTo>
                  <a:cubicBezTo>
                    <a:pt x="81" y="32"/>
                    <a:pt x="78" y="34"/>
                    <a:pt x="77" y="32"/>
                  </a:cubicBezTo>
                  <a:cubicBezTo>
                    <a:pt x="76" y="31"/>
                    <a:pt x="78" y="29"/>
                    <a:pt x="77" y="28"/>
                  </a:cubicBezTo>
                  <a:cubicBezTo>
                    <a:pt x="76" y="26"/>
                    <a:pt x="72" y="27"/>
                    <a:pt x="70" y="26"/>
                  </a:cubicBezTo>
                  <a:cubicBezTo>
                    <a:pt x="68" y="26"/>
                    <a:pt x="67" y="23"/>
                    <a:pt x="66" y="22"/>
                  </a:cubicBezTo>
                  <a:cubicBezTo>
                    <a:pt x="66" y="21"/>
                    <a:pt x="65" y="20"/>
                    <a:pt x="63" y="20"/>
                  </a:cubicBezTo>
                  <a:cubicBezTo>
                    <a:pt x="61" y="18"/>
                    <a:pt x="58" y="16"/>
                    <a:pt x="56" y="14"/>
                  </a:cubicBezTo>
                  <a:cubicBezTo>
                    <a:pt x="50" y="11"/>
                    <a:pt x="44" y="7"/>
                    <a:pt x="39" y="3"/>
                  </a:cubicBezTo>
                  <a:cubicBezTo>
                    <a:pt x="38" y="3"/>
                    <a:pt x="36" y="1"/>
                    <a:pt x="35" y="1"/>
                  </a:cubicBezTo>
                  <a:cubicBezTo>
                    <a:pt x="33" y="0"/>
                    <a:pt x="30" y="1"/>
                    <a:pt x="2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6" name="Freeform 770">
              <a:extLst>
                <a:ext uri="{FF2B5EF4-FFF2-40B4-BE49-F238E27FC236}">
                  <a16:creationId xmlns:a16="http://schemas.microsoft.com/office/drawing/2014/main" id="{31A058B7-9FAA-4DB4-87DA-332D12358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9115" y="3606573"/>
              <a:ext cx="258028" cy="251660"/>
            </a:xfrm>
            <a:custGeom>
              <a:avLst/>
              <a:gdLst>
                <a:gd name="T0" fmla="*/ 45 w 55"/>
                <a:gd name="T1" fmla="*/ 54 h 54"/>
                <a:gd name="T2" fmla="*/ 48 w 55"/>
                <a:gd name="T3" fmla="*/ 51 h 54"/>
                <a:gd name="T4" fmla="*/ 51 w 55"/>
                <a:gd name="T5" fmla="*/ 48 h 54"/>
                <a:gd name="T6" fmla="*/ 54 w 55"/>
                <a:gd name="T7" fmla="*/ 44 h 54"/>
                <a:gd name="T8" fmla="*/ 55 w 55"/>
                <a:gd name="T9" fmla="*/ 42 h 54"/>
                <a:gd name="T10" fmla="*/ 50 w 55"/>
                <a:gd name="T11" fmla="*/ 36 h 54"/>
                <a:gd name="T12" fmla="*/ 45 w 55"/>
                <a:gd name="T13" fmla="*/ 25 h 54"/>
                <a:gd name="T14" fmla="*/ 40 w 55"/>
                <a:gd name="T15" fmla="*/ 16 h 54"/>
                <a:gd name="T16" fmla="*/ 38 w 55"/>
                <a:gd name="T17" fmla="*/ 8 h 54"/>
                <a:gd name="T18" fmla="*/ 47 w 55"/>
                <a:gd name="T19" fmla="*/ 22 h 54"/>
                <a:gd name="T20" fmla="*/ 49 w 55"/>
                <a:gd name="T21" fmla="*/ 19 h 54"/>
                <a:gd name="T22" fmla="*/ 48 w 55"/>
                <a:gd name="T23" fmla="*/ 14 h 54"/>
                <a:gd name="T24" fmla="*/ 47 w 55"/>
                <a:gd name="T25" fmla="*/ 2 h 54"/>
                <a:gd name="T26" fmla="*/ 38 w 55"/>
                <a:gd name="T27" fmla="*/ 2 h 54"/>
                <a:gd name="T28" fmla="*/ 25 w 55"/>
                <a:gd name="T29" fmla="*/ 3 h 54"/>
                <a:gd name="T30" fmla="*/ 16 w 55"/>
                <a:gd name="T31" fmla="*/ 3 h 54"/>
                <a:gd name="T32" fmla="*/ 4 w 55"/>
                <a:gd name="T33" fmla="*/ 1 h 54"/>
                <a:gd name="T34" fmla="*/ 3 w 55"/>
                <a:gd name="T35" fmla="*/ 0 h 54"/>
                <a:gd name="T36" fmla="*/ 1 w 55"/>
                <a:gd name="T37" fmla="*/ 3 h 54"/>
                <a:gd name="T38" fmla="*/ 2 w 55"/>
                <a:gd name="T39" fmla="*/ 7 h 54"/>
                <a:gd name="T40" fmla="*/ 1 w 55"/>
                <a:gd name="T41" fmla="*/ 11 h 54"/>
                <a:gd name="T42" fmla="*/ 2 w 55"/>
                <a:gd name="T43" fmla="*/ 13 h 54"/>
                <a:gd name="T44" fmla="*/ 2 w 55"/>
                <a:gd name="T45" fmla="*/ 25 h 54"/>
                <a:gd name="T46" fmla="*/ 2 w 55"/>
                <a:gd name="T47" fmla="*/ 52 h 54"/>
                <a:gd name="T48" fmla="*/ 34 w 55"/>
                <a:gd name="T49" fmla="*/ 52 h 54"/>
                <a:gd name="T50" fmla="*/ 40 w 55"/>
                <a:gd name="T51" fmla="*/ 52 h 54"/>
                <a:gd name="T52" fmla="*/ 45 w 55"/>
                <a:gd name="T5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4">
                  <a:moveTo>
                    <a:pt x="45" y="54"/>
                  </a:moveTo>
                  <a:cubicBezTo>
                    <a:pt x="46" y="54"/>
                    <a:pt x="46" y="51"/>
                    <a:pt x="48" y="51"/>
                  </a:cubicBezTo>
                  <a:cubicBezTo>
                    <a:pt x="51" y="51"/>
                    <a:pt x="49" y="49"/>
                    <a:pt x="51" y="48"/>
                  </a:cubicBezTo>
                  <a:cubicBezTo>
                    <a:pt x="54" y="47"/>
                    <a:pt x="54" y="47"/>
                    <a:pt x="54" y="44"/>
                  </a:cubicBezTo>
                  <a:cubicBezTo>
                    <a:pt x="53" y="42"/>
                    <a:pt x="53" y="42"/>
                    <a:pt x="55" y="42"/>
                  </a:cubicBezTo>
                  <a:cubicBezTo>
                    <a:pt x="54" y="42"/>
                    <a:pt x="51" y="37"/>
                    <a:pt x="50" y="36"/>
                  </a:cubicBezTo>
                  <a:cubicBezTo>
                    <a:pt x="49" y="32"/>
                    <a:pt x="47" y="28"/>
                    <a:pt x="45" y="25"/>
                  </a:cubicBezTo>
                  <a:cubicBezTo>
                    <a:pt x="43" y="22"/>
                    <a:pt x="42" y="18"/>
                    <a:pt x="40" y="16"/>
                  </a:cubicBezTo>
                  <a:cubicBezTo>
                    <a:pt x="39" y="15"/>
                    <a:pt x="37" y="9"/>
                    <a:pt x="38" y="8"/>
                  </a:cubicBezTo>
                  <a:cubicBezTo>
                    <a:pt x="38" y="8"/>
                    <a:pt x="46" y="22"/>
                    <a:pt x="47" y="22"/>
                  </a:cubicBezTo>
                  <a:cubicBezTo>
                    <a:pt x="48" y="22"/>
                    <a:pt x="49" y="19"/>
                    <a:pt x="49" y="19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8" y="10"/>
                    <a:pt x="47" y="6"/>
                    <a:pt x="47" y="2"/>
                  </a:cubicBezTo>
                  <a:cubicBezTo>
                    <a:pt x="45" y="4"/>
                    <a:pt x="40" y="4"/>
                    <a:pt x="38" y="2"/>
                  </a:cubicBezTo>
                  <a:cubicBezTo>
                    <a:pt x="34" y="0"/>
                    <a:pt x="29" y="1"/>
                    <a:pt x="25" y="3"/>
                  </a:cubicBezTo>
                  <a:cubicBezTo>
                    <a:pt x="22" y="5"/>
                    <a:pt x="19" y="4"/>
                    <a:pt x="16" y="3"/>
                  </a:cubicBezTo>
                  <a:cubicBezTo>
                    <a:pt x="12" y="2"/>
                    <a:pt x="8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3" y="5"/>
                    <a:pt x="2" y="7"/>
                  </a:cubicBezTo>
                  <a:cubicBezTo>
                    <a:pt x="1" y="8"/>
                    <a:pt x="1" y="9"/>
                    <a:pt x="1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7"/>
                    <a:pt x="2" y="21"/>
                    <a:pt x="2" y="25"/>
                  </a:cubicBezTo>
                  <a:cubicBezTo>
                    <a:pt x="2" y="28"/>
                    <a:pt x="2" y="52"/>
                    <a:pt x="2" y="52"/>
                  </a:cubicBezTo>
                  <a:cubicBezTo>
                    <a:pt x="13" y="52"/>
                    <a:pt x="23" y="52"/>
                    <a:pt x="34" y="52"/>
                  </a:cubicBezTo>
                  <a:cubicBezTo>
                    <a:pt x="36" y="52"/>
                    <a:pt x="38" y="52"/>
                    <a:pt x="40" y="52"/>
                  </a:cubicBezTo>
                  <a:cubicBezTo>
                    <a:pt x="42" y="52"/>
                    <a:pt x="43" y="54"/>
                    <a:pt x="45" y="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7" name="Freeform 771">
              <a:extLst>
                <a:ext uri="{FF2B5EF4-FFF2-40B4-BE49-F238E27FC236}">
                  <a16:creationId xmlns:a16="http://schemas.microsoft.com/office/drawing/2014/main" id="{644FEAAB-E7CA-4DE5-9F12-070E747502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6851" y="3461633"/>
              <a:ext cx="93974" cy="181578"/>
            </a:xfrm>
            <a:custGeom>
              <a:avLst/>
              <a:gdLst>
                <a:gd name="T0" fmla="*/ 14 w 20"/>
                <a:gd name="T1" fmla="*/ 34 h 39"/>
                <a:gd name="T2" fmla="*/ 17 w 20"/>
                <a:gd name="T3" fmla="*/ 30 h 39"/>
                <a:gd name="T4" fmla="*/ 20 w 20"/>
                <a:gd name="T5" fmla="*/ 27 h 39"/>
                <a:gd name="T6" fmla="*/ 20 w 20"/>
                <a:gd name="T7" fmla="*/ 24 h 39"/>
                <a:gd name="T8" fmla="*/ 19 w 20"/>
                <a:gd name="T9" fmla="*/ 23 h 39"/>
                <a:gd name="T10" fmla="*/ 17 w 20"/>
                <a:gd name="T11" fmla="*/ 20 h 39"/>
                <a:gd name="T12" fmla="*/ 14 w 20"/>
                <a:gd name="T13" fmla="*/ 20 h 39"/>
                <a:gd name="T14" fmla="*/ 16 w 20"/>
                <a:gd name="T15" fmla="*/ 16 h 39"/>
                <a:gd name="T16" fmla="*/ 17 w 20"/>
                <a:gd name="T17" fmla="*/ 10 h 39"/>
                <a:gd name="T18" fmla="*/ 15 w 20"/>
                <a:gd name="T19" fmla="*/ 6 h 39"/>
                <a:gd name="T20" fmla="*/ 18 w 20"/>
                <a:gd name="T21" fmla="*/ 4 h 39"/>
                <a:gd name="T22" fmla="*/ 18 w 20"/>
                <a:gd name="T23" fmla="*/ 1 h 39"/>
                <a:gd name="T24" fmla="*/ 15 w 20"/>
                <a:gd name="T25" fmla="*/ 3 h 39"/>
                <a:gd name="T26" fmla="*/ 14 w 20"/>
                <a:gd name="T27" fmla="*/ 2 h 39"/>
                <a:gd name="T28" fmla="*/ 11 w 20"/>
                <a:gd name="T29" fmla="*/ 0 h 39"/>
                <a:gd name="T30" fmla="*/ 5 w 20"/>
                <a:gd name="T31" fmla="*/ 4 h 39"/>
                <a:gd name="T32" fmla="*/ 2 w 20"/>
                <a:gd name="T33" fmla="*/ 17 h 39"/>
                <a:gd name="T34" fmla="*/ 1 w 20"/>
                <a:gd name="T35" fmla="*/ 21 h 39"/>
                <a:gd name="T36" fmla="*/ 4 w 20"/>
                <a:gd name="T37" fmla="*/ 26 h 39"/>
                <a:gd name="T38" fmla="*/ 8 w 20"/>
                <a:gd name="T39" fmla="*/ 30 h 39"/>
                <a:gd name="T40" fmla="*/ 10 w 20"/>
                <a:gd name="T41" fmla="*/ 39 h 39"/>
                <a:gd name="T42" fmla="*/ 14 w 20"/>
                <a:gd name="T43" fmla="*/ 34 h 39"/>
                <a:gd name="T44" fmla="*/ 14 w 20"/>
                <a:gd name="T45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39">
                  <a:moveTo>
                    <a:pt x="14" y="34"/>
                  </a:moveTo>
                  <a:cubicBezTo>
                    <a:pt x="12" y="32"/>
                    <a:pt x="16" y="30"/>
                    <a:pt x="17" y="30"/>
                  </a:cubicBezTo>
                  <a:cubicBezTo>
                    <a:pt x="19" y="29"/>
                    <a:pt x="20" y="28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3"/>
                    <a:pt x="19" y="23"/>
                    <a:pt x="19" y="23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6" y="20"/>
                    <a:pt x="15" y="21"/>
                    <a:pt x="14" y="20"/>
                  </a:cubicBezTo>
                  <a:cubicBezTo>
                    <a:pt x="11" y="18"/>
                    <a:pt x="14" y="17"/>
                    <a:pt x="16" y="16"/>
                  </a:cubicBezTo>
                  <a:cubicBezTo>
                    <a:pt x="18" y="15"/>
                    <a:pt x="19" y="12"/>
                    <a:pt x="17" y="10"/>
                  </a:cubicBezTo>
                  <a:cubicBezTo>
                    <a:pt x="17" y="9"/>
                    <a:pt x="14" y="7"/>
                    <a:pt x="15" y="6"/>
                  </a:cubicBezTo>
                  <a:cubicBezTo>
                    <a:pt x="16" y="5"/>
                    <a:pt x="17" y="5"/>
                    <a:pt x="18" y="4"/>
                  </a:cubicBezTo>
                  <a:cubicBezTo>
                    <a:pt x="18" y="4"/>
                    <a:pt x="18" y="1"/>
                    <a:pt x="18" y="1"/>
                  </a:cubicBezTo>
                  <a:cubicBezTo>
                    <a:pt x="17" y="1"/>
                    <a:pt x="16" y="4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6" y="2"/>
                    <a:pt x="5" y="4"/>
                  </a:cubicBezTo>
                  <a:cubicBezTo>
                    <a:pt x="3" y="8"/>
                    <a:pt x="5" y="14"/>
                    <a:pt x="2" y="17"/>
                  </a:cubicBezTo>
                  <a:cubicBezTo>
                    <a:pt x="0" y="19"/>
                    <a:pt x="0" y="19"/>
                    <a:pt x="1" y="21"/>
                  </a:cubicBezTo>
                  <a:cubicBezTo>
                    <a:pt x="1" y="23"/>
                    <a:pt x="4" y="24"/>
                    <a:pt x="4" y="26"/>
                  </a:cubicBezTo>
                  <a:cubicBezTo>
                    <a:pt x="5" y="28"/>
                    <a:pt x="8" y="29"/>
                    <a:pt x="8" y="30"/>
                  </a:cubicBezTo>
                  <a:cubicBezTo>
                    <a:pt x="9" y="33"/>
                    <a:pt x="10" y="37"/>
                    <a:pt x="10" y="39"/>
                  </a:cubicBezTo>
                  <a:cubicBezTo>
                    <a:pt x="12" y="39"/>
                    <a:pt x="16" y="37"/>
                    <a:pt x="14" y="34"/>
                  </a:cubicBezTo>
                  <a:cubicBezTo>
                    <a:pt x="13" y="33"/>
                    <a:pt x="15" y="35"/>
                    <a:pt x="14" y="3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8" name="Freeform 772">
              <a:extLst>
                <a:ext uri="{FF2B5EF4-FFF2-40B4-BE49-F238E27FC236}">
                  <a16:creationId xmlns:a16="http://schemas.microsoft.com/office/drawing/2014/main" id="{BD601F66-F079-46E3-843B-49445790E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265" y="3568347"/>
              <a:ext cx="355188" cy="342449"/>
            </a:xfrm>
            <a:custGeom>
              <a:avLst/>
              <a:gdLst>
                <a:gd name="T0" fmla="*/ 21 w 76"/>
                <a:gd name="T1" fmla="*/ 55 h 73"/>
                <a:gd name="T2" fmla="*/ 25 w 76"/>
                <a:gd name="T3" fmla="*/ 57 h 73"/>
                <a:gd name="T4" fmla="*/ 28 w 76"/>
                <a:gd name="T5" fmla="*/ 55 h 73"/>
                <a:gd name="T6" fmla="*/ 33 w 76"/>
                <a:gd name="T7" fmla="*/ 53 h 73"/>
                <a:gd name="T8" fmla="*/ 44 w 76"/>
                <a:gd name="T9" fmla="*/ 59 h 73"/>
                <a:gd name="T10" fmla="*/ 70 w 76"/>
                <a:gd name="T11" fmla="*/ 73 h 73"/>
                <a:gd name="T12" fmla="*/ 71 w 76"/>
                <a:gd name="T13" fmla="*/ 71 h 73"/>
                <a:gd name="T14" fmla="*/ 75 w 76"/>
                <a:gd name="T15" fmla="*/ 71 h 73"/>
                <a:gd name="T16" fmla="*/ 75 w 76"/>
                <a:gd name="T17" fmla="*/ 66 h 73"/>
                <a:gd name="T18" fmla="*/ 75 w 76"/>
                <a:gd name="T19" fmla="*/ 44 h 73"/>
                <a:gd name="T20" fmla="*/ 75 w 76"/>
                <a:gd name="T21" fmla="*/ 24 h 73"/>
                <a:gd name="T22" fmla="*/ 75 w 76"/>
                <a:gd name="T23" fmla="*/ 20 h 73"/>
                <a:gd name="T24" fmla="*/ 74 w 76"/>
                <a:gd name="T25" fmla="*/ 17 h 73"/>
                <a:gd name="T26" fmla="*/ 76 w 76"/>
                <a:gd name="T27" fmla="*/ 14 h 73"/>
                <a:gd name="T28" fmla="*/ 74 w 76"/>
                <a:gd name="T29" fmla="*/ 11 h 73"/>
                <a:gd name="T30" fmla="*/ 76 w 76"/>
                <a:gd name="T31" fmla="*/ 8 h 73"/>
                <a:gd name="T32" fmla="*/ 67 w 76"/>
                <a:gd name="T33" fmla="*/ 5 h 73"/>
                <a:gd name="T34" fmla="*/ 61 w 76"/>
                <a:gd name="T35" fmla="*/ 2 h 73"/>
                <a:gd name="T36" fmla="*/ 51 w 76"/>
                <a:gd name="T37" fmla="*/ 6 h 73"/>
                <a:gd name="T38" fmla="*/ 51 w 76"/>
                <a:gd name="T39" fmla="*/ 9 h 73"/>
                <a:gd name="T40" fmla="*/ 50 w 76"/>
                <a:gd name="T41" fmla="*/ 14 h 73"/>
                <a:gd name="T42" fmla="*/ 41 w 76"/>
                <a:gd name="T43" fmla="*/ 13 h 73"/>
                <a:gd name="T44" fmla="*/ 36 w 76"/>
                <a:gd name="T45" fmla="*/ 12 h 73"/>
                <a:gd name="T46" fmla="*/ 31 w 76"/>
                <a:gd name="T47" fmla="*/ 10 h 73"/>
                <a:gd name="T48" fmla="*/ 29 w 76"/>
                <a:gd name="T49" fmla="*/ 6 h 73"/>
                <a:gd name="T50" fmla="*/ 23 w 76"/>
                <a:gd name="T51" fmla="*/ 3 h 73"/>
                <a:gd name="T52" fmla="*/ 17 w 76"/>
                <a:gd name="T53" fmla="*/ 2 h 73"/>
                <a:gd name="T54" fmla="*/ 11 w 76"/>
                <a:gd name="T55" fmla="*/ 0 h 73"/>
                <a:gd name="T56" fmla="*/ 11 w 76"/>
                <a:gd name="T57" fmla="*/ 4 h 73"/>
                <a:gd name="T58" fmla="*/ 9 w 76"/>
                <a:gd name="T59" fmla="*/ 6 h 73"/>
                <a:gd name="T60" fmla="*/ 5 w 76"/>
                <a:gd name="T61" fmla="*/ 8 h 73"/>
                <a:gd name="T62" fmla="*/ 5 w 76"/>
                <a:gd name="T63" fmla="*/ 14 h 73"/>
                <a:gd name="T64" fmla="*/ 1 w 76"/>
                <a:gd name="T65" fmla="*/ 17 h 73"/>
                <a:gd name="T66" fmla="*/ 3 w 76"/>
                <a:gd name="T67" fmla="*/ 21 h 73"/>
                <a:gd name="T68" fmla="*/ 3 w 76"/>
                <a:gd name="T69" fmla="*/ 26 h 73"/>
                <a:gd name="T70" fmla="*/ 3 w 76"/>
                <a:gd name="T71" fmla="*/ 31 h 73"/>
                <a:gd name="T72" fmla="*/ 3 w 76"/>
                <a:gd name="T73" fmla="*/ 34 h 73"/>
                <a:gd name="T74" fmla="*/ 3 w 76"/>
                <a:gd name="T75" fmla="*/ 37 h 73"/>
                <a:gd name="T76" fmla="*/ 1 w 76"/>
                <a:gd name="T77" fmla="*/ 40 h 73"/>
                <a:gd name="T78" fmla="*/ 4 w 76"/>
                <a:gd name="T79" fmla="*/ 46 h 73"/>
                <a:gd name="T80" fmla="*/ 7 w 76"/>
                <a:gd name="T81" fmla="*/ 48 h 73"/>
                <a:gd name="T82" fmla="*/ 11 w 76"/>
                <a:gd name="T83" fmla="*/ 49 h 73"/>
                <a:gd name="T84" fmla="*/ 14 w 76"/>
                <a:gd name="T85" fmla="*/ 53 h 73"/>
                <a:gd name="T86" fmla="*/ 21 w 76"/>
                <a:gd name="T87" fmla="*/ 55 h 73"/>
                <a:gd name="T88" fmla="*/ 21 w 76"/>
                <a:gd name="T89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73">
                  <a:moveTo>
                    <a:pt x="21" y="55"/>
                  </a:moveTo>
                  <a:cubicBezTo>
                    <a:pt x="21" y="56"/>
                    <a:pt x="24" y="58"/>
                    <a:pt x="25" y="57"/>
                  </a:cubicBezTo>
                  <a:cubicBezTo>
                    <a:pt x="26" y="56"/>
                    <a:pt x="27" y="56"/>
                    <a:pt x="28" y="55"/>
                  </a:cubicBezTo>
                  <a:cubicBezTo>
                    <a:pt x="29" y="55"/>
                    <a:pt x="32" y="53"/>
                    <a:pt x="33" y="53"/>
                  </a:cubicBezTo>
                  <a:cubicBezTo>
                    <a:pt x="37" y="55"/>
                    <a:pt x="40" y="57"/>
                    <a:pt x="44" y="59"/>
                  </a:cubicBezTo>
                  <a:cubicBezTo>
                    <a:pt x="53" y="64"/>
                    <a:pt x="61" y="69"/>
                    <a:pt x="70" y="73"/>
                  </a:cubicBezTo>
                  <a:cubicBezTo>
                    <a:pt x="70" y="71"/>
                    <a:pt x="69" y="71"/>
                    <a:pt x="71" y="71"/>
                  </a:cubicBezTo>
                  <a:cubicBezTo>
                    <a:pt x="71" y="71"/>
                    <a:pt x="75" y="71"/>
                    <a:pt x="75" y="71"/>
                  </a:cubicBezTo>
                  <a:cubicBezTo>
                    <a:pt x="75" y="69"/>
                    <a:pt x="75" y="68"/>
                    <a:pt x="75" y="66"/>
                  </a:cubicBezTo>
                  <a:cubicBezTo>
                    <a:pt x="75" y="59"/>
                    <a:pt x="75" y="52"/>
                    <a:pt x="75" y="44"/>
                  </a:cubicBezTo>
                  <a:cubicBezTo>
                    <a:pt x="75" y="37"/>
                    <a:pt x="75" y="30"/>
                    <a:pt x="75" y="24"/>
                  </a:cubicBezTo>
                  <a:cubicBezTo>
                    <a:pt x="75" y="22"/>
                    <a:pt x="75" y="21"/>
                    <a:pt x="75" y="20"/>
                  </a:cubicBezTo>
                  <a:cubicBezTo>
                    <a:pt x="74" y="19"/>
                    <a:pt x="74" y="18"/>
                    <a:pt x="74" y="17"/>
                  </a:cubicBezTo>
                  <a:cubicBezTo>
                    <a:pt x="74" y="16"/>
                    <a:pt x="76" y="15"/>
                    <a:pt x="76" y="14"/>
                  </a:cubicBezTo>
                  <a:cubicBezTo>
                    <a:pt x="76" y="13"/>
                    <a:pt x="74" y="12"/>
                    <a:pt x="74" y="11"/>
                  </a:cubicBezTo>
                  <a:cubicBezTo>
                    <a:pt x="74" y="10"/>
                    <a:pt x="75" y="9"/>
                    <a:pt x="76" y="8"/>
                  </a:cubicBezTo>
                  <a:cubicBezTo>
                    <a:pt x="73" y="6"/>
                    <a:pt x="70" y="7"/>
                    <a:pt x="67" y="5"/>
                  </a:cubicBezTo>
                  <a:cubicBezTo>
                    <a:pt x="65" y="4"/>
                    <a:pt x="64" y="2"/>
                    <a:pt x="61" y="2"/>
                  </a:cubicBezTo>
                  <a:cubicBezTo>
                    <a:pt x="57" y="2"/>
                    <a:pt x="53" y="3"/>
                    <a:pt x="51" y="6"/>
                  </a:cubicBezTo>
                  <a:cubicBezTo>
                    <a:pt x="50" y="7"/>
                    <a:pt x="50" y="8"/>
                    <a:pt x="51" y="9"/>
                  </a:cubicBezTo>
                  <a:cubicBezTo>
                    <a:pt x="52" y="11"/>
                    <a:pt x="51" y="12"/>
                    <a:pt x="50" y="14"/>
                  </a:cubicBezTo>
                  <a:cubicBezTo>
                    <a:pt x="48" y="17"/>
                    <a:pt x="44" y="15"/>
                    <a:pt x="41" y="13"/>
                  </a:cubicBezTo>
                  <a:cubicBezTo>
                    <a:pt x="39" y="13"/>
                    <a:pt x="38" y="12"/>
                    <a:pt x="36" y="12"/>
                  </a:cubicBezTo>
                  <a:cubicBezTo>
                    <a:pt x="34" y="11"/>
                    <a:pt x="32" y="12"/>
                    <a:pt x="31" y="10"/>
                  </a:cubicBezTo>
                  <a:cubicBezTo>
                    <a:pt x="30" y="9"/>
                    <a:pt x="30" y="7"/>
                    <a:pt x="29" y="6"/>
                  </a:cubicBezTo>
                  <a:cubicBezTo>
                    <a:pt x="28" y="4"/>
                    <a:pt x="25" y="4"/>
                    <a:pt x="23" y="3"/>
                  </a:cubicBezTo>
                  <a:cubicBezTo>
                    <a:pt x="21" y="2"/>
                    <a:pt x="19" y="2"/>
                    <a:pt x="17" y="2"/>
                  </a:cubicBezTo>
                  <a:cubicBezTo>
                    <a:pt x="15" y="2"/>
                    <a:pt x="14" y="1"/>
                    <a:pt x="11" y="0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5"/>
                    <a:pt x="11" y="4"/>
                    <a:pt x="9" y="6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3" y="10"/>
                    <a:pt x="6" y="12"/>
                    <a:pt x="5" y="14"/>
                  </a:cubicBezTo>
                  <a:cubicBezTo>
                    <a:pt x="4" y="16"/>
                    <a:pt x="1" y="16"/>
                    <a:pt x="1" y="17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3"/>
                    <a:pt x="3" y="25"/>
                    <a:pt x="3" y="26"/>
                  </a:cubicBezTo>
                  <a:cubicBezTo>
                    <a:pt x="3" y="28"/>
                    <a:pt x="4" y="29"/>
                    <a:pt x="3" y="31"/>
                  </a:cubicBezTo>
                  <a:cubicBezTo>
                    <a:pt x="3" y="32"/>
                    <a:pt x="3" y="33"/>
                    <a:pt x="3" y="34"/>
                  </a:cubicBezTo>
                  <a:cubicBezTo>
                    <a:pt x="3" y="35"/>
                    <a:pt x="4" y="36"/>
                    <a:pt x="3" y="37"/>
                  </a:cubicBezTo>
                  <a:cubicBezTo>
                    <a:pt x="3" y="38"/>
                    <a:pt x="0" y="38"/>
                    <a:pt x="1" y="40"/>
                  </a:cubicBezTo>
                  <a:cubicBezTo>
                    <a:pt x="3" y="42"/>
                    <a:pt x="4" y="43"/>
                    <a:pt x="4" y="46"/>
                  </a:cubicBezTo>
                  <a:cubicBezTo>
                    <a:pt x="4" y="48"/>
                    <a:pt x="6" y="47"/>
                    <a:pt x="7" y="48"/>
                  </a:cubicBezTo>
                  <a:cubicBezTo>
                    <a:pt x="9" y="48"/>
                    <a:pt x="10" y="48"/>
                    <a:pt x="11" y="49"/>
                  </a:cubicBezTo>
                  <a:cubicBezTo>
                    <a:pt x="12" y="50"/>
                    <a:pt x="13" y="52"/>
                    <a:pt x="14" y="53"/>
                  </a:cubicBezTo>
                  <a:cubicBezTo>
                    <a:pt x="16" y="54"/>
                    <a:pt x="19" y="53"/>
                    <a:pt x="21" y="55"/>
                  </a:cubicBezTo>
                  <a:cubicBezTo>
                    <a:pt x="22" y="56"/>
                    <a:pt x="20" y="54"/>
                    <a:pt x="21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9" name="Freeform 773">
              <a:extLst>
                <a:ext uri="{FF2B5EF4-FFF2-40B4-BE49-F238E27FC236}">
                  <a16:creationId xmlns:a16="http://schemas.microsoft.com/office/drawing/2014/main" id="{6083BDDE-D25C-462C-AFCC-F4AA6AFA9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6641" y="3713292"/>
              <a:ext cx="195910" cy="159279"/>
            </a:xfrm>
            <a:custGeom>
              <a:avLst/>
              <a:gdLst>
                <a:gd name="T0" fmla="*/ 19 w 42"/>
                <a:gd name="T1" fmla="*/ 34 h 34"/>
                <a:gd name="T2" fmla="*/ 20 w 42"/>
                <a:gd name="T3" fmla="*/ 25 h 34"/>
                <a:gd name="T4" fmla="*/ 24 w 42"/>
                <a:gd name="T5" fmla="*/ 22 h 34"/>
                <a:gd name="T6" fmla="*/ 25 w 42"/>
                <a:gd name="T7" fmla="*/ 20 h 34"/>
                <a:gd name="T8" fmla="*/ 25 w 42"/>
                <a:gd name="T9" fmla="*/ 9 h 34"/>
                <a:gd name="T10" fmla="*/ 32 w 42"/>
                <a:gd name="T11" fmla="*/ 9 h 34"/>
                <a:gd name="T12" fmla="*/ 41 w 42"/>
                <a:gd name="T13" fmla="*/ 9 h 34"/>
                <a:gd name="T14" fmla="*/ 42 w 42"/>
                <a:gd name="T15" fmla="*/ 2 h 34"/>
                <a:gd name="T16" fmla="*/ 40 w 42"/>
                <a:gd name="T17" fmla="*/ 0 h 34"/>
                <a:gd name="T18" fmla="*/ 20 w 42"/>
                <a:gd name="T19" fmla="*/ 0 h 34"/>
                <a:gd name="T20" fmla="*/ 15 w 42"/>
                <a:gd name="T21" fmla="*/ 6 h 34"/>
                <a:gd name="T22" fmla="*/ 10 w 42"/>
                <a:gd name="T23" fmla="*/ 17 h 34"/>
                <a:gd name="T24" fmla="*/ 8 w 42"/>
                <a:gd name="T25" fmla="*/ 18 h 34"/>
                <a:gd name="T26" fmla="*/ 4 w 42"/>
                <a:gd name="T27" fmla="*/ 25 h 34"/>
                <a:gd name="T28" fmla="*/ 0 w 42"/>
                <a:gd name="T29" fmla="*/ 34 h 34"/>
                <a:gd name="T30" fmla="*/ 19 w 42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4">
                  <a:moveTo>
                    <a:pt x="19" y="34"/>
                  </a:moveTo>
                  <a:cubicBezTo>
                    <a:pt x="19" y="31"/>
                    <a:pt x="18" y="26"/>
                    <a:pt x="20" y="25"/>
                  </a:cubicBezTo>
                  <a:cubicBezTo>
                    <a:pt x="21" y="24"/>
                    <a:pt x="23" y="23"/>
                    <a:pt x="24" y="22"/>
                  </a:cubicBezTo>
                  <a:cubicBezTo>
                    <a:pt x="25" y="22"/>
                    <a:pt x="25" y="20"/>
                    <a:pt x="25" y="20"/>
                  </a:cubicBezTo>
                  <a:cubicBezTo>
                    <a:pt x="25" y="16"/>
                    <a:pt x="25" y="13"/>
                    <a:pt x="25" y="9"/>
                  </a:cubicBezTo>
                  <a:cubicBezTo>
                    <a:pt x="25" y="9"/>
                    <a:pt x="31" y="9"/>
                    <a:pt x="32" y="9"/>
                  </a:cubicBezTo>
                  <a:cubicBezTo>
                    <a:pt x="35" y="9"/>
                    <a:pt x="38" y="9"/>
                    <a:pt x="41" y="9"/>
                  </a:cubicBezTo>
                  <a:cubicBezTo>
                    <a:pt x="42" y="9"/>
                    <a:pt x="42" y="3"/>
                    <a:pt x="42" y="2"/>
                  </a:cubicBezTo>
                  <a:cubicBezTo>
                    <a:pt x="42" y="0"/>
                    <a:pt x="42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  <a:cubicBezTo>
                    <a:pt x="18" y="2"/>
                    <a:pt x="17" y="4"/>
                    <a:pt x="15" y="6"/>
                  </a:cubicBezTo>
                  <a:cubicBezTo>
                    <a:pt x="11" y="9"/>
                    <a:pt x="11" y="12"/>
                    <a:pt x="10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20"/>
                    <a:pt x="5" y="22"/>
                    <a:pt x="4" y="25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6" y="34"/>
                    <a:pt x="13" y="34"/>
                    <a:pt x="19" y="3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0" name="Freeform 774">
              <a:extLst>
                <a:ext uri="{FF2B5EF4-FFF2-40B4-BE49-F238E27FC236}">
                  <a16:creationId xmlns:a16="http://schemas.microsoft.com/office/drawing/2014/main" id="{9379AC8F-34BD-4879-B501-325B426A92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0614" y="3488708"/>
              <a:ext cx="280327" cy="224583"/>
            </a:xfrm>
            <a:custGeom>
              <a:avLst/>
              <a:gdLst>
                <a:gd name="T0" fmla="*/ 22 w 60"/>
                <a:gd name="T1" fmla="*/ 48 h 48"/>
                <a:gd name="T2" fmla="*/ 23 w 60"/>
                <a:gd name="T3" fmla="*/ 41 h 48"/>
                <a:gd name="T4" fmla="*/ 29 w 60"/>
                <a:gd name="T5" fmla="*/ 37 h 48"/>
                <a:gd name="T6" fmla="*/ 33 w 60"/>
                <a:gd name="T7" fmla="*/ 37 h 48"/>
                <a:gd name="T8" fmla="*/ 38 w 60"/>
                <a:gd name="T9" fmla="*/ 35 h 48"/>
                <a:gd name="T10" fmla="*/ 40 w 60"/>
                <a:gd name="T11" fmla="*/ 32 h 48"/>
                <a:gd name="T12" fmla="*/ 45 w 60"/>
                <a:gd name="T13" fmla="*/ 31 h 48"/>
                <a:gd name="T14" fmla="*/ 46 w 60"/>
                <a:gd name="T15" fmla="*/ 28 h 48"/>
                <a:gd name="T16" fmla="*/ 50 w 60"/>
                <a:gd name="T17" fmla="*/ 25 h 48"/>
                <a:gd name="T18" fmla="*/ 53 w 60"/>
                <a:gd name="T19" fmla="*/ 23 h 48"/>
                <a:gd name="T20" fmla="*/ 58 w 60"/>
                <a:gd name="T21" fmla="*/ 24 h 48"/>
                <a:gd name="T22" fmla="*/ 56 w 60"/>
                <a:gd name="T23" fmla="*/ 16 h 48"/>
                <a:gd name="T24" fmla="*/ 56 w 60"/>
                <a:gd name="T25" fmla="*/ 10 h 48"/>
                <a:gd name="T26" fmla="*/ 55 w 60"/>
                <a:gd name="T27" fmla="*/ 7 h 48"/>
                <a:gd name="T28" fmla="*/ 51 w 60"/>
                <a:gd name="T29" fmla="*/ 6 h 48"/>
                <a:gd name="T30" fmla="*/ 47 w 60"/>
                <a:gd name="T31" fmla="*/ 6 h 48"/>
                <a:gd name="T32" fmla="*/ 42 w 60"/>
                <a:gd name="T33" fmla="*/ 6 h 48"/>
                <a:gd name="T34" fmla="*/ 35 w 60"/>
                <a:gd name="T35" fmla="*/ 4 h 48"/>
                <a:gd name="T36" fmla="*/ 30 w 60"/>
                <a:gd name="T37" fmla="*/ 13 h 48"/>
                <a:gd name="T38" fmla="*/ 20 w 60"/>
                <a:gd name="T39" fmla="*/ 19 h 48"/>
                <a:gd name="T40" fmla="*/ 16 w 60"/>
                <a:gd name="T41" fmla="*/ 27 h 48"/>
                <a:gd name="T42" fmla="*/ 16 w 60"/>
                <a:gd name="T43" fmla="*/ 35 h 48"/>
                <a:gd name="T44" fmla="*/ 14 w 60"/>
                <a:gd name="T45" fmla="*/ 39 h 48"/>
                <a:gd name="T46" fmla="*/ 9 w 60"/>
                <a:gd name="T47" fmla="*/ 42 h 48"/>
                <a:gd name="T48" fmla="*/ 5 w 60"/>
                <a:gd name="T49" fmla="*/ 45 h 48"/>
                <a:gd name="T50" fmla="*/ 0 w 60"/>
                <a:gd name="T51" fmla="*/ 48 h 48"/>
                <a:gd name="T52" fmla="*/ 22 w 60"/>
                <a:gd name="T5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48">
                  <a:moveTo>
                    <a:pt x="22" y="48"/>
                  </a:moveTo>
                  <a:cubicBezTo>
                    <a:pt x="22" y="45"/>
                    <a:pt x="21" y="43"/>
                    <a:pt x="23" y="41"/>
                  </a:cubicBezTo>
                  <a:cubicBezTo>
                    <a:pt x="25" y="40"/>
                    <a:pt x="28" y="39"/>
                    <a:pt x="29" y="37"/>
                  </a:cubicBezTo>
                  <a:cubicBezTo>
                    <a:pt x="30" y="37"/>
                    <a:pt x="32" y="37"/>
                    <a:pt x="33" y="37"/>
                  </a:cubicBezTo>
                  <a:cubicBezTo>
                    <a:pt x="34" y="36"/>
                    <a:pt x="36" y="36"/>
                    <a:pt x="38" y="35"/>
                  </a:cubicBezTo>
                  <a:cubicBezTo>
                    <a:pt x="39" y="34"/>
                    <a:pt x="39" y="33"/>
                    <a:pt x="40" y="32"/>
                  </a:cubicBezTo>
                  <a:cubicBezTo>
                    <a:pt x="41" y="31"/>
                    <a:pt x="44" y="32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6"/>
                    <a:pt x="49" y="26"/>
                    <a:pt x="50" y="25"/>
                  </a:cubicBezTo>
                  <a:cubicBezTo>
                    <a:pt x="51" y="24"/>
                    <a:pt x="51" y="23"/>
                    <a:pt x="53" y="23"/>
                  </a:cubicBezTo>
                  <a:cubicBezTo>
                    <a:pt x="54" y="23"/>
                    <a:pt x="57" y="24"/>
                    <a:pt x="58" y="24"/>
                  </a:cubicBezTo>
                  <a:cubicBezTo>
                    <a:pt x="60" y="23"/>
                    <a:pt x="56" y="17"/>
                    <a:pt x="56" y="16"/>
                  </a:cubicBezTo>
                  <a:cubicBezTo>
                    <a:pt x="56" y="14"/>
                    <a:pt x="56" y="12"/>
                    <a:pt x="56" y="10"/>
                  </a:cubicBezTo>
                  <a:cubicBezTo>
                    <a:pt x="55" y="9"/>
                    <a:pt x="55" y="8"/>
                    <a:pt x="55" y="7"/>
                  </a:cubicBezTo>
                  <a:cubicBezTo>
                    <a:pt x="53" y="7"/>
                    <a:pt x="52" y="6"/>
                    <a:pt x="51" y="6"/>
                  </a:cubicBezTo>
                  <a:cubicBezTo>
                    <a:pt x="50" y="5"/>
                    <a:pt x="48" y="6"/>
                    <a:pt x="47" y="6"/>
                  </a:cubicBezTo>
                  <a:cubicBezTo>
                    <a:pt x="46" y="5"/>
                    <a:pt x="44" y="6"/>
                    <a:pt x="42" y="6"/>
                  </a:cubicBezTo>
                  <a:cubicBezTo>
                    <a:pt x="40" y="6"/>
                    <a:pt x="36" y="0"/>
                    <a:pt x="35" y="4"/>
                  </a:cubicBezTo>
                  <a:cubicBezTo>
                    <a:pt x="34" y="7"/>
                    <a:pt x="33" y="10"/>
                    <a:pt x="30" y="13"/>
                  </a:cubicBezTo>
                  <a:cubicBezTo>
                    <a:pt x="27" y="16"/>
                    <a:pt x="23" y="16"/>
                    <a:pt x="20" y="19"/>
                  </a:cubicBezTo>
                  <a:cubicBezTo>
                    <a:pt x="18" y="21"/>
                    <a:pt x="17" y="24"/>
                    <a:pt x="16" y="27"/>
                  </a:cubicBezTo>
                  <a:cubicBezTo>
                    <a:pt x="16" y="29"/>
                    <a:pt x="17" y="32"/>
                    <a:pt x="16" y="35"/>
                  </a:cubicBezTo>
                  <a:cubicBezTo>
                    <a:pt x="15" y="36"/>
                    <a:pt x="14" y="38"/>
                    <a:pt x="14" y="39"/>
                  </a:cubicBezTo>
                  <a:cubicBezTo>
                    <a:pt x="13" y="41"/>
                    <a:pt x="11" y="41"/>
                    <a:pt x="9" y="42"/>
                  </a:cubicBezTo>
                  <a:cubicBezTo>
                    <a:pt x="8" y="43"/>
                    <a:pt x="7" y="44"/>
                    <a:pt x="5" y="45"/>
                  </a:cubicBezTo>
                  <a:cubicBezTo>
                    <a:pt x="4" y="46"/>
                    <a:pt x="2" y="46"/>
                    <a:pt x="0" y="48"/>
                  </a:cubicBezTo>
                  <a:lnTo>
                    <a:pt x="22" y="48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1" name="Freeform 775">
              <a:extLst>
                <a:ext uri="{FF2B5EF4-FFF2-40B4-BE49-F238E27FC236}">
                  <a16:creationId xmlns:a16="http://schemas.microsoft.com/office/drawing/2014/main" id="{359CE48A-57EC-477D-BFF5-CEAE3CF0A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366" y="3466409"/>
              <a:ext cx="484201" cy="461907"/>
            </a:xfrm>
            <a:custGeom>
              <a:avLst/>
              <a:gdLst>
                <a:gd name="T0" fmla="*/ 35 w 104"/>
                <a:gd name="T1" fmla="*/ 22 h 99"/>
                <a:gd name="T2" fmla="*/ 36 w 104"/>
                <a:gd name="T3" fmla="*/ 29 h 99"/>
                <a:gd name="T4" fmla="*/ 31 w 104"/>
                <a:gd name="T5" fmla="*/ 28 h 99"/>
                <a:gd name="T6" fmla="*/ 29 w 104"/>
                <a:gd name="T7" fmla="*/ 30 h 99"/>
                <a:gd name="T8" fmla="*/ 26 w 104"/>
                <a:gd name="T9" fmla="*/ 31 h 99"/>
                <a:gd name="T10" fmla="*/ 24 w 104"/>
                <a:gd name="T11" fmla="*/ 35 h 99"/>
                <a:gd name="T12" fmla="*/ 20 w 104"/>
                <a:gd name="T13" fmla="*/ 37 h 99"/>
                <a:gd name="T14" fmla="*/ 17 w 104"/>
                <a:gd name="T15" fmla="*/ 40 h 99"/>
                <a:gd name="T16" fmla="*/ 11 w 104"/>
                <a:gd name="T17" fmla="*/ 42 h 99"/>
                <a:gd name="T18" fmla="*/ 8 w 104"/>
                <a:gd name="T19" fmla="*/ 43 h 99"/>
                <a:gd name="T20" fmla="*/ 4 w 104"/>
                <a:gd name="T21" fmla="*/ 45 h 99"/>
                <a:gd name="T22" fmla="*/ 1 w 104"/>
                <a:gd name="T23" fmla="*/ 52 h 99"/>
                <a:gd name="T24" fmla="*/ 2 w 104"/>
                <a:gd name="T25" fmla="*/ 56 h 99"/>
                <a:gd name="T26" fmla="*/ 6 w 104"/>
                <a:gd name="T27" fmla="*/ 59 h 99"/>
                <a:gd name="T28" fmla="*/ 37 w 104"/>
                <a:gd name="T29" fmla="*/ 79 h 99"/>
                <a:gd name="T30" fmla="*/ 48 w 104"/>
                <a:gd name="T31" fmla="*/ 86 h 99"/>
                <a:gd name="T32" fmla="*/ 49 w 104"/>
                <a:gd name="T33" fmla="*/ 87 h 99"/>
                <a:gd name="T34" fmla="*/ 58 w 104"/>
                <a:gd name="T35" fmla="*/ 93 h 99"/>
                <a:gd name="T36" fmla="*/ 61 w 104"/>
                <a:gd name="T37" fmla="*/ 99 h 99"/>
                <a:gd name="T38" fmla="*/ 67 w 104"/>
                <a:gd name="T39" fmla="*/ 97 h 99"/>
                <a:gd name="T40" fmla="*/ 72 w 104"/>
                <a:gd name="T41" fmla="*/ 96 h 99"/>
                <a:gd name="T42" fmla="*/ 85 w 104"/>
                <a:gd name="T43" fmla="*/ 87 h 99"/>
                <a:gd name="T44" fmla="*/ 100 w 104"/>
                <a:gd name="T45" fmla="*/ 77 h 99"/>
                <a:gd name="T46" fmla="*/ 104 w 104"/>
                <a:gd name="T47" fmla="*/ 75 h 99"/>
                <a:gd name="T48" fmla="*/ 97 w 104"/>
                <a:gd name="T49" fmla="*/ 69 h 99"/>
                <a:gd name="T50" fmla="*/ 94 w 104"/>
                <a:gd name="T51" fmla="*/ 69 h 99"/>
                <a:gd name="T52" fmla="*/ 92 w 104"/>
                <a:gd name="T53" fmla="*/ 63 h 99"/>
                <a:gd name="T54" fmla="*/ 92 w 104"/>
                <a:gd name="T55" fmla="*/ 60 h 99"/>
                <a:gd name="T56" fmla="*/ 93 w 104"/>
                <a:gd name="T57" fmla="*/ 55 h 99"/>
                <a:gd name="T58" fmla="*/ 93 w 104"/>
                <a:gd name="T59" fmla="*/ 50 h 99"/>
                <a:gd name="T60" fmla="*/ 93 w 104"/>
                <a:gd name="T61" fmla="*/ 46 h 99"/>
                <a:gd name="T62" fmla="*/ 92 w 104"/>
                <a:gd name="T63" fmla="*/ 42 h 99"/>
                <a:gd name="T64" fmla="*/ 91 w 104"/>
                <a:gd name="T65" fmla="*/ 37 h 99"/>
                <a:gd name="T66" fmla="*/ 87 w 104"/>
                <a:gd name="T67" fmla="*/ 27 h 99"/>
                <a:gd name="T68" fmla="*/ 82 w 104"/>
                <a:gd name="T69" fmla="*/ 20 h 99"/>
                <a:gd name="T70" fmla="*/ 85 w 104"/>
                <a:gd name="T71" fmla="*/ 13 h 99"/>
                <a:gd name="T72" fmla="*/ 86 w 104"/>
                <a:gd name="T73" fmla="*/ 2 h 99"/>
                <a:gd name="T74" fmla="*/ 84 w 104"/>
                <a:gd name="T75" fmla="*/ 1 h 99"/>
                <a:gd name="T76" fmla="*/ 81 w 104"/>
                <a:gd name="T77" fmla="*/ 0 h 99"/>
                <a:gd name="T78" fmla="*/ 79 w 104"/>
                <a:gd name="T79" fmla="*/ 1 h 99"/>
                <a:gd name="T80" fmla="*/ 75 w 104"/>
                <a:gd name="T81" fmla="*/ 0 h 99"/>
                <a:gd name="T82" fmla="*/ 72 w 104"/>
                <a:gd name="T83" fmla="*/ 2 h 99"/>
                <a:gd name="T84" fmla="*/ 68 w 104"/>
                <a:gd name="T85" fmla="*/ 1 h 99"/>
                <a:gd name="T86" fmla="*/ 61 w 104"/>
                <a:gd name="T87" fmla="*/ 2 h 99"/>
                <a:gd name="T88" fmla="*/ 46 w 104"/>
                <a:gd name="T89" fmla="*/ 5 h 99"/>
                <a:gd name="T90" fmla="*/ 43 w 104"/>
                <a:gd name="T91" fmla="*/ 7 h 99"/>
                <a:gd name="T92" fmla="*/ 39 w 104"/>
                <a:gd name="T93" fmla="*/ 8 h 99"/>
                <a:gd name="T94" fmla="*/ 34 w 104"/>
                <a:gd name="T95" fmla="*/ 12 h 99"/>
                <a:gd name="T96" fmla="*/ 35 w 104"/>
                <a:gd name="T97" fmla="*/ 22 h 99"/>
                <a:gd name="T98" fmla="*/ 35 w 104"/>
                <a:gd name="T99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" h="99">
                  <a:moveTo>
                    <a:pt x="35" y="22"/>
                  </a:moveTo>
                  <a:cubicBezTo>
                    <a:pt x="36" y="23"/>
                    <a:pt x="40" y="29"/>
                    <a:pt x="36" y="29"/>
                  </a:cubicBezTo>
                  <a:cubicBezTo>
                    <a:pt x="35" y="28"/>
                    <a:pt x="32" y="27"/>
                    <a:pt x="31" y="28"/>
                  </a:cubicBezTo>
                  <a:cubicBezTo>
                    <a:pt x="30" y="29"/>
                    <a:pt x="30" y="29"/>
                    <a:pt x="29" y="30"/>
                  </a:cubicBezTo>
                  <a:cubicBezTo>
                    <a:pt x="28" y="31"/>
                    <a:pt x="27" y="31"/>
                    <a:pt x="26" y="31"/>
                  </a:cubicBezTo>
                  <a:cubicBezTo>
                    <a:pt x="24" y="32"/>
                    <a:pt x="25" y="34"/>
                    <a:pt x="24" y="35"/>
                  </a:cubicBezTo>
                  <a:cubicBezTo>
                    <a:pt x="24" y="37"/>
                    <a:pt x="21" y="36"/>
                    <a:pt x="20" y="37"/>
                  </a:cubicBezTo>
                  <a:cubicBezTo>
                    <a:pt x="18" y="37"/>
                    <a:pt x="18" y="39"/>
                    <a:pt x="17" y="40"/>
                  </a:cubicBezTo>
                  <a:cubicBezTo>
                    <a:pt x="15" y="42"/>
                    <a:pt x="13" y="41"/>
                    <a:pt x="11" y="42"/>
                  </a:cubicBezTo>
                  <a:cubicBezTo>
                    <a:pt x="10" y="42"/>
                    <a:pt x="9" y="42"/>
                    <a:pt x="8" y="43"/>
                  </a:cubicBezTo>
                  <a:cubicBezTo>
                    <a:pt x="7" y="43"/>
                    <a:pt x="5" y="44"/>
                    <a:pt x="4" y="45"/>
                  </a:cubicBezTo>
                  <a:cubicBezTo>
                    <a:pt x="0" y="47"/>
                    <a:pt x="1" y="48"/>
                    <a:pt x="1" y="52"/>
                  </a:cubicBezTo>
                  <a:cubicBezTo>
                    <a:pt x="1" y="55"/>
                    <a:pt x="0" y="55"/>
                    <a:pt x="2" y="56"/>
                  </a:cubicBezTo>
                  <a:cubicBezTo>
                    <a:pt x="3" y="57"/>
                    <a:pt x="5" y="58"/>
                    <a:pt x="6" y="59"/>
                  </a:cubicBezTo>
                  <a:cubicBezTo>
                    <a:pt x="16" y="66"/>
                    <a:pt x="26" y="72"/>
                    <a:pt x="37" y="79"/>
                  </a:cubicBezTo>
                  <a:cubicBezTo>
                    <a:pt x="40" y="81"/>
                    <a:pt x="44" y="84"/>
                    <a:pt x="48" y="86"/>
                  </a:cubicBezTo>
                  <a:cubicBezTo>
                    <a:pt x="48" y="87"/>
                    <a:pt x="49" y="87"/>
                    <a:pt x="49" y="87"/>
                  </a:cubicBezTo>
                  <a:cubicBezTo>
                    <a:pt x="52" y="92"/>
                    <a:pt x="54" y="92"/>
                    <a:pt x="58" y="93"/>
                  </a:cubicBezTo>
                  <a:cubicBezTo>
                    <a:pt x="61" y="94"/>
                    <a:pt x="58" y="98"/>
                    <a:pt x="61" y="99"/>
                  </a:cubicBezTo>
                  <a:cubicBezTo>
                    <a:pt x="62" y="99"/>
                    <a:pt x="65" y="98"/>
                    <a:pt x="67" y="97"/>
                  </a:cubicBezTo>
                  <a:cubicBezTo>
                    <a:pt x="68" y="97"/>
                    <a:pt x="71" y="97"/>
                    <a:pt x="72" y="96"/>
                  </a:cubicBezTo>
                  <a:cubicBezTo>
                    <a:pt x="76" y="93"/>
                    <a:pt x="80" y="90"/>
                    <a:pt x="85" y="87"/>
                  </a:cubicBezTo>
                  <a:cubicBezTo>
                    <a:pt x="90" y="84"/>
                    <a:pt x="95" y="80"/>
                    <a:pt x="100" y="77"/>
                  </a:cubicBezTo>
                  <a:cubicBezTo>
                    <a:pt x="101" y="77"/>
                    <a:pt x="102" y="76"/>
                    <a:pt x="104" y="75"/>
                  </a:cubicBezTo>
                  <a:cubicBezTo>
                    <a:pt x="102" y="71"/>
                    <a:pt x="101" y="70"/>
                    <a:pt x="97" y="69"/>
                  </a:cubicBezTo>
                  <a:cubicBezTo>
                    <a:pt x="96" y="69"/>
                    <a:pt x="94" y="69"/>
                    <a:pt x="94" y="69"/>
                  </a:cubicBezTo>
                  <a:cubicBezTo>
                    <a:pt x="94" y="66"/>
                    <a:pt x="94" y="65"/>
                    <a:pt x="92" y="63"/>
                  </a:cubicBezTo>
                  <a:cubicBezTo>
                    <a:pt x="91" y="61"/>
                    <a:pt x="91" y="61"/>
                    <a:pt x="92" y="60"/>
                  </a:cubicBezTo>
                  <a:cubicBezTo>
                    <a:pt x="94" y="58"/>
                    <a:pt x="93" y="57"/>
                    <a:pt x="93" y="55"/>
                  </a:cubicBezTo>
                  <a:cubicBezTo>
                    <a:pt x="93" y="53"/>
                    <a:pt x="94" y="52"/>
                    <a:pt x="93" y="50"/>
                  </a:cubicBezTo>
                  <a:cubicBezTo>
                    <a:pt x="93" y="49"/>
                    <a:pt x="93" y="48"/>
                    <a:pt x="93" y="46"/>
                  </a:cubicBezTo>
                  <a:cubicBezTo>
                    <a:pt x="93" y="45"/>
                    <a:pt x="93" y="43"/>
                    <a:pt x="92" y="42"/>
                  </a:cubicBezTo>
                  <a:cubicBezTo>
                    <a:pt x="91" y="41"/>
                    <a:pt x="91" y="39"/>
                    <a:pt x="91" y="37"/>
                  </a:cubicBezTo>
                  <a:cubicBezTo>
                    <a:pt x="91" y="34"/>
                    <a:pt x="90" y="30"/>
                    <a:pt x="87" y="27"/>
                  </a:cubicBezTo>
                  <a:cubicBezTo>
                    <a:pt x="85" y="25"/>
                    <a:pt x="83" y="23"/>
                    <a:pt x="82" y="20"/>
                  </a:cubicBezTo>
                  <a:cubicBezTo>
                    <a:pt x="80" y="16"/>
                    <a:pt x="84" y="17"/>
                    <a:pt x="85" y="13"/>
                  </a:cubicBezTo>
                  <a:cubicBezTo>
                    <a:pt x="85" y="9"/>
                    <a:pt x="85" y="6"/>
                    <a:pt x="86" y="2"/>
                  </a:cubicBezTo>
                  <a:cubicBezTo>
                    <a:pt x="85" y="2"/>
                    <a:pt x="85" y="1"/>
                    <a:pt x="84" y="1"/>
                  </a:cubicBezTo>
                  <a:cubicBezTo>
                    <a:pt x="82" y="2"/>
                    <a:pt x="82" y="0"/>
                    <a:pt x="81" y="0"/>
                  </a:cubicBezTo>
                  <a:cubicBezTo>
                    <a:pt x="80" y="0"/>
                    <a:pt x="80" y="1"/>
                    <a:pt x="79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0" y="3"/>
                    <a:pt x="70" y="2"/>
                    <a:pt x="68" y="1"/>
                  </a:cubicBezTo>
                  <a:cubicBezTo>
                    <a:pt x="66" y="1"/>
                    <a:pt x="63" y="1"/>
                    <a:pt x="61" y="2"/>
                  </a:cubicBezTo>
                  <a:cubicBezTo>
                    <a:pt x="56" y="3"/>
                    <a:pt x="51" y="3"/>
                    <a:pt x="46" y="5"/>
                  </a:cubicBezTo>
                  <a:cubicBezTo>
                    <a:pt x="45" y="6"/>
                    <a:pt x="44" y="7"/>
                    <a:pt x="43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7" y="9"/>
                    <a:pt x="37" y="12"/>
                    <a:pt x="34" y="12"/>
                  </a:cubicBezTo>
                  <a:cubicBezTo>
                    <a:pt x="35" y="15"/>
                    <a:pt x="35" y="18"/>
                    <a:pt x="35" y="22"/>
                  </a:cubicBezTo>
                  <a:cubicBezTo>
                    <a:pt x="36" y="23"/>
                    <a:pt x="35" y="20"/>
                    <a:pt x="35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2" name="Freeform 776">
              <a:extLst>
                <a:ext uri="{FF2B5EF4-FFF2-40B4-BE49-F238E27FC236}">
                  <a16:creationId xmlns:a16="http://schemas.microsoft.com/office/drawing/2014/main" id="{85023FDA-4780-4ED9-ABD0-9FD10A943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979" y="1715943"/>
              <a:ext cx="1425526" cy="1062387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3" name="Freeform 777">
              <a:extLst>
                <a:ext uri="{FF2B5EF4-FFF2-40B4-BE49-F238E27FC236}">
                  <a16:creationId xmlns:a16="http://schemas.microsoft.com/office/drawing/2014/main" id="{909E01DB-5A39-4966-A9CC-8204B5612F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9470" y="2375355"/>
              <a:ext cx="74860" cy="52563"/>
            </a:xfrm>
            <a:custGeom>
              <a:avLst/>
              <a:gdLst>
                <a:gd name="T0" fmla="*/ 16 w 16"/>
                <a:gd name="T1" fmla="*/ 6 h 11"/>
                <a:gd name="T2" fmla="*/ 11 w 16"/>
                <a:gd name="T3" fmla="*/ 3 h 11"/>
                <a:gd name="T4" fmla="*/ 5 w 16"/>
                <a:gd name="T5" fmla="*/ 1 h 11"/>
                <a:gd name="T6" fmla="*/ 1 w 16"/>
                <a:gd name="T7" fmla="*/ 1 h 11"/>
                <a:gd name="T8" fmla="*/ 3 w 16"/>
                <a:gd name="T9" fmla="*/ 3 h 11"/>
                <a:gd name="T10" fmla="*/ 1 w 16"/>
                <a:gd name="T11" fmla="*/ 7 h 11"/>
                <a:gd name="T12" fmla="*/ 5 w 16"/>
                <a:gd name="T13" fmla="*/ 7 h 11"/>
                <a:gd name="T14" fmla="*/ 5 w 16"/>
                <a:gd name="T15" fmla="*/ 9 h 11"/>
                <a:gd name="T16" fmla="*/ 16 w 16"/>
                <a:gd name="T17" fmla="*/ 6 h 11"/>
                <a:gd name="T18" fmla="*/ 16 w 16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1">
                  <a:moveTo>
                    <a:pt x="16" y="6"/>
                  </a:moveTo>
                  <a:cubicBezTo>
                    <a:pt x="15" y="5"/>
                    <a:pt x="11" y="3"/>
                    <a:pt x="11" y="3"/>
                  </a:cubicBezTo>
                  <a:cubicBezTo>
                    <a:pt x="9" y="2"/>
                    <a:pt x="7" y="1"/>
                    <a:pt x="5" y="1"/>
                  </a:cubicBezTo>
                  <a:cubicBezTo>
                    <a:pt x="4" y="1"/>
                    <a:pt x="2" y="0"/>
                    <a:pt x="1" y="1"/>
                  </a:cubicBezTo>
                  <a:cubicBezTo>
                    <a:pt x="0" y="2"/>
                    <a:pt x="3" y="3"/>
                    <a:pt x="3" y="3"/>
                  </a:cubicBezTo>
                  <a:cubicBezTo>
                    <a:pt x="2" y="3"/>
                    <a:pt x="0" y="6"/>
                    <a:pt x="1" y="7"/>
                  </a:cubicBezTo>
                  <a:cubicBezTo>
                    <a:pt x="2" y="7"/>
                    <a:pt x="4" y="6"/>
                    <a:pt x="5" y="7"/>
                  </a:cubicBezTo>
                  <a:cubicBezTo>
                    <a:pt x="7" y="8"/>
                    <a:pt x="5" y="8"/>
                    <a:pt x="5" y="9"/>
                  </a:cubicBezTo>
                  <a:cubicBezTo>
                    <a:pt x="5" y="11"/>
                    <a:pt x="16" y="8"/>
                    <a:pt x="16" y="6"/>
                  </a:cubicBezTo>
                  <a:cubicBezTo>
                    <a:pt x="15" y="5"/>
                    <a:pt x="16" y="7"/>
                    <a:pt x="16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4" name="Freeform 778">
              <a:extLst>
                <a:ext uri="{FF2B5EF4-FFF2-40B4-BE49-F238E27FC236}">
                  <a16:creationId xmlns:a16="http://schemas.microsoft.com/office/drawing/2014/main" id="{26C6FDBC-CA2B-4786-A91B-4829D14D8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3362" y="2338721"/>
              <a:ext cx="19114" cy="9557"/>
            </a:xfrm>
            <a:custGeom>
              <a:avLst/>
              <a:gdLst>
                <a:gd name="T0" fmla="*/ 2 w 4"/>
                <a:gd name="T1" fmla="*/ 2 h 2"/>
                <a:gd name="T2" fmla="*/ 2 w 4"/>
                <a:gd name="T3" fmla="*/ 0 h 2"/>
                <a:gd name="T4" fmla="*/ 2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4" y="2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5" name="Freeform 779">
              <a:extLst>
                <a:ext uri="{FF2B5EF4-FFF2-40B4-BE49-F238E27FC236}">
                  <a16:creationId xmlns:a16="http://schemas.microsoft.com/office/drawing/2014/main" id="{9B63B7D6-22E7-45F4-BFF5-77A50D9AB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7697" y="1786025"/>
              <a:ext cx="50967" cy="28669"/>
            </a:xfrm>
            <a:custGeom>
              <a:avLst/>
              <a:gdLst>
                <a:gd name="T0" fmla="*/ 9 w 11"/>
                <a:gd name="T1" fmla="*/ 4 h 6"/>
                <a:gd name="T2" fmla="*/ 9 w 11"/>
                <a:gd name="T3" fmla="*/ 5 h 6"/>
                <a:gd name="T4" fmla="*/ 3 w 11"/>
                <a:gd name="T5" fmla="*/ 4 h 6"/>
                <a:gd name="T6" fmla="*/ 2 w 11"/>
                <a:gd name="T7" fmla="*/ 1 h 6"/>
                <a:gd name="T8" fmla="*/ 9 w 11"/>
                <a:gd name="T9" fmla="*/ 4 h 6"/>
                <a:gd name="T10" fmla="*/ 9 w 11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9" y="4"/>
                  </a:moveTo>
                  <a:cubicBezTo>
                    <a:pt x="11" y="5"/>
                    <a:pt x="11" y="6"/>
                    <a:pt x="9" y="5"/>
                  </a:cubicBezTo>
                  <a:cubicBezTo>
                    <a:pt x="7" y="5"/>
                    <a:pt x="4" y="4"/>
                    <a:pt x="3" y="4"/>
                  </a:cubicBezTo>
                  <a:cubicBezTo>
                    <a:pt x="2" y="3"/>
                    <a:pt x="0" y="0"/>
                    <a:pt x="2" y="1"/>
                  </a:cubicBezTo>
                  <a:cubicBezTo>
                    <a:pt x="4" y="2"/>
                    <a:pt x="7" y="3"/>
                    <a:pt x="9" y="4"/>
                  </a:cubicBezTo>
                  <a:cubicBezTo>
                    <a:pt x="11" y="5"/>
                    <a:pt x="7" y="3"/>
                    <a:pt x="9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6" name="Freeform 780">
              <a:extLst>
                <a:ext uri="{FF2B5EF4-FFF2-40B4-BE49-F238E27FC236}">
                  <a16:creationId xmlns:a16="http://schemas.microsoft.com/office/drawing/2014/main" id="{98C967C8-0AEC-4B7B-A70C-8314494E3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5380" y="1744612"/>
              <a:ext cx="38226" cy="22300"/>
            </a:xfrm>
            <a:custGeom>
              <a:avLst/>
              <a:gdLst>
                <a:gd name="T0" fmla="*/ 8 w 8"/>
                <a:gd name="T1" fmla="*/ 3 h 5"/>
                <a:gd name="T2" fmla="*/ 0 w 8"/>
                <a:gd name="T3" fmla="*/ 2 h 5"/>
                <a:gd name="T4" fmla="*/ 8 w 8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8" y="3"/>
                  </a:moveTo>
                  <a:cubicBezTo>
                    <a:pt x="8" y="5"/>
                    <a:pt x="0" y="4"/>
                    <a:pt x="0" y="2"/>
                  </a:cubicBezTo>
                  <a:cubicBezTo>
                    <a:pt x="0" y="0"/>
                    <a:pt x="8" y="1"/>
                    <a:pt x="8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7" name="Freeform 782">
              <a:extLst>
                <a:ext uri="{FF2B5EF4-FFF2-40B4-BE49-F238E27FC236}">
                  <a16:creationId xmlns:a16="http://schemas.microsoft.com/office/drawing/2014/main" id="{8266E7F8-A496-4186-B98D-D4C892D87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9038" y="1805139"/>
              <a:ext cx="27078" cy="19114"/>
            </a:xfrm>
            <a:custGeom>
              <a:avLst/>
              <a:gdLst>
                <a:gd name="T0" fmla="*/ 5 w 6"/>
                <a:gd name="T1" fmla="*/ 3 h 4"/>
                <a:gd name="T2" fmla="*/ 1 w 6"/>
                <a:gd name="T3" fmla="*/ 0 h 4"/>
                <a:gd name="T4" fmla="*/ 5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3"/>
                  </a:moveTo>
                  <a:cubicBezTo>
                    <a:pt x="4" y="4"/>
                    <a:pt x="0" y="0"/>
                    <a:pt x="1" y="0"/>
                  </a:cubicBezTo>
                  <a:cubicBezTo>
                    <a:pt x="2" y="0"/>
                    <a:pt x="6" y="2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8" name="Freeform 783">
              <a:extLst>
                <a:ext uri="{FF2B5EF4-FFF2-40B4-BE49-F238E27FC236}">
                  <a16:creationId xmlns:a16="http://schemas.microsoft.com/office/drawing/2014/main" id="{B7A48F44-430E-4BCE-917D-08A331D2A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5673" y="1824252"/>
              <a:ext cx="23891" cy="4779"/>
            </a:xfrm>
            <a:custGeom>
              <a:avLst/>
              <a:gdLst>
                <a:gd name="T0" fmla="*/ 4 w 5"/>
                <a:gd name="T1" fmla="*/ 1 h 1"/>
                <a:gd name="T2" fmla="*/ 2 w 5"/>
                <a:gd name="T3" fmla="*/ 0 h 1"/>
                <a:gd name="T4" fmla="*/ 4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4" y="1"/>
                  </a:moveTo>
                  <a:cubicBezTo>
                    <a:pt x="2" y="1"/>
                    <a:pt x="0" y="0"/>
                    <a:pt x="2" y="0"/>
                  </a:cubicBezTo>
                  <a:cubicBezTo>
                    <a:pt x="3" y="0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9" name="Freeform 784">
              <a:extLst>
                <a:ext uri="{FF2B5EF4-FFF2-40B4-BE49-F238E27FC236}">
                  <a16:creationId xmlns:a16="http://schemas.microsoft.com/office/drawing/2014/main" id="{F604D47D-C204-40D7-AD25-C7C868FA6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5673" y="2090246"/>
              <a:ext cx="19114" cy="33448"/>
            </a:xfrm>
            <a:custGeom>
              <a:avLst/>
              <a:gdLst>
                <a:gd name="T0" fmla="*/ 2 w 4"/>
                <a:gd name="T1" fmla="*/ 0 h 7"/>
                <a:gd name="T2" fmla="*/ 4 w 4"/>
                <a:gd name="T3" fmla="*/ 7 h 7"/>
                <a:gd name="T4" fmla="*/ 2 w 4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cubicBezTo>
                    <a:pt x="0" y="0"/>
                    <a:pt x="3" y="7"/>
                    <a:pt x="4" y="7"/>
                  </a:cubicBezTo>
                  <a:cubicBezTo>
                    <a:pt x="4" y="7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0" name="Freeform 785">
              <a:extLst>
                <a:ext uri="{FF2B5EF4-FFF2-40B4-BE49-F238E27FC236}">
                  <a16:creationId xmlns:a16="http://schemas.microsoft.com/office/drawing/2014/main" id="{0A766C21-A5D3-421F-AD65-C66088768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5230" y="2150771"/>
              <a:ext cx="31856" cy="19114"/>
            </a:xfrm>
            <a:custGeom>
              <a:avLst/>
              <a:gdLst>
                <a:gd name="T0" fmla="*/ 1 w 7"/>
                <a:gd name="T1" fmla="*/ 0 h 4"/>
                <a:gd name="T2" fmla="*/ 1 w 7"/>
                <a:gd name="T3" fmla="*/ 4 h 4"/>
                <a:gd name="T4" fmla="*/ 5 w 7"/>
                <a:gd name="T5" fmla="*/ 4 h 4"/>
                <a:gd name="T6" fmla="*/ 1 w 7"/>
                <a:gd name="T7" fmla="*/ 0 h 4"/>
                <a:gd name="T8" fmla="*/ 1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1" y="0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3" y="4"/>
                    <a:pt x="5" y="4"/>
                  </a:cubicBezTo>
                  <a:cubicBezTo>
                    <a:pt x="7" y="4"/>
                    <a:pt x="1" y="0"/>
                    <a:pt x="1" y="0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1" name="Freeform 786">
              <a:extLst>
                <a:ext uri="{FF2B5EF4-FFF2-40B4-BE49-F238E27FC236}">
                  <a16:creationId xmlns:a16="http://schemas.microsoft.com/office/drawing/2014/main" id="{6A1132EB-0C9A-4943-B4FE-1D19B7167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621" y="2254303"/>
              <a:ext cx="79637" cy="46190"/>
            </a:xfrm>
            <a:custGeom>
              <a:avLst/>
              <a:gdLst>
                <a:gd name="T0" fmla="*/ 0 w 17"/>
                <a:gd name="T1" fmla="*/ 4 h 10"/>
                <a:gd name="T2" fmla="*/ 10 w 17"/>
                <a:gd name="T3" fmla="*/ 2 h 10"/>
                <a:gd name="T4" fmla="*/ 8 w 17"/>
                <a:gd name="T5" fmla="*/ 4 h 10"/>
                <a:gd name="T6" fmla="*/ 12 w 17"/>
                <a:gd name="T7" fmla="*/ 7 h 10"/>
                <a:gd name="T8" fmla="*/ 9 w 17"/>
                <a:gd name="T9" fmla="*/ 7 h 10"/>
                <a:gd name="T10" fmla="*/ 11 w 17"/>
                <a:gd name="T11" fmla="*/ 10 h 10"/>
                <a:gd name="T12" fmla="*/ 8 w 17"/>
                <a:gd name="T13" fmla="*/ 9 h 10"/>
                <a:gd name="T14" fmla="*/ 0 w 17"/>
                <a:gd name="T15" fmla="*/ 4 h 10"/>
                <a:gd name="T16" fmla="*/ 0 w 17"/>
                <a:gd name="T1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0" y="4"/>
                  </a:moveTo>
                  <a:cubicBezTo>
                    <a:pt x="1" y="0"/>
                    <a:pt x="7" y="2"/>
                    <a:pt x="10" y="2"/>
                  </a:cubicBezTo>
                  <a:cubicBezTo>
                    <a:pt x="17" y="3"/>
                    <a:pt x="8" y="4"/>
                    <a:pt x="8" y="4"/>
                  </a:cubicBezTo>
                  <a:cubicBezTo>
                    <a:pt x="8" y="6"/>
                    <a:pt x="12" y="5"/>
                    <a:pt x="12" y="7"/>
                  </a:cubicBezTo>
                  <a:cubicBezTo>
                    <a:pt x="12" y="7"/>
                    <a:pt x="10" y="6"/>
                    <a:pt x="9" y="7"/>
                  </a:cubicBezTo>
                  <a:cubicBezTo>
                    <a:pt x="9" y="7"/>
                    <a:pt x="12" y="10"/>
                    <a:pt x="11" y="10"/>
                  </a:cubicBezTo>
                  <a:cubicBezTo>
                    <a:pt x="10" y="10"/>
                    <a:pt x="9" y="9"/>
                    <a:pt x="8" y="9"/>
                  </a:cubicBezTo>
                  <a:cubicBezTo>
                    <a:pt x="6" y="8"/>
                    <a:pt x="0" y="7"/>
                    <a:pt x="0" y="4"/>
                  </a:cubicBezTo>
                  <a:cubicBezTo>
                    <a:pt x="0" y="3"/>
                    <a:pt x="0" y="7"/>
                    <a:pt x="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2" name="Freeform 787">
              <a:extLst>
                <a:ext uri="{FF2B5EF4-FFF2-40B4-BE49-F238E27FC236}">
                  <a16:creationId xmlns:a16="http://schemas.microsoft.com/office/drawing/2014/main" id="{5B2C3B5D-6459-4E2D-B5B5-9738A0BDF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289" y="2244747"/>
              <a:ext cx="41411" cy="14336"/>
            </a:xfrm>
            <a:custGeom>
              <a:avLst/>
              <a:gdLst>
                <a:gd name="T0" fmla="*/ 8 w 9"/>
                <a:gd name="T1" fmla="*/ 1 h 3"/>
                <a:gd name="T2" fmla="*/ 5 w 9"/>
                <a:gd name="T3" fmla="*/ 0 h 3"/>
                <a:gd name="T4" fmla="*/ 0 w 9"/>
                <a:gd name="T5" fmla="*/ 0 h 3"/>
                <a:gd name="T6" fmla="*/ 8 w 9"/>
                <a:gd name="T7" fmla="*/ 1 h 3"/>
                <a:gd name="T8" fmla="*/ 8 w 9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">
                  <a:moveTo>
                    <a:pt x="8" y="1"/>
                  </a:moveTo>
                  <a:cubicBezTo>
                    <a:pt x="9" y="1"/>
                    <a:pt x="5" y="0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2" y="0"/>
                    <a:pt x="6" y="3"/>
                    <a:pt x="8" y="1"/>
                  </a:cubicBezTo>
                  <a:cubicBezTo>
                    <a:pt x="9" y="1"/>
                    <a:pt x="7" y="2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3" name="Freeform 788">
              <a:extLst>
                <a:ext uri="{FF2B5EF4-FFF2-40B4-BE49-F238E27FC236}">
                  <a16:creationId xmlns:a16="http://schemas.microsoft.com/office/drawing/2014/main" id="{1F864870-AC71-4D8F-AE1C-0FCDD189E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4984" y="2343499"/>
              <a:ext cx="60524" cy="31857"/>
            </a:xfrm>
            <a:custGeom>
              <a:avLst/>
              <a:gdLst>
                <a:gd name="T0" fmla="*/ 12 w 13"/>
                <a:gd name="T1" fmla="*/ 4 h 7"/>
                <a:gd name="T2" fmla="*/ 12 w 13"/>
                <a:gd name="T3" fmla="*/ 1 h 7"/>
                <a:gd name="T4" fmla="*/ 7 w 13"/>
                <a:gd name="T5" fmla="*/ 2 h 7"/>
                <a:gd name="T6" fmla="*/ 3 w 13"/>
                <a:gd name="T7" fmla="*/ 3 h 7"/>
                <a:gd name="T8" fmla="*/ 0 w 13"/>
                <a:gd name="T9" fmla="*/ 5 h 7"/>
                <a:gd name="T10" fmla="*/ 12 w 13"/>
                <a:gd name="T11" fmla="*/ 4 h 7"/>
                <a:gd name="T12" fmla="*/ 12 w 13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7">
                  <a:moveTo>
                    <a:pt x="12" y="4"/>
                  </a:moveTo>
                  <a:cubicBezTo>
                    <a:pt x="13" y="3"/>
                    <a:pt x="13" y="2"/>
                    <a:pt x="12" y="1"/>
                  </a:cubicBezTo>
                  <a:cubicBezTo>
                    <a:pt x="11" y="0"/>
                    <a:pt x="8" y="1"/>
                    <a:pt x="7" y="2"/>
                  </a:cubicBezTo>
                  <a:cubicBezTo>
                    <a:pt x="6" y="2"/>
                    <a:pt x="4" y="2"/>
                    <a:pt x="3" y="3"/>
                  </a:cubicBezTo>
                  <a:cubicBezTo>
                    <a:pt x="3" y="3"/>
                    <a:pt x="0" y="5"/>
                    <a:pt x="0" y="5"/>
                  </a:cubicBezTo>
                  <a:cubicBezTo>
                    <a:pt x="3" y="7"/>
                    <a:pt x="10" y="6"/>
                    <a:pt x="12" y="4"/>
                  </a:cubicBezTo>
                  <a:cubicBezTo>
                    <a:pt x="13" y="3"/>
                    <a:pt x="9" y="6"/>
                    <a:pt x="1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4" name="Freeform 789">
              <a:extLst>
                <a:ext uri="{FF2B5EF4-FFF2-40B4-BE49-F238E27FC236}">
                  <a16:creationId xmlns:a16="http://schemas.microsoft.com/office/drawing/2014/main" id="{610387BC-38E7-416B-955C-880A9608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3887" y="2389691"/>
              <a:ext cx="19114" cy="28669"/>
            </a:xfrm>
            <a:custGeom>
              <a:avLst/>
              <a:gdLst>
                <a:gd name="T0" fmla="*/ 3 w 4"/>
                <a:gd name="T1" fmla="*/ 2 h 6"/>
                <a:gd name="T2" fmla="*/ 1 w 4"/>
                <a:gd name="T3" fmla="*/ 3 h 6"/>
                <a:gd name="T4" fmla="*/ 3 w 4"/>
                <a:gd name="T5" fmla="*/ 2 h 6"/>
                <a:gd name="T6" fmla="*/ 3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3" y="2"/>
                  </a:moveTo>
                  <a:cubicBezTo>
                    <a:pt x="2" y="0"/>
                    <a:pt x="1" y="1"/>
                    <a:pt x="1" y="3"/>
                  </a:cubicBezTo>
                  <a:cubicBezTo>
                    <a:pt x="0" y="6"/>
                    <a:pt x="4" y="4"/>
                    <a:pt x="3" y="2"/>
                  </a:cubicBezTo>
                  <a:cubicBezTo>
                    <a:pt x="3" y="2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5" name="Freeform 790">
              <a:extLst>
                <a:ext uri="{FF2B5EF4-FFF2-40B4-BE49-F238E27FC236}">
                  <a16:creationId xmlns:a16="http://schemas.microsoft.com/office/drawing/2014/main" id="{E16DC31A-5244-485E-8A65-486A8D3AC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475" y="2329165"/>
              <a:ext cx="17521" cy="19114"/>
            </a:xfrm>
            <a:custGeom>
              <a:avLst/>
              <a:gdLst>
                <a:gd name="T0" fmla="*/ 4 w 4"/>
                <a:gd name="T1" fmla="*/ 2 h 4"/>
                <a:gd name="T2" fmla="*/ 1 w 4"/>
                <a:gd name="T3" fmla="*/ 1 h 4"/>
                <a:gd name="T4" fmla="*/ 4 w 4"/>
                <a:gd name="T5" fmla="*/ 2 h 4"/>
                <a:gd name="T6" fmla="*/ 4 w 4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3" y="2"/>
                    <a:pt x="1" y="0"/>
                    <a:pt x="1" y="1"/>
                  </a:cubicBezTo>
                  <a:cubicBezTo>
                    <a:pt x="0" y="4"/>
                    <a:pt x="4" y="2"/>
                    <a:pt x="4" y="2"/>
                  </a:cubicBezTo>
                  <a:cubicBezTo>
                    <a:pt x="3" y="2"/>
                    <a:pt x="4" y="2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6" name="Freeform 791">
              <a:extLst>
                <a:ext uri="{FF2B5EF4-FFF2-40B4-BE49-F238E27FC236}">
                  <a16:creationId xmlns:a16="http://schemas.microsoft.com/office/drawing/2014/main" id="{04659630-EBB7-436A-B0DF-CE76E0FA5F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342" y="2029721"/>
              <a:ext cx="9557" cy="9557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2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1" y="2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7" name="Freeform 792">
              <a:extLst>
                <a:ext uri="{FF2B5EF4-FFF2-40B4-BE49-F238E27FC236}">
                  <a16:creationId xmlns:a16="http://schemas.microsoft.com/office/drawing/2014/main" id="{C7F326AF-9F2E-4CB5-9E26-7247D5191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6116" y="1978751"/>
              <a:ext cx="14336" cy="7964"/>
            </a:xfrm>
            <a:custGeom>
              <a:avLst/>
              <a:gdLst>
                <a:gd name="T0" fmla="*/ 2 w 3"/>
                <a:gd name="T1" fmla="*/ 0 h 2"/>
                <a:gd name="T2" fmla="*/ 1 w 3"/>
                <a:gd name="T3" fmla="*/ 1 h 2"/>
                <a:gd name="T4" fmla="*/ 2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2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8" name="Freeform 793">
              <a:extLst>
                <a:ext uri="{FF2B5EF4-FFF2-40B4-BE49-F238E27FC236}">
                  <a16:creationId xmlns:a16="http://schemas.microsoft.com/office/drawing/2014/main" id="{4F486F1B-B973-421D-98C7-F69CA497F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342" y="1959638"/>
              <a:ext cx="12742" cy="14336"/>
            </a:xfrm>
            <a:custGeom>
              <a:avLst/>
              <a:gdLst>
                <a:gd name="T0" fmla="*/ 2 w 3"/>
                <a:gd name="T1" fmla="*/ 1 h 3"/>
                <a:gd name="T2" fmla="*/ 1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1"/>
                    <a:pt x="1" y="2"/>
                  </a:cubicBezTo>
                  <a:cubicBezTo>
                    <a:pt x="1" y="3"/>
                    <a:pt x="3" y="1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9" name="Freeform 794">
              <a:extLst>
                <a:ext uri="{FF2B5EF4-FFF2-40B4-BE49-F238E27FC236}">
                  <a16:creationId xmlns:a16="http://schemas.microsoft.com/office/drawing/2014/main" id="{4266D046-F568-4FFD-B892-6C741D07C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536" y="2053612"/>
              <a:ext cx="23891" cy="3185"/>
            </a:xfrm>
            <a:custGeom>
              <a:avLst/>
              <a:gdLst>
                <a:gd name="T0" fmla="*/ 5 w 5"/>
                <a:gd name="T1" fmla="*/ 1 h 1"/>
                <a:gd name="T2" fmla="*/ 1 w 5"/>
                <a:gd name="T3" fmla="*/ 0 h 1"/>
                <a:gd name="T4" fmla="*/ 5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1"/>
                    <a:pt x="5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0" name="Freeform 795">
              <a:extLst>
                <a:ext uri="{FF2B5EF4-FFF2-40B4-BE49-F238E27FC236}">
                  <a16:creationId xmlns:a16="http://schemas.microsoft.com/office/drawing/2014/main" id="{1B4193BA-30B7-4235-A2AD-BAB3FBA3F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204" y="2053612"/>
              <a:ext cx="28669" cy="0"/>
            </a:xfrm>
            <a:custGeom>
              <a:avLst/>
              <a:gdLst>
                <a:gd name="T0" fmla="*/ 5 w 6"/>
                <a:gd name="T1" fmla="*/ 1 w 6"/>
                <a:gd name="T2" fmla="*/ 5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5" y="0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1" name="Freeform 796">
              <a:extLst>
                <a:ext uri="{FF2B5EF4-FFF2-40B4-BE49-F238E27FC236}">
                  <a16:creationId xmlns:a16="http://schemas.microsoft.com/office/drawing/2014/main" id="{72EE316A-88A0-4C6E-BA8E-29C664890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3970" y="1757356"/>
              <a:ext cx="19114" cy="9557"/>
            </a:xfrm>
            <a:custGeom>
              <a:avLst/>
              <a:gdLst>
                <a:gd name="T0" fmla="*/ 3 w 4"/>
                <a:gd name="T1" fmla="*/ 2 h 2"/>
                <a:gd name="T2" fmla="*/ 2 w 4"/>
                <a:gd name="T3" fmla="*/ 0 h 2"/>
                <a:gd name="T4" fmla="*/ 3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1" y="2"/>
                    <a:pt x="0" y="0"/>
                    <a:pt x="2" y="0"/>
                  </a:cubicBezTo>
                  <a:cubicBezTo>
                    <a:pt x="3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2" name="Freeform 797">
              <a:extLst>
                <a:ext uri="{FF2B5EF4-FFF2-40B4-BE49-F238E27FC236}">
                  <a16:creationId xmlns:a16="http://schemas.microsoft.com/office/drawing/2014/main" id="{D9E7506D-00CB-4011-9127-CC7CB8D4D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4607" y="2899346"/>
              <a:ext cx="43005" cy="55747"/>
            </a:xfrm>
            <a:custGeom>
              <a:avLst/>
              <a:gdLst>
                <a:gd name="T0" fmla="*/ 9 w 9"/>
                <a:gd name="T1" fmla="*/ 11 h 12"/>
                <a:gd name="T2" fmla="*/ 5 w 9"/>
                <a:gd name="T3" fmla="*/ 2 h 12"/>
                <a:gd name="T4" fmla="*/ 2 w 9"/>
                <a:gd name="T5" fmla="*/ 2 h 12"/>
                <a:gd name="T6" fmla="*/ 0 w 9"/>
                <a:gd name="T7" fmla="*/ 3 h 12"/>
                <a:gd name="T8" fmla="*/ 3 w 9"/>
                <a:gd name="T9" fmla="*/ 5 h 12"/>
                <a:gd name="T10" fmla="*/ 3 w 9"/>
                <a:gd name="T11" fmla="*/ 7 h 12"/>
                <a:gd name="T12" fmla="*/ 4 w 9"/>
                <a:gd name="T13" fmla="*/ 7 h 12"/>
                <a:gd name="T14" fmla="*/ 3 w 9"/>
                <a:gd name="T15" fmla="*/ 8 h 12"/>
                <a:gd name="T16" fmla="*/ 6 w 9"/>
                <a:gd name="T17" fmla="*/ 11 h 12"/>
                <a:gd name="T18" fmla="*/ 6 w 9"/>
                <a:gd name="T19" fmla="*/ 9 h 12"/>
                <a:gd name="T20" fmla="*/ 9 w 9"/>
                <a:gd name="T21" fmla="*/ 11 h 12"/>
                <a:gd name="T22" fmla="*/ 9 w 9"/>
                <a:gd name="T2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12">
                  <a:moveTo>
                    <a:pt x="9" y="11"/>
                  </a:moveTo>
                  <a:cubicBezTo>
                    <a:pt x="8" y="8"/>
                    <a:pt x="7" y="4"/>
                    <a:pt x="5" y="2"/>
                  </a:cubicBezTo>
                  <a:cubicBezTo>
                    <a:pt x="4" y="1"/>
                    <a:pt x="3" y="0"/>
                    <a:pt x="2" y="2"/>
                  </a:cubicBezTo>
                  <a:cubicBezTo>
                    <a:pt x="2" y="2"/>
                    <a:pt x="0" y="2"/>
                    <a:pt x="0" y="3"/>
                  </a:cubicBezTo>
                  <a:cubicBezTo>
                    <a:pt x="1" y="4"/>
                    <a:pt x="3" y="3"/>
                    <a:pt x="3" y="5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3" y="8"/>
                    <a:pt x="4" y="7"/>
                    <a:pt x="4" y="7"/>
                  </a:cubicBezTo>
                  <a:cubicBezTo>
                    <a:pt x="5" y="8"/>
                    <a:pt x="3" y="8"/>
                    <a:pt x="3" y="8"/>
                  </a:cubicBezTo>
                  <a:cubicBezTo>
                    <a:pt x="3" y="9"/>
                    <a:pt x="5" y="11"/>
                    <a:pt x="6" y="11"/>
                  </a:cubicBezTo>
                  <a:cubicBezTo>
                    <a:pt x="6" y="11"/>
                    <a:pt x="2" y="7"/>
                    <a:pt x="6" y="9"/>
                  </a:cubicBezTo>
                  <a:cubicBezTo>
                    <a:pt x="7" y="9"/>
                    <a:pt x="9" y="12"/>
                    <a:pt x="9" y="11"/>
                  </a:cubicBezTo>
                  <a:cubicBezTo>
                    <a:pt x="8" y="10"/>
                    <a:pt x="9" y="12"/>
                    <a:pt x="9" y="1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88" name="Graphic 432" descr="Marker">
            <a:extLst>
              <a:ext uri="{FF2B5EF4-FFF2-40B4-BE49-F238E27FC236}">
                <a16:creationId xmlns:a16="http://schemas.microsoft.com/office/drawing/2014/main" id="{21985198-4752-493F-AA00-E067BDD2F86A}"/>
              </a:ext>
            </a:extLst>
          </p:cNvPr>
          <p:cNvSpPr/>
          <p:nvPr/>
        </p:nvSpPr>
        <p:spPr>
          <a:xfrm>
            <a:off x="2637986" y="2558965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89" name="Graphic 432" descr="Marker">
            <a:extLst>
              <a:ext uri="{FF2B5EF4-FFF2-40B4-BE49-F238E27FC236}">
                <a16:creationId xmlns:a16="http://schemas.microsoft.com/office/drawing/2014/main" id="{8AB65F7C-44BD-4888-81F7-158890BD9B6D}"/>
              </a:ext>
            </a:extLst>
          </p:cNvPr>
          <p:cNvSpPr/>
          <p:nvPr/>
        </p:nvSpPr>
        <p:spPr>
          <a:xfrm>
            <a:off x="2828346" y="3471723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0" name="Graphic 432" descr="Marker">
            <a:extLst>
              <a:ext uri="{FF2B5EF4-FFF2-40B4-BE49-F238E27FC236}">
                <a16:creationId xmlns:a16="http://schemas.microsoft.com/office/drawing/2014/main" id="{0218F505-9FA5-4CF7-9B59-13BA4B90F417}"/>
              </a:ext>
            </a:extLst>
          </p:cNvPr>
          <p:cNvSpPr/>
          <p:nvPr/>
        </p:nvSpPr>
        <p:spPr>
          <a:xfrm>
            <a:off x="3919691" y="3079008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1" name="Graphic 432" descr="Marker">
            <a:extLst>
              <a:ext uri="{FF2B5EF4-FFF2-40B4-BE49-F238E27FC236}">
                <a16:creationId xmlns:a16="http://schemas.microsoft.com/office/drawing/2014/main" id="{D9E6B337-4A1D-4855-A252-7DA0CE436A79}"/>
              </a:ext>
            </a:extLst>
          </p:cNvPr>
          <p:cNvSpPr/>
          <p:nvPr/>
        </p:nvSpPr>
        <p:spPr>
          <a:xfrm>
            <a:off x="953851" y="2723693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2" name="Graphic 432" descr="Marker">
            <a:extLst>
              <a:ext uri="{FF2B5EF4-FFF2-40B4-BE49-F238E27FC236}">
                <a16:creationId xmlns:a16="http://schemas.microsoft.com/office/drawing/2014/main" id="{B3B8C49B-755F-4D23-A0D9-F76E7A2F3D79}"/>
              </a:ext>
            </a:extLst>
          </p:cNvPr>
          <p:cNvSpPr/>
          <p:nvPr/>
        </p:nvSpPr>
        <p:spPr>
          <a:xfrm>
            <a:off x="1532113" y="4017181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3" name="Graphic 432" descr="Marker">
            <a:extLst>
              <a:ext uri="{FF2B5EF4-FFF2-40B4-BE49-F238E27FC236}">
                <a16:creationId xmlns:a16="http://schemas.microsoft.com/office/drawing/2014/main" id="{4AC6BDD4-A7A0-4092-AD1A-83A555147271}"/>
              </a:ext>
            </a:extLst>
          </p:cNvPr>
          <p:cNvSpPr/>
          <p:nvPr/>
        </p:nvSpPr>
        <p:spPr>
          <a:xfrm>
            <a:off x="4781837" y="2391762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4" name="Graphic 432" descr="Marker">
            <a:extLst>
              <a:ext uri="{FF2B5EF4-FFF2-40B4-BE49-F238E27FC236}">
                <a16:creationId xmlns:a16="http://schemas.microsoft.com/office/drawing/2014/main" id="{17369C35-6773-42BE-896D-342D99A05D1F}"/>
              </a:ext>
            </a:extLst>
          </p:cNvPr>
          <p:cNvSpPr/>
          <p:nvPr/>
        </p:nvSpPr>
        <p:spPr>
          <a:xfrm>
            <a:off x="3804783" y="2381298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5" name="Graphic 432" descr="Marker">
            <a:extLst>
              <a:ext uri="{FF2B5EF4-FFF2-40B4-BE49-F238E27FC236}">
                <a16:creationId xmlns:a16="http://schemas.microsoft.com/office/drawing/2014/main" id="{02EDFC43-E4AF-49A0-9615-69BB5B4240B8}"/>
              </a:ext>
            </a:extLst>
          </p:cNvPr>
          <p:cNvSpPr/>
          <p:nvPr/>
        </p:nvSpPr>
        <p:spPr>
          <a:xfrm>
            <a:off x="1942793" y="2013031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6" name="TextBox 495">
            <a:extLst>
              <a:ext uri="{FF2B5EF4-FFF2-40B4-BE49-F238E27FC236}">
                <a16:creationId xmlns:a16="http://schemas.microsoft.com/office/drawing/2014/main" id="{188FCC51-2D18-4C16-A8FF-D7781BB50240}"/>
              </a:ext>
            </a:extLst>
          </p:cNvPr>
          <p:cNvSpPr txBox="1"/>
          <p:nvPr/>
        </p:nvSpPr>
        <p:spPr>
          <a:xfrm>
            <a:off x="9246347" y="2616840"/>
            <a:ext cx="190719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sp>
        <p:nvSpPr>
          <p:cNvPr id="497" name="TextBox 496">
            <a:extLst>
              <a:ext uri="{FF2B5EF4-FFF2-40B4-BE49-F238E27FC236}">
                <a16:creationId xmlns:a16="http://schemas.microsoft.com/office/drawing/2014/main" id="{5306FC77-333B-4189-AE20-F93E41F1BB8B}"/>
              </a:ext>
            </a:extLst>
          </p:cNvPr>
          <p:cNvSpPr txBox="1"/>
          <p:nvPr/>
        </p:nvSpPr>
        <p:spPr>
          <a:xfrm>
            <a:off x="9246349" y="2037749"/>
            <a:ext cx="213373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132.856</a:t>
            </a:r>
            <a:endParaRPr lang="en-ID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98" name="TextBox 497">
            <a:extLst>
              <a:ext uri="{FF2B5EF4-FFF2-40B4-BE49-F238E27FC236}">
                <a16:creationId xmlns:a16="http://schemas.microsoft.com/office/drawing/2014/main" id="{21A39DFE-42DD-4D56-A059-2985875A9C3B}"/>
              </a:ext>
            </a:extLst>
          </p:cNvPr>
          <p:cNvSpPr txBox="1"/>
          <p:nvPr/>
        </p:nvSpPr>
        <p:spPr>
          <a:xfrm>
            <a:off x="9246347" y="3632339"/>
            <a:ext cx="190719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sp>
        <p:nvSpPr>
          <p:cNvPr id="499" name="TextBox 498">
            <a:extLst>
              <a:ext uri="{FF2B5EF4-FFF2-40B4-BE49-F238E27FC236}">
                <a16:creationId xmlns:a16="http://schemas.microsoft.com/office/drawing/2014/main" id="{70A508A9-AABD-4610-BAA6-1CC8B403162D}"/>
              </a:ext>
            </a:extLst>
          </p:cNvPr>
          <p:cNvSpPr txBox="1"/>
          <p:nvPr/>
        </p:nvSpPr>
        <p:spPr>
          <a:xfrm>
            <a:off x="9246349" y="3053248"/>
            <a:ext cx="213373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dirty="0">
                <a:solidFill>
                  <a:schemeClr val="accent2"/>
                </a:solidFill>
                <a:latin typeface="+mj-lt"/>
              </a:rPr>
              <a:t>$534,99</a:t>
            </a:r>
            <a:endParaRPr lang="en-ID" sz="36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11" name="TextBox 510">
            <a:extLst>
              <a:ext uri="{FF2B5EF4-FFF2-40B4-BE49-F238E27FC236}">
                <a16:creationId xmlns:a16="http://schemas.microsoft.com/office/drawing/2014/main" id="{5DCE891F-7B54-4A1C-9DF1-FDB681DF0AEC}"/>
              </a:ext>
            </a:extLst>
          </p:cNvPr>
          <p:cNvSpPr txBox="1"/>
          <p:nvPr/>
        </p:nvSpPr>
        <p:spPr>
          <a:xfrm>
            <a:off x="8415979" y="3990075"/>
            <a:ext cx="2847469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possession of my entire soul, like these sweet</a:t>
            </a:r>
          </a:p>
        </p:txBody>
      </p:sp>
      <p:sp>
        <p:nvSpPr>
          <p:cNvPr id="512" name="Freeform: Shape 511">
            <a:extLst>
              <a:ext uri="{FF2B5EF4-FFF2-40B4-BE49-F238E27FC236}">
                <a16:creationId xmlns:a16="http://schemas.microsoft.com/office/drawing/2014/main" id="{AFADD419-A628-48AD-8320-53B339E339CD}"/>
              </a:ext>
            </a:extLst>
          </p:cNvPr>
          <p:cNvSpPr/>
          <p:nvPr/>
        </p:nvSpPr>
        <p:spPr>
          <a:xfrm rot="16200000">
            <a:off x="5815926" y="2818274"/>
            <a:ext cx="1667790" cy="2438353"/>
          </a:xfrm>
          <a:custGeom>
            <a:avLst/>
            <a:gdLst>
              <a:gd name="connsiteX0" fmla="*/ 420523 w 629266"/>
              <a:gd name="connsiteY0" fmla="*/ 123461 h 1215520"/>
              <a:gd name="connsiteX1" fmla="*/ 208743 w 629266"/>
              <a:gd name="connsiteY1" fmla="*/ 123461 h 1215520"/>
              <a:gd name="connsiteX2" fmla="*/ 314633 w 629266"/>
              <a:gd name="connsiteY2" fmla="*/ 0 h 1215520"/>
              <a:gd name="connsiteX3" fmla="*/ 629266 w 629266"/>
              <a:gd name="connsiteY3" fmla="*/ 228436 h 1215520"/>
              <a:gd name="connsiteX4" fmla="*/ 629266 w 629266"/>
              <a:gd name="connsiteY4" fmla="*/ 1110640 h 1215520"/>
              <a:gd name="connsiteX5" fmla="*/ 524386 w 629266"/>
              <a:gd name="connsiteY5" fmla="*/ 1215520 h 1215520"/>
              <a:gd name="connsiteX6" fmla="*/ 104880 w 629266"/>
              <a:gd name="connsiteY6" fmla="*/ 1215520 h 1215520"/>
              <a:gd name="connsiteX7" fmla="*/ 0 w 629266"/>
              <a:gd name="connsiteY7" fmla="*/ 1110640 h 1215520"/>
              <a:gd name="connsiteX8" fmla="*/ 0 w 629266"/>
              <a:gd name="connsiteY8" fmla="*/ 228436 h 1215520"/>
              <a:gd name="connsiteX9" fmla="*/ 104880 w 629266"/>
              <a:gd name="connsiteY9" fmla="*/ 123556 h 1215520"/>
              <a:gd name="connsiteX10" fmla="*/ 524386 w 629266"/>
              <a:gd name="connsiteY10" fmla="*/ 123556 h 1215520"/>
              <a:gd name="connsiteX11" fmla="*/ 629266 w 629266"/>
              <a:gd name="connsiteY11" fmla="*/ 228436 h 121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9266" h="1215520">
                <a:moveTo>
                  <a:pt x="420523" y="123461"/>
                </a:moveTo>
                <a:lnTo>
                  <a:pt x="208743" y="123461"/>
                </a:lnTo>
                <a:lnTo>
                  <a:pt x="314633" y="0"/>
                </a:lnTo>
                <a:close/>
                <a:moveTo>
                  <a:pt x="629266" y="228436"/>
                </a:moveTo>
                <a:lnTo>
                  <a:pt x="629266" y="1110640"/>
                </a:lnTo>
                <a:cubicBezTo>
                  <a:pt x="629266" y="1168564"/>
                  <a:pt x="582310" y="1215520"/>
                  <a:pt x="524386" y="1215520"/>
                </a:cubicBezTo>
                <a:lnTo>
                  <a:pt x="104880" y="1215520"/>
                </a:lnTo>
                <a:cubicBezTo>
                  <a:pt x="46956" y="1215520"/>
                  <a:pt x="0" y="1168564"/>
                  <a:pt x="0" y="1110640"/>
                </a:cubicBezTo>
                <a:lnTo>
                  <a:pt x="0" y="228436"/>
                </a:lnTo>
                <a:cubicBezTo>
                  <a:pt x="0" y="170512"/>
                  <a:pt x="46956" y="123556"/>
                  <a:pt x="104880" y="123556"/>
                </a:cubicBezTo>
                <a:lnTo>
                  <a:pt x="524386" y="123556"/>
                </a:lnTo>
                <a:cubicBezTo>
                  <a:pt x="582310" y="123556"/>
                  <a:pt x="629266" y="170512"/>
                  <a:pt x="629266" y="2284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13" name="TextBox 512">
            <a:extLst>
              <a:ext uri="{FF2B5EF4-FFF2-40B4-BE49-F238E27FC236}">
                <a16:creationId xmlns:a16="http://schemas.microsoft.com/office/drawing/2014/main" id="{F6A21CCF-6BEB-4F6D-8B7A-F8A7E45B9981}"/>
              </a:ext>
            </a:extLst>
          </p:cNvPr>
          <p:cNvSpPr txBox="1"/>
          <p:nvPr/>
        </p:nvSpPr>
        <p:spPr>
          <a:xfrm>
            <a:off x="5944429" y="4318110"/>
            <a:ext cx="1609532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>
                <a:solidFill>
                  <a:schemeClr val="bg2"/>
                </a:solidFill>
              </a:rPr>
              <a:t>Shipping Country</a:t>
            </a:r>
            <a:endParaRPr lang="en-US" sz="1100" dirty="0">
              <a:solidFill>
                <a:schemeClr val="bg2"/>
              </a:solidFill>
            </a:endParaRPr>
          </a:p>
        </p:txBody>
      </p:sp>
      <p:sp>
        <p:nvSpPr>
          <p:cNvPr id="514" name="TextBox 513">
            <a:extLst>
              <a:ext uri="{FF2B5EF4-FFF2-40B4-BE49-F238E27FC236}">
                <a16:creationId xmlns:a16="http://schemas.microsoft.com/office/drawing/2014/main" id="{307FFCB7-966F-4F5E-B47A-DDC6C7F8BB1D}"/>
              </a:ext>
            </a:extLst>
          </p:cNvPr>
          <p:cNvSpPr txBox="1"/>
          <p:nvPr/>
        </p:nvSpPr>
        <p:spPr>
          <a:xfrm>
            <a:off x="5984292" y="3351850"/>
            <a:ext cx="152980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>
                <a:solidFill>
                  <a:schemeClr val="bg2"/>
                </a:solidFill>
                <a:latin typeface="+mj-lt"/>
              </a:rPr>
              <a:t>50</a:t>
            </a:r>
            <a:endParaRPr lang="en-ID" sz="66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12" name="Group 911">
            <a:extLst>
              <a:ext uri="{FF2B5EF4-FFF2-40B4-BE49-F238E27FC236}">
                <a16:creationId xmlns:a16="http://schemas.microsoft.com/office/drawing/2014/main" id="{4EA8AD52-D9FA-4039-88AA-7EB3866A0F31}"/>
              </a:ext>
            </a:extLst>
          </p:cNvPr>
          <p:cNvGrpSpPr>
            <a:grpSpLocks noChangeAspect="1"/>
          </p:cNvGrpSpPr>
          <p:nvPr/>
        </p:nvGrpSpPr>
        <p:grpSpPr>
          <a:xfrm>
            <a:off x="8483640" y="2188272"/>
            <a:ext cx="594360" cy="534498"/>
            <a:chOff x="5698807" y="3071812"/>
            <a:chExt cx="794384" cy="714375"/>
          </a:xfrm>
          <a:solidFill>
            <a:schemeClr val="accent1"/>
          </a:solidFill>
        </p:grpSpPr>
        <p:sp>
          <p:nvSpPr>
            <p:cNvPr id="913" name="Graphic 7" descr="Crown with solid fill">
              <a:extLst>
                <a:ext uri="{FF2B5EF4-FFF2-40B4-BE49-F238E27FC236}">
                  <a16:creationId xmlns:a16="http://schemas.microsoft.com/office/drawing/2014/main" id="{9C5942AB-9C61-44C8-84D3-FFF0911A8416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4" name="Graphic 7" descr="Crown with solid fill">
              <a:extLst>
                <a:ext uri="{FF2B5EF4-FFF2-40B4-BE49-F238E27FC236}">
                  <a16:creationId xmlns:a16="http://schemas.microsoft.com/office/drawing/2014/main" id="{D97D8496-B02B-4EA9-9558-E280BD008F77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5" name="Graphic 7" descr="Crown with solid fill">
              <a:extLst>
                <a:ext uri="{FF2B5EF4-FFF2-40B4-BE49-F238E27FC236}">
                  <a16:creationId xmlns:a16="http://schemas.microsoft.com/office/drawing/2014/main" id="{905C8186-9A06-48DB-A434-FC5D44FC2FCF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6" name="Graphic 7" descr="Crown with solid fill">
              <a:extLst>
                <a:ext uri="{FF2B5EF4-FFF2-40B4-BE49-F238E27FC236}">
                  <a16:creationId xmlns:a16="http://schemas.microsoft.com/office/drawing/2014/main" id="{EE01D4CF-5AF0-4CDA-AA20-6849F5962BE0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7" name="Graphic 7" descr="Crown with solid fill">
              <a:extLst>
                <a:ext uri="{FF2B5EF4-FFF2-40B4-BE49-F238E27FC236}">
                  <a16:creationId xmlns:a16="http://schemas.microsoft.com/office/drawing/2014/main" id="{97B2FE67-0CD3-441A-AEF4-BE6862BDCD52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18" name="Group 917">
            <a:extLst>
              <a:ext uri="{FF2B5EF4-FFF2-40B4-BE49-F238E27FC236}">
                <a16:creationId xmlns:a16="http://schemas.microsoft.com/office/drawing/2014/main" id="{278896DA-5741-45AC-AC98-461849C81CCD}"/>
              </a:ext>
            </a:extLst>
          </p:cNvPr>
          <p:cNvGrpSpPr>
            <a:grpSpLocks noChangeAspect="1"/>
          </p:cNvGrpSpPr>
          <p:nvPr/>
        </p:nvGrpSpPr>
        <p:grpSpPr>
          <a:xfrm>
            <a:off x="8538913" y="3176386"/>
            <a:ext cx="483814" cy="594360"/>
            <a:chOff x="7580081" y="4237943"/>
            <a:chExt cx="566001" cy="695325"/>
          </a:xfrm>
          <a:solidFill>
            <a:schemeClr val="accent2"/>
          </a:solidFill>
        </p:grpSpPr>
        <p:sp>
          <p:nvSpPr>
            <p:cNvPr id="919" name="Freeform: Shape 918">
              <a:extLst>
                <a:ext uri="{FF2B5EF4-FFF2-40B4-BE49-F238E27FC236}">
                  <a16:creationId xmlns:a16="http://schemas.microsoft.com/office/drawing/2014/main" id="{28216B6C-6E3A-4E31-BA3E-0E7ECC504602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0" name="Freeform: Shape 919">
              <a:extLst>
                <a:ext uri="{FF2B5EF4-FFF2-40B4-BE49-F238E27FC236}">
                  <a16:creationId xmlns:a16="http://schemas.microsoft.com/office/drawing/2014/main" id="{40437199-F5F7-40C8-A6EB-2D181DDA7630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17" name="TextBox 1316">
            <a:extLst>
              <a:ext uri="{FF2B5EF4-FFF2-40B4-BE49-F238E27FC236}">
                <a16:creationId xmlns:a16="http://schemas.microsoft.com/office/drawing/2014/main" id="{C22C54FB-AC9F-4627-A022-D6EBCB25C852}"/>
              </a:ext>
            </a:extLst>
          </p:cNvPr>
          <p:cNvSpPr txBox="1"/>
          <p:nvPr/>
        </p:nvSpPr>
        <p:spPr>
          <a:xfrm>
            <a:off x="2899719" y="5235164"/>
            <a:ext cx="6392562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318" name="TextBox 1317">
            <a:extLst>
              <a:ext uri="{FF2B5EF4-FFF2-40B4-BE49-F238E27FC236}">
                <a16:creationId xmlns:a16="http://schemas.microsoft.com/office/drawing/2014/main" id="{780FC642-C36B-4312-9246-5B0A3263F3B0}"/>
              </a:ext>
            </a:extLst>
          </p:cNvPr>
          <p:cNvSpPr txBox="1"/>
          <p:nvPr/>
        </p:nvSpPr>
        <p:spPr>
          <a:xfrm>
            <a:off x="4541520" y="5907165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183C9EE-9597-48CB-9B65-69D0EAED9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International Map</a:t>
            </a:r>
            <a:endParaRPr lang="en-ID" dirty="0"/>
          </a:p>
        </p:txBody>
      </p:sp>
      <p:grpSp>
        <p:nvGrpSpPr>
          <p:cNvPr id="437" name="Graphic 64">
            <a:extLst>
              <a:ext uri="{FF2B5EF4-FFF2-40B4-BE49-F238E27FC236}">
                <a16:creationId xmlns:a16="http://schemas.microsoft.com/office/drawing/2014/main" id="{813FC0AC-EBFE-46B4-977D-B1E514DD8459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38" name="Freeform: Shape 437">
              <a:extLst>
                <a:ext uri="{FF2B5EF4-FFF2-40B4-BE49-F238E27FC236}">
                  <a16:creationId xmlns:a16="http://schemas.microsoft.com/office/drawing/2014/main" id="{F39F4AAC-FC4D-40B8-B968-21972E41692A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9" name="Freeform: Shape 438">
              <a:extLst>
                <a:ext uri="{FF2B5EF4-FFF2-40B4-BE49-F238E27FC236}">
                  <a16:creationId xmlns:a16="http://schemas.microsoft.com/office/drawing/2014/main" id="{45F9BB26-662E-4CA3-8D56-E2F0F756F6A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0" name="Freeform: Shape 439">
              <a:extLst>
                <a:ext uri="{FF2B5EF4-FFF2-40B4-BE49-F238E27FC236}">
                  <a16:creationId xmlns:a16="http://schemas.microsoft.com/office/drawing/2014/main" id="{AE69F2D1-B865-4EA1-9A69-C988F32EE78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1" name="Freeform: Shape 440">
              <a:extLst>
                <a:ext uri="{FF2B5EF4-FFF2-40B4-BE49-F238E27FC236}">
                  <a16:creationId xmlns:a16="http://schemas.microsoft.com/office/drawing/2014/main" id="{CC6FD83C-EE57-4A99-9D09-20970AAB4FE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2" name="Freeform: Shape 441">
              <a:extLst>
                <a:ext uri="{FF2B5EF4-FFF2-40B4-BE49-F238E27FC236}">
                  <a16:creationId xmlns:a16="http://schemas.microsoft.com/office/drawing/2014/main" id="{A906EAC6-346D-4D8E-B374-E1A123408A8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3" name="Freeform: Shape 442">
              <a:extLst>
                <a:ext uri="{FF2B5EF4-FFF2-40B4-BE49-F238E27FC236}">
                  <a16:creationId xmlns:a16="http://schemas.microsoft.com/office/drawing/2014/main" id="{326D8986-F677-4568-881E-6FD5A5FE72D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4" name="Freeform: Shape 443">
              <a:extLst>
                <a:ext uri="{FF2B5EF4-FFF2-40B4-BE49-F238E27FC236}">
                  <a16:creationId xmlns:a16="http://schemas.microsoft.com/office/drawing/2014/main" id="{CFE38B15-D8F6-48B2-8943-AD017E499CC4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5" name="Freeform: Shape 444">
              <a:extLst>
                <a:ext uri="{FF2B5EF4-FFF2-40B4-BE49-F238E27FC236}">
                  <a16:creationId xmlns:a16="http://schemas.microsoft.com/office/drawing/2014/main" id="{07C2C0C7-AE52-4422-A242-F541BECFFD7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46" name="Diamond 79">
            <a:extLst>
              <a:ext uri="{FF2B5EF4-FFF2-40B4-BE49-F238E27FC236}">
                <a16:creationId xmlns:a16="http://schemas.microsoft.com/office/drawing/2014/main" id="{047F7882-D227-43F8-8327-18018B3F13F5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47" name="Diamond 100">
            <a:extLst>
              <a:ext uri="{FF2B5EF4-FFF2-40B4-BE49-F238E27FC236}">
                <a16:creationId xmlns:a16="http://schemas.microsoft.com/office/drawing/2014/main" id="{CCFA5113-821F-45C4-9459-E71A3423CEE1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4020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500"/>
                            </p:stCondLst>
                            <p:childTnLst>
                              <p:par>
                                <p:cTn id="7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0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5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00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1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8" grpId="0" animBg="1"/>
      <p:bldP spid="489" grpId="0" animBg="1"/>
      <p:bldP spid="490" grpId="0" animBg="1"/>
      <p:bldP spid="491" grpId="0" animBg="1"/>
      <p:bldP spid="492" grpId="0" animBg="1"/>
      <p:bldP spid="493" grpId="0" animBg="1"/>
      <p:bldP spid="494" grpId="0" animBg="1"/>
      <p:bldP spid="495" grpId="0" animBg="1"/>
      <p:bldP spid="496" grpId="0"/>
      <p:bldP spid="497" grpId="0"/>
      <p:bldP spid="498" grpId="0"/>
      <p:bldP spid="499" grpId="0"/>
      <p:bldP spid="511" grpId="0"/>
      <p:bldP spid="512" grpId="0" animBg="1"/>
      <p:bldP spid="513" grpId="0"/>
      <p:bldP spid="514" grpId="0"/>
      <p:bldP spid="1317" grpId="0"/>
      <p:bldP spid="1318" grpId="0"/>
      <p:bldP spid="5" grpId="0"/>
      <p:bldP spid="446" grpId="0" animBg="1"/>
      <p:bldP spid="44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870567C5-0A3D-4EDA-AFCC-14BADFEF689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7" name="Rectangle 1">
            <a:extLst>
              <a:ext uri="{FF2B5EF4-FFF2-40B4-BE49-F238E27FC236}">
                <a16:creationId xmlns:a16="http://schemas.microsoft.com/office/drawing/2014/main" id="{02935FEE-D528-454B-AA18-28F0D959BC82}"/>
              </a:ext>
            </a:extLst>
          </p:cNvPr>
          <p:cNvSpPr/>
          <p:nvPr/>
        </p:nvSpPr>
        <p:spPr>
          <a:xfrm>
            <a:off x="0" y="0"/>
            <a:ext cx="3657600" cy="28194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48950680-6516-4A3D-8781-E173BC4B1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Our Pricing Package</a:t>
            </a:r>
            <a:endParaRPr lang="en-ID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9EDB762-54C7-4986-A6D3-D1A76903ACE1}"/>
              </a:ext>
            </a:extLst>
          </p:cNvPr>
          <p:cNvSpPr/>
          <p:nvPr/>
        </p:nvSpPr>
        <p:spPr>
          <a:xfrm>
            <a:off x="1217613" y="1609078"/>
            <a:ext cx="5487987" cy="181992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179AC2E-75AA-4AEC-AFC2-EABCA58D050C}"/>
              </a:ext>
            </a:extLst>
          </p:cNvPr>
          <p:cNvSpPr txBox="1"/>
          <p:nvPr/>
        </p:nvSpPr>
        <p:spPr>
          <a:xfrm>
            <a:off x="4451712" y="2489821"/>
            <a:ext cx="17967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Standard package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4E288EE-B7F9-40B7-944D-66759AEFEAB0}"/>
              </a:ext>
            </a:extLst>
          </p:cNvPr>
          <p:cNvSpPr txBox="1"/>
          <p:nvPr/>
        </p:nvSpPr>
        <p:spPr>
          <a:xfrm>
            <a:off x="4451712" y="1919882"/>
            <a:ext cx="1907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$211,96</a:t>
            </a:r>
            <a:endParaRPr lang="en-ID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E3E4083-50C8-44CF-B2C8-A591DC419542}"/>
              </a:ext>
            </a:extLst>
          </p:cNvPr>
          <p:cNvSpPr txBox="1"/>
          <p:nvPr/>
        </p:nvSpPr>
        <p:spPr>
          <a:xfrm>
            <a:off x="4451712" y="2692530"/>
            <a:ext cx="1938528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</a:t>
            </a:r>
          </a:p>
        </p:txBody>
      </p:sp>
      <p:grpSp>
        <p:nvGrpSpPr>
          <p:cNvPr id="86" name="Graphic 64">
            <a:extLst>
              <a:ext uri="{FF2B5EF4-FFF2-40B4-BE49-F238E27FC236}">
                <a16:creationId xmlns:a16="http://schemas.microsoft.com/office/drawing/2014/main" id="{AB38B040-DC9E-48FC-8C01-C693984FF7FF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bg2"/>
          </a:solidFill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9D39EB0-0C57-47C5-A0FC-C7C92300F065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A20DA09-8B83-48D8-AE77-37F08FC8C7A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9273EA0-F7C7-47B8-956E-2D50380D48DA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58415EF-3732-4C44-8470-0BA8E8EF8B4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7E5E481-91DF-4160-B5C2-A25FC4D6920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0AE4B39-B565-4A48-940B-49580FB4216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77158FCD-3A23-41D0-B27C-60CFC1C512A8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EBCCB6B-88F1-4D66-8145-7A38366388E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5" name="Diamond 79">
            <a:extLst>
              <a:ext uri="{FF2B5EF4-FFF2-40B4-BE49-F238E27FC236}">
                <a16:creationId xmlns:a16="http://schemas.microsoft.com/office/drawing/2014/main" id="{A14C8768-CB5F-43EE-8706-740B7F772B0F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6" name="Diamond 100">
            <a:extLst>
              <a:ext uri="{FF2B5EF4-FFF2-40B4-BE49-F238E27FC236}">
                <a16:creationId xmlns:a16="http://schemas.microsoft.com/office/drawing/2014/main" id="{5B41C18F-DD30-4927-9C3C-C064C9DC9F61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D3F70939-CBD8-49D2-88ED-063B172542DE}"/>
              </a:ext>
            </a:extLst>
          </p:cNvPr>
          <p:cNvSpPr/>
          <p:nvPr/>
        </p:nvSpPr>
        <p:spPr>
          <a:xfrm>
            <a:off x="1217613" y="4047478"/>
            <a:ext cx="5487987" cy="181992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1C419978-D21E-4462-B733-CD9E4265F2AE}"/>
              </a:ext>
            </a:extLst>
          </p:cNvPr>
          <p:cNvSpPr txBox="1"/>
          <p:nvPr/>
        </p:nvSpPr>
        <p:spPr>
          <a:xfrm>
            <a:off x="4451712" y="4928221"/>
            <a:ext cx="17967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Standard package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CEED124-DD8A-42AB-A638-DB5F467C8025}"/>
              </a:ext>
            </a:extLst>
          </p:cNvPr>
          <p:cNvSpPr txBox="1"/>
          <p:nvPr/>
        </p:nvSpPr>
        <p:spPr>
          <a:xfrm>
            <a:off x="4451712" y="4358282"/>
            <a:ext cx="1907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$356,25</a:t>
            </a:r>
            <a:endParaRPr lang="en-ID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F98F534-55DE-477D-A6F2-A3358EDED2E2}"/>
              </a:ext>
            </a:extLst>
          </p:cNvPr>
          <p:cNvSpPr txBox="1"/>
          <p:nvPr/>
        </p:nvSpPr>
        <p:spPr>
          <a:xfrm>
            <a:off x="4451712" y="5130930"/>
            <a:ext cx="1938528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A826FE4F-EE7E-4A0E-AB64-CB3BB73B8EE6}"/>
              </a:ext>
            </a:extLst>
          </p:cNvPr>
          <p:cNvSpPr txBox="1"/>
          <p:nvPr/>
        </p:nvSpPr>
        <p:spPr>
          <a:xfrm>
            <a:off x="7846242" y="2572942"/>
            <a:ext cx="328543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1B96460-961E-45F1-AB51-A82C1A2D5E65}"/>
              </a:ext>
            </a:extLst>
          </p:cNvPr>
          <p:cNvSpPr txBox="1"/>
          <p:nvPr/>
        </p:nvSpPr>
        <p:spPr>
          <a:xfrm>
            <a:off x="7846242" y="5453243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7" name="PpHolder17">
            <a:extLst>
              <a:ext uri="{FF2B5EF4-FFF2-40B4-BE49-F238E27FC236}">
                <a16:creationId xmlns:a16="http://schemas.microsoft.com/office/drawing/2014/main" id="{9FDEF065-8A00-4FBE-94D7-9BD90D2D442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18">
            <a:extLst>
              <a:ext uri="{FF2B5EF4-FFF2-40B4-BE49-F238E27FC236}">
                <a16:creationId xmlns:a16="http://schemas.microsoft.com/office/drawing/2014/main" id="{4D137F54-C2BD-436D-A627-A22C9A47B07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4" name="Diamond 83">
            <a:extLst>
              <a:ext uri="{FF2B5EF4-FFF2-40B4-BE49-F238E27FC236}">
                <a16:creationId xmlns:a16="http://schemas.microsoft.com/office/drawing/2014/main" id="{59AA2538-5BC2-4175-BACB-2DCB932AD797}"/>
              </a:ext>
            </a:extLst>
          </p:cNvPr>
          <p:cNvSpPr/>
          <p:nvPr/>
        </p:nvSpPr>
        <p:spPr>
          <a:xfrm>
            <a:off x="925368" y="1303780"/>
            <a:ext cx="1203233" cy="1206286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Diamond 105">
            <a:extLst>
              <a:ext uri="{FF2B5EF4-FFF2-40B4-BE49-F238E27FC236}">
                <a16:creationId xmlns:a16="http://schemas.microsoft.com/office/drawing/2014/main" id="{47B2D24D-7715-44B2-9923-3C28E728E97D}"/>
              </a:ext>
            </a:extLst>
          </p:cNvPr>
          <p:cNvSpPr/>
          <p:nvPr/>
        </p:nvSpPr>
        <p:spPr>
          <a:xfrm>
            <a:off x="925368" y="3742180"/>
            <a:ext cx="1203233" cy="1206286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Graphic 110" descr="Dress with solid fill">
            <a:extLst>
              <a:ext uri="{FF2B5EF4-FFF2-40B4-BE49-F238E27FC236}">
                <a16:creationId xmlns:a16="http://schemas.microsoft.com/office/drawing/2014/main" id="{250633B6-9240-463A-A416-9652768721A6}"/>
              </a:ext>
            </a:extLst>
          </p:cNvPr>
          <p:cNvSpPr/>
          <p:nvPr/>
        </p:nvSpPr>
        <p:spPr>
          <a:xfrm>
            <a:off x="1378680" y="1731187"/>
            <a:ext cx="296608" cy="351472"/>
          </a:xfrm>
          <a:custGeom>
            <a:avLst/>
            <a:gdLst>
              <a:gd name="connsiteX0" fmla="*/ 640726 w 643054"/>
              <a:gd name="connsiteY0" fmla="*/ 664845 h 762000"/>
              <a:gd name="connsiteX1" fmla="*/ 414031 w 643054"/>
              <a:gd name="connsiteY1" fmla="*/ 268605 h 762000"/>
              <a:gd name="connsiteX2" fmla="*/ 407364 w 643054"/>
              <a:gd name="connsiteY2" fmla="*/ 244793 h 762000"/>
              <a:gd name="connsiteX3" fmla="*/ 409269 w 643054"/>
              <a:gd name="connsiteY3" fmla="*/ 232410 h 762000"/>
              <a:gd name="connsiteX4" fmla="*/ 438796 w 643054"/>
              <a:gd name="connsiteY4" fmla="*/ 122873 h 762000"/>
              <a:gd name="connsiteX5" fmla="*/ 449274 w 643054"/>
              <a:gd name="connsiteY5" fmla="*/ 116205 h 762000"/>
              <a:gd name="connsiteX6" fmla="*/ 528331 w 643054"/>
              <a:gd name="connsiteY6" fmla="*/ 123825 h 762000"/>
              <a:gd name="connsiteX7" fmla="*/ 533094 w 643054"/>
              <a:gd name="connsiteY7" fmla="*/ 120015 h 762000"/>
              <a:gd name="connsiteX8" fmla="*/ 550239 w 643054"/>
              <a:gd name="connsiteY8" fmla="*/ 42863 h 762000"/>
              <a:gd name="connsiteX9" fmla="*/ 547381 w 643054"/>
              <a:gd name="connsiteY9" fmla="*/ 37147 h 762000"/>
              <a:gd name="connsiteX10" fmla="*/ 474039 w 643054"/>
              <a:gd name="connsiteY10" fmla="*/ 10478 h 762000"/>
              <a:gd name="connsiteX11" fmla="*/ 414984 w 643054"/>
              <a:gd name="connsiteY11" fmla="*/ 0 h 762000"/>
              <a:gd name="connsiteX12" fmla="*/ 407364 w 643054"/>
              <a:gd name="connsiteY12" fmla="*/ 0 h 762000"/>
              <a:gd name="connsiteX13" fmla="*/ 397839 w 643054"/>
              <a:gd name="connsiteY13" fmla="*/ 9525 h 762000"/>
              <a:gd name="connsiteX14" fmla="*/ 397839 w 643054"/>
              <a:gd name="connsiteY14" fmla="*/ 19050 h 762000"/>
              <a:gd name="connsiteX15" fmla="*/ 321639 w 643054"/>
              <a:gd name="connsiteY15" fmla="*/ 95250 h 762000"/>
              <a:gd name="connsiteX16" fmla="*/ 245439 w 643054"/>
              <a:gd name="connsiteY16" fmla="*/ 19050 h 762000"/>
              <a:gd name="connsiteX17" fmla="*/ 245439 w 643054"/>
              <a:gd name="connsiteY17" fmla="*/ 9525 h 762000"/>
              <a:gd name="connsiteX18" fmla="*/ 235914 w 643054"/>
              <a:gd name="connsiteY18" fmla="*/ 0 h 762000"/>
              <a:gd name="connsiteX19" fmla="*/ 228294 w 643054"/>
              <a:gd name="connsiteY19" fmla="*/ 0 h 762000"/>
              <a:gd name="connsiteX20" fmla="*/ 169239 w 643054"/>
              <a:gd name="connsiteY20" fmla="*/ 10478 h 762000"/>
              <a:gd name="connsiteX21" fmla="*/ 96849 w 643054"/>
              <a:gd name="connsiteY21" fmla="*/ 37147 h 762000"/>
              <a:gd name="connsiteX22" fmla="*/ 93991 w 643054"/>
              <a:gd name="connsiteY22" fmla="*/ 42863 h 762000"/>
              <a:gd name="connsiteX23" fmla="*/ 111136 w 643054"/>
              <a:gd name="connsiteY23" fmla="*/ 120015 h 762000"/>
              <a:gd name="connsiteX24" fmla="*/ 115899 w 643054"/>
              <a:gd name="connsiteY24" fmla="*/ 123825 h 762000"/>
              <a:gd name="connsiteX25" fmla="*/ 194956 w 643054"/>
              <a:gd name="connsiteY25" fmla="*/ 116205 h 762000"/>
              <a:gd name="connsiteX26" fmla="*/ 205434 w 643054"/>
              <a:gd name="connsiteY26" fmla="*/ 122873 h 762000"/>
              <a:gd name="connsiteX27" fmla="*/ 234961 w 643054"/>
              <a:gd name="connsiteY27" fmla="*/ 232410 h 762000"/>
              <a:gd name="connsiteX28" fmla="*/ 236866 w 643054"/>
              <a:gd name="connsiteY28" fmla="*/ 244793 h 762000"/>
              <a:gd name="connsiteX29" fmla="*/ 230199 w 643054"/>
              <a:gd name="connsiteY29" fmla="*/ 268605 h 762000"/>
              <a:gd name="connsiteX30" fmla="*/ 2551 w 643054"/>
              <a:gd name="connsiteY30" fmla="*/ 664845 h 762000"/>
              <a:gd name="connsiteX31" fmla="*/ 8266 w 643054"/>
              <a:gd name="connsiteY31" fmla="*/ 689610 h 762000"/>
              <a:gd name="connsiteX32" fmla="*/ 321639 w 643054"/>
              <a:gd name="connsiteY32" fmla="*/ 762000 h 762000"/>
              <a:gd name="connsiteX33" fmla="*/ 635011 w 643054"/>
              <a:gd name="connsiteY33" fmla="*/ 689610 h 762000"/>
              <a:gd name="connsiteX34" fmla="*/ 640726 w 643054"/>
              <a:gd name="connsiteY34" fmla="*/ 664845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43054" h="762000">
                <a:moveTo>
                  <a:pt x="640726" y="664845"/>
                </a:moveTo>
                <a:lnTo>
                  <a:pt x="414031" y="268605"/>
                </a:lnTo>
                <a:cubicBezTo>
                  <a:pt x="410221" y="260985"/>
                  <a:pt x="407364" y="253365"/>
                  <a:pt x="407364" y="244793"/>
                </a:cubicBezTo>
                <a:cubicBezTo>
                  <a:pt x="407364" y="240983"/>
                  <a:pt x="408316" y="236220"/>
                  <a:pt x="409269" y="232410"/>
                </a:cubicBezTo>
                <a:lnTo>
                  <a:pt x="438796" y="122873"/>
                </a:lnTo>
                <a:cubicBezTo>
                  <a:pt x="439749" y="118110"/>
                  <a:pt x="444511" y="115253"/>
                  <a:pt x="449274" y="116205"/>
                </a:cubicBezTo>
                <a:lnTo>
                  <a:pt x="528331" y="123825"/>
                </a:lnTo>
                <a:cubicBezTo>
                  <a:pt x="531189" y="123825"/>
                  <a:pt x="533094" y="122873"/>
                  <a:pt x="533094" y="120015"/>
                </a:cubicBezTo>
                <a:lnTo>
                  <a:pt x="550239" y="42863"/>
                </a:lnTo>
                <a:cubicBezTo>
                  <a:pt x="551191" y="40958"/>
                  <a:pt x="549286" y="38100"/>
                  <a:pt x="547381" y="37147"/>
                </a:cubicBezTo>
                <a:lnTo>
                  <a:pt x="474039" y="10478"/>
                </a:lnTo>
                <a:cubicBezTo>
                  <a:pt x="454989" y="3810"/>
                  <a:pt x="434986" y="0"/>
                  <a:pt x="414984" y="0"/>
                </a:cubicBezTo>
                <a:lnTo>
                  <a:pt x="407364" y="0"/>
                </a:lnTo>
                <a:cubicBezTo>
                  <a:pt x="401649" y="0"/>
                  <a:pt x="397839" y="3810"/>
                  <a:pt x="397839" y="9525"/>
                </a:cubicBezTo>
                <a:lnTo>
                  <a:pt x="397839" y="19050"/>
                </a:lnTo>
                <a:cubicBezTo>
                  <a:pt x="397839" y="60960"/>
                  <a:pt x="363549" y="95250"/>
                  <a:pt x="321639" y="95250"/>
                </a:cubicBezTo>
                <a:cubicBezTo>
                  <a:pt x="279729" y="95250"/>
                  <a:pt x="245439" y="60960"/>
                  <a:pt x="245439" y="19050"/>
                </a:cubicBezTo>
                <a:lnTo>
                  <a:pt x="245439" y="9525"/>
                </a:lnTo>
                <a:cubicBezTo>
                  <a:pt x="245439" y="3810"/>
                  <a:pt x="241629" y="0"/>
                  <a:pt x="235914" y="0"/>
                </a:cubicBezTo>
                <a:lnTo>
                  <a:pt x="228294" y="0"/>
                </a:lnTo>
                <a:cubicBezTo>
                  <a:pt x="208291" y="0"/>
                  <a:pt x="188289" y="3810"/>
                  <a:pt x="169239" y="10478"/>
                </a:cubicBezTo>
                <a:lnTo>
                  <a:pt x="96849" y="37147"/>
                </a:lnTo>
                <a:cubicBezTo>
                  <a:pt x="94944" y="38100"/>
                  <a:pt x="93039" y="40005"/>
                  <a:pt x="93991" y="42863"/>
                </a:cubicBezTo>
                <a:lnTo>
                  <a:pt x="111136" y="120015"/>
                </a:lnTo>
                <a:cubicBezTo>
                  <a:pt x="112089" y="121920"/>
                  <a:pt x="113994" y="123825"/>
                  <a:pt x="115899" y="123825"/>
                </a:cubicBezTo>
                <a:lnTo>
                  <a:pt x="194956" y="116205"/>
                </a:lnTo>
                <a:cubicBezTo>
                  <a:pt x="199719" y="116205"/>
                  <a:pt x="203529" y="119063"/>
                  <a:pt x="205434" y="122873"/>
                </a:cubicBezTo>
                <a:lnTo>
                  <a:pt x="234961" y="232410"/>
                </a:lnTo>
                <a:cubicBezTo>
                  <a:pt x="235914" y="236220"/>
                  <a:pt x="236866" y="240983"/>
                  <a:pt x="236866" y="244793"/>
                </a:cubicBezTo>
                <a:cubicBezTo>
                  <a:pt x="236866" y="253365"/>
                  <a:pt x="234961" y="260985"/>
                  <a:pt x="230199" y="268605"/>
                </a:cubicBezTo>
                <a:lnTo>
                  <a:pt x="2551" y="664845"/>
                </a:lnTo>
                <a:cubicBezTo>
                  <a:pt x="-2211" y="673418"/>
                  <a:pt x="-306" y="683895"/>
                  <a:pt x="8266" y="689610"/>
                </a:cubicBezTo>
                <a:cubicBezTo>
                  <a:pt x="67321" y="732473"/>
                  <a:pt x="185431" y="762000"/>
                  <a:pt x="321639" y="762000"/>
                </a:cubicBezTo>
                <a:cubicBezTo>
                  <a:pt x="457846" y="762000"/>
                  <a:pt x="575956" y="732473"/>
                  <a:pt x="635011" y="689610"/>
                </a:cubicBezTo>
                <a:cubicBezTo>
                  <a:pt x="642631" y="683895"/>
                  <a:pt x="645489" y="673418"/>
                  <a:pt x="640726" y="664845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" name="Graphic 111" descr="Skirt with solid fill">
            <a:extLst>
              <a:ext uri="{FF2B5EF4-FFF2-40B4-BE49-F238E27FC236}">
                <a16:creationId xmlns:a16="http://schemas.microsoft.com/office/drawing/2014/main" id="{CAA8686F-0899-45ED-A9CD-E6B280B97A12}"/>
              </a:ext>
            </a:extLst>
          </p:cNvPr>
          <p:cNvSpPr>
            <a:spLocks noChangeAspect="1"/>
          </p:cNvSpPr>
          <p:nvPr/>
        </p:nvSpPr>
        <p:spPr>
          <a:xfrm>
            <a:off x="1379309" y="4171587"/>
            <a:ext cx="295351" cy="347472"/>
          </a:xfrm>
          <a:custGeom>
            <a:avLst/>
            <a:gdLst>
              <a:gd name="connsiteX0" fmla="*/ 562928 w 647700"/>
              <a:gd name="connsiteY0" fmla="*/ 76200 h 762000"/>
              <a:gd name="connsiteX1" fmla="*/ 466725 w 647700"/>
              <a:gd name="connsiteY1" fmla="*/ 76200 h 762000"/>
              <a:gd name="connsiteX2" fmla="*/ 466725 w 647700"/>
              <a:gd name="connsiteY2" fmla="*/ 38100 h 762000"/>
              <a:gd name="connsiteX3" fmla="*/ 557213 w 647700"/>
              <a:gd name="connsiteY3" fmla="*/ 38100 h 762000"/>
              <a:gd name="connsiteX4" fmla="*/ 554355 w 647700"/>
              <a:gd name="connsiteY4" fmla="*/ 16192 h 762000"/>
              <a:gd name="connsiteX5" fmla="*/ 535305 w 647700"/>
              <a:gd name="connsiteY5" fmla="*/ 0 h 762000"/>
              <a:gd name="connsiteX6" fmla="*/ 112395 w 647700"/>
              <a:gd name="connsiteY6" fmla="*/ 0 h 762000"/>
              <a:gd name="connsiteX7" fmla="*/ 93345 w 647700"/>
              <a:gd name="connsiteY7" fmla="*/ 16192 h 762000"/>
              <a:gd name="connsiteX8" fmla="*/ 90488 w 647700"/>
              <a:gd name="connsiteY8" fmla="*/ 38100 h 762000"/>
              <a:gd name="connsiteX9" fmla="*/ 180975 w 647700"/>
              <a:gd name="connsiteY9" fmla="*/ 38100 h 762000"/>
              <a:gd name="connsiteX10" fmla="*/ 180975 w 647700"/>
              <a:gd name="connsiteY10" fmla="*/ 76200 h 762000"/>
              <a:gd name="connsiteX11" fmla="*/ 84773 w 647700"/>
              <a:gd name="connsiteY11" fmla="*/ 76200 h 762000"/>
              <a:gd name="connsiteX12" fmla="*/ 0 w 647700"/>
              <a:gd name="connsiteY12" fmla="*/ 705803 h 762000"/>
              <a:gd name="connsiteX13" fmla="*/ 142875 w 647700"/>
              <a:gd name="connsiteY13" fmla="*/ 705803 h 762000"/>
              <a:gd name="connsiteX14" fmla="*/ 323850 w 647700"/>
              <a:gd name="connsiteY14" fmla="*/ 762000 h 762000"/>
              <a:gd name="connsiteX15" fmla="*/ 504825 w 647700"/>
              <a:gd name="connsiteY15" fmla="*/ 705803 h 762000"/>
              <a:gd name="connsiteX16" fmla="*/ 647700 w 647700"/>
              <a:gd name="connsiteY16" fmla="*/ 705803 h 762000"/>
              <a:gd name="connsiteX17" fmla="*/ 562928 w 647700"/>
              <a:gd name="connsiteY17" fmla="*/ 76200 h 762000"/>
              <a:gd name="connsiteX18" fmla="*/ 219075 w 647700"/>
              <a:gd name="connsiteY18" fmla="*/ 76200 h 762000"/>
              <a:gd name="connsiteX19" fmla="*/ 219075 w 647700"/>
              <a:gd name="connsiteY19" fmla="*/ 38100 h 762000"/>
              <a:gd name="connsiteX20" fmla="*/ 304800 w 647700"/>
              <a:gd name="connsiteY20" fmla="*/ 38100 h 762000"/>
              <a:gd name="connsiteX21" fmla="*/ 304800 w 647700"/>
              <a:gd name="connsiteY21" fmla="*/ 76200 h 762000"/>
              <a:gd name="connsiteX22" fmla="*/ 219075 w 647700"/>
              <a:gd name="connsiteY22" fmla="*/ 76200 h 762000"/>
              <a:gd name="connsiteX23" fmla="*/ 342900 w 647700"/>
              <a:gd name="connsiteY23" fmla="*/ 76200 h 762000"/>
              <a:gd name="connsiteX24" fmla="*/ 342900 w 647700"/>
              <a:gd name="connsiteY24" fmla="*/ 38100 h 762000"/>
              <a:gd name="connsiteX25" fmla="*/ 428625 w 647700"/>
              <a:gd name="connsiteY25" fmla="*/ 38100 h 762000"/>
              <a:gd name="connsiteX26" fmla="*/ 428625 w 647700"/>
              <a:gd name="connsiteY26" fmla="*/ 76200 h 762000"/>
              <a:gd name="connsiteX27" fmla="*/ 342900 w 647700"/>
              <a:gd name="connsiteY27" fmla="*/ 76200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47700" h="762000">
                <a:moveTo>
                  <a:pt x="562928" y="76200"/>
                </a:moveTo>
                <a:lnTo>
                  <a:pt x="466725" y="76200"/>
                </a:lnTo>
                <a:lnTo>
                  <a:pt x="466725" y="38100"/>
                </a:lnTo>
                <a:lnTo>
                  <a:pt x="557213" y="38100"/>
                </a:lnTo>
                <a:lnTo>
                  <a:pt x="554355" y="16192"/>
                </a:lnTo>
                <a:cubicBezTo>
                  <a:pt x="553403" y="6667"/>
                  <a:pt x="544830" y="0"/>
                  <a:pt x="535305" y="0"/>
                </a:cubicBezTo>
                <a:lnTo>
                  <a:pt x="112395" y="0"/>
                </a:lnTo>
                <a:cubicBezTo>
                  <a:pt x="102870" y="0"/>
                  <a:pt x="94298" y="6667"/>
                  <a:pt x="93345" y="16192"/>
                </a:cubicBezTo>
                <a:lnTo>
                  <a:pt x="90488" y="38100"/>
                </a:lnTo>
                <a:lnTo>
                  <a:pt x="180975" y="38100"/>
                </a:lnTo>
                <a:lnTo>
                  <a:pt x="180975" y="76200"/>
                </a:lnTo>
                <a:lnTo>
                  <a:pt x="84773" y="76200"/>
                </a:lnTo>
                <a:lnTo>
                  <a:pt x="0" y="705803"/>
                </a:lnTo>
                <a:cubicBezTo>
                  <a:pt x="29528" y="751523"/>
                  <a:pt x="113348" y="705803"/>
                  <a:pt x="142875" y="705803"/>
                </a:cubicBezTo>
                <a:cubicBezTo>
                  <a:pt x="173355" y="705803"/>
                  <a:pt x="276225" y="762000"/>
                  <a:pt x="323850" y="762000"/>
                </a:cubicBezTo>
                <a:cubicBezTo>
                  <a:pt x="371475" y="762000"/>
                  <a:pt x="474345" y="705803"/>
                  <a:pt x="504825" y="705803"/>
                </a:cubicBezTo>
                <a:cubicBezTo>
                  <a:pt x="534353" y="705803"/>
                  <a:pt x="618173" y="751523"/>
                  <a:pt x="647700" y="705803"/>
                </a:cubicBezTo>
                <a:lnTo>
                  <a:pt x="562928" y="76200"/>
                </a:lnTo>
                <a:close/>
                <a:moveTo>
                  <a:pt x="219075" y="76200"/>
                </a:moveTo>
                <a:lnTo>
                  <a:pt x="219075" y="38100"/>
                </a:lnTo>
                <a:lnTo>
                  <a:pt x="304800" y="38100"/>
                </a:lnTo>
                <a:lnTo>
                  <a:pt x="304800" y="76200"/>
                </a:lnTo>
                <a:lnTo>
                  <a:pt x="219075" y="76200"/>
                </a:lnTo>
                <a:close/>
                <a:moveTo>
                  <a:pt x="342900" y="76200"/>
                </a:moveTo>
                <a:lnTo>
                  <a:pt x="342900" y="38100"/>
                </a:lnTo>
                <a:lnTo>
                  <a:pt x="428625" y="38100"/>
                </a:lnTo>
                <a:lnTo>
                  <a:pt x="428625" y="76200"/>
                </a:lnTo>
                <a:lnTo>
                  <a:pt x="342900" y="7620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1096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" grpId="0"/>
      <p:bldP spid="81" grpId="0" animBg="1"/>
      <p:bldP spid="82" grpId="0"/>
      <p:bldP spid="83" grpId="0"/>
      <p:bldP spid="85" grpId="0"/>
      <p:bldP spid="95" grpId="0" animBg="1"/>
      <p:bldP spid="96" grpId="0" animBg="1"/>
      <p:bldP spid="100" grpId="0" animBg="1"/>
      <p:bldP spid="102" grpId="0"/>
      <p:bldP spid="103" grpId="0"/>
      <p:bldP spid="104" grpId="0"/>
      <p:bldP spid="107" grpId="0"/>
      <p:bldP spid="109" grpId="0"/>
      <p:bldP spid="84" grpId="0" animBg="1"/>
      <p:bldP spid="106" grpId="0" animBg="1"/>
      <p:bldP spid="5" grpId="0" animBg="1"/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 87">
            <a:extLst>
              <a:ext uri="{FF2B5EF4-FFF2-40B4-BE49-F238E27FC236}">
                <a16:creationId xmlns:a16="http://schemas.microsoft.com/office/drawing/2014/main" id="{6828C995-5B7B-4E5B-AA94-B2AFC2F4C5A0}"/>
              </a:ext>
            </a:extLst>
          </p:cNvPr>
          <p:cNvSpPr/>
          <p:nvPr/>
        </p:nvSpPr>
        <p:spPr>
          <a:xfrm>
            <a:off x="4267200" y="2218679"/>
            <a:ext cx="3658796" cy="334392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D55020D0-0769-4D0F-A43A-555BE89E6011}"/>
              </a:ext>
            </a:extLst>
          </p:cNvPr>
          <p:cNvSpPr/>
          <p:nvPr/>
        </p:nvSpPr>
        <p:spPr>
          <a:xfrm>
            <a:off x="5324816" y="1608466"/>
            <a:ext cx="1517904" cy="151573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2A3482BD-4717-4E78-A5B1-8B4554B059D4}"/>
              </a:ext>
            </a:extLst>
          </p:cNvPr>
          <p:cNvSpPr/>
          <p:nvPr/>
        </p:nvSpPr>
        <p:spPr>
          <a:xfrm>
            <a:off x="912813" y="2523478"/>
            <a:ext cx="3049587" cy="27343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F5B19668-D6B9-4CCE-BB9B-38DB4DCE7602}"/>
              </a:ext>
            </a:extLst>
          </p:cNvPr>
          <p:cNvSpPr/>
          <p:nvPr/>
        </p:nvSpPr>
        <p:spPr>
          <a:xfrm>
            <a:off x="1680045" y="1913878"/>
            <a:ext cx="1515122" cy="1515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F1EAFCA8-41C2-4B7F-8C26-3569B5D740E8}"/>
              </a:ext>
            </a:extLst>
          </p:cNvPr>
          <p:cNvGrpSpPr/>
          <p:nvPr/>
        </p:nvGrpSpPr>
        <p:grpSpPr>
          <a:xfrm rot="10800000">
            <a:off x="5759954" y="5395433"/>
            <a:ext cx="672091" cy="533371"/>
            <a:chOff x="5857875" y="3241547"/>
            <a:chExt cx="476250" cy="377952"/>
          </a:xfrm>
          <a:solidFill>
            <a:schemeClr val="accent1"/>
          </a:solidFill>
        </p:grpSpPr>
        <p:sp>
          <p:nvSpPr>
            <p:cNvPr id="102" name="Graphic 63" descr="Open quotation mark with solid fill">
              <a:extLst>
                <a:ext uri="{FF2B5EF4-FFF2-40B4-BE49-F238E27FC236}">
                  <a16:creationId xmlns:a16="http://schemas.microsoft.com/office/drawing/2014/main" id="{8D9151B1-CC28-4E57-A405-34E76C538575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Graphic 63" descr="Open quotation mark with solid fill">
              <a:extLst>
                <a:ext uri="{FF2B5EF4-FFF2-40B4-BE49-F238E27FC236}">
                  <a16:creationId xmlns:a16="http://schemas.microsoft.com/office/drawing/2014/main" id="{5BAADA9D-5C9B-4E49-B6DD-1D4C0BA6D59E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8D87DE8E-64F6-4D0A-9AFE-E262B91B0706}"/>
              </a:ext>
            </a:extLst>
          </p:cNvPr>
          <p:cNvSpPr txBox="1"/>
          <p:nvPr/>
        </p:nvSpPr>
        <p:spPr>
          <a:xfrm>
            <a:off x="5086371" y="3328399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dirty="0" err="1">
                <a:solidFill>
                  <a:schemeClr val="accent1"/>
                </a:solidFill>
                <a:latin typeface="+mj-lt"/>
              </a:rPr>
              <a:t>Rissina</a:t>
            </a:r>
            <a:r>
              <a:rPr lang="en-US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+mj-lt"/>
              </a:rPr>
              <a:t>Luminer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C259778-50B9-4790-BE05-8D73B35F7D13}"/>
              </a:ext>
            </a:extLst>
          </p:cNvPr>
          <p:cNvSpPr txBox="1"/>
          <p:nvPr/>
        </p:nvSpPr>
        <p:spPr>
          <a:xfrm>
            <a:off x="5086371" y="3634548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Fashion </a:t>
            </a:r>
            <a:r>
              <a:rPr lang="en-US" sz="1100" dirty="0" err="1">
                <a:solidFill>
                  <a:schemeClr val="bg1"/>
                </a:solidFill>
              </a:rPr>
              <a:t>Entusiast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C6E02DC-4BFC-4525-942F-F4B10C3D9143}"/>
              </a:ext>
            </a:extLst>
          </p:cNvPr>
          <p:cNvSpPr txBox="1"/>
          <p:nvPr/>
        </p:nvSpPr>
        <p:spPr>
          <a:xfrm>
            <a:off x="4816478" y="3861345"/>
            <a:ext cx="2559044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A wonderful serenity has taken possession of my entire soul, like these sweet mornings of spring photography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D61228F-538C-4995-AB70-B62DD1455A2F}"/>
              </a:ext>
            </a:extLst>
          </p:cNvPr>
          <p:cNvSpPr txBox="1"/>
          <p:nvPr/>
        </p:nvSpPr>
        <p:spPr>
          <a:xfrm>
            <a:off x="1427977" y="3549241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dirty="0">
                <a:solidFill>
                  <a:schemeClr val="bg2"/>
                </a:solidFill>
                <a:latin typeface="+mj-lt"/>
              </a:rPr>
              <a:t>Gabriela </a:t>
            </a:r>
            <a:r>
              <a:rPr lang="en-US" dirty="0" err="1">
                <a:solidFill>
                  <a:schemeClr val="bg2"/>
                </a:solidFill>
                <a:latin typeface="+mj-lt"/>
              </a:rPr>
              <a:t>Luminer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64438894-05DC-43BE-92C1-B9AE025E3D27}"/>
              </a:ext>
            </a:extLst>
          </p:cNvPr>
          <p:cNvSpPr txBox="1"/>
          <p:nvPr/>
        </p:nvSpPr>
        <p:spPr>
          <a:xfrm>
            <a:off x="1427977" y="3855390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dirty="0">
                <a:solidFill>
                  <a:schemeClr val="bg2"/>
                </a:solidFill>
              </a:rPr>
              <a:t>Fashion </a:t>
            </a:r>
            <a:r>
              <a:rPr lang="en-US" sz="1100" dirty="0" err="1">
                <a:solidFill>
                  <a:schemeClr val="bg2"/>
                </a:solidFill>
              </a:rPr>
              <a:t>Entusiast</a:t>
            </a:r>
            <a:endParaRPr lang="en-US" sz="1100" dirty="0">
              <a:solidFill>
                <a:schemeClr val="bg2"/>
              </a:solidFill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013051C4-3715-46C2-94BA-3695FDC9E5B8}"/>
              </a:ext>
            </a:extLst>
          </p:cNvPr>
          <p:cNvSpPr txBox="1"/>
          <p:nvPr/>
        </p:nvSpPr>
        <p:spPr>
          <a:xfrm>
            <a:off x="1158486" y="4046675"/>
            <a:ext cx="2558240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85A10B48-1D18-4C89-AC46-0C68AF2D882C}"/>
              </a:ext>
            </a:extLst>
          </p:cNvPr>
          <p:cNvGrpSpPr/>
          <p:nvPr/>
        </p:nvGrpSpPr>
        <p:grpSpPr>
          <a:xfrm rot="10800000">
            <a:off x="2168970" y="5129040"/>
            <a:ext cx="537273" cy="426380"/>
            <a:chOff x="5857875" y="3241547"/>
            <a:chExt cx="476250" cy="377952"/>
          </a:xfrm>
          <a:solidFill>
            <a:schemeClr val="tx1"/>
          </a:solidFill>
        </p:grpSpPr>
        <p:sp>
          <p:nvSpPr>
            <p:cNvPr id="112" name="Graphic 63" descr="Open quotation mark with solid fill">
              <a:extLst>
                <a:ext uri="{FF2B5EF4-FFF2-40B4-BE49-F238E27FC236}">
                  <a16:creationId xmlns:a16="http://schemas.microsoft.com/office/drawing/2014/main" id="{8B8D0A48-D9F7-4650-BA2C-54F0EF09B5C6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Graphic 63" descr="Open quotation mark with solid fill">
              <a:extLst>
                <a:ext uri="{FF2B5EF4-FFF2-40B4-BE49-F238E27FC236}">
                  <a16:creationId xmlns:a16="http://schemas.microsoft.com/office/drawing/2014/main" id="{77A84711-8460-4E68-849E-11E4E2244BAB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" name="PpHolder13">
            <a:extLst>
              <a:ext uri="{FF2B5EF4-FFF2-40B4-BE49-F238E27FC236}">
                <a16:creationId xmlns:a16="http://schemas.microsoft.com/office/drawing/2014/main" id="{510CEB03-EB8C-412E-8084-16249BAB10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14">
            <a:extLst>
              <a:ext uri="{FF2B5EF4-FFF2-40B4-BE49-F238E27FC236}">
                <a16:creationId xmlns:a16="http://schemas.microsoft.com/office/drawing/2014/main" id="{CDF6ABDB-6690-4046-9482-8830300D9D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A1538F05-01FF-454F-AE31-1E3C09E84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Customer Testimonial</a:t>
            </a:r>
            <a:endParaRPr lang="en-ID" dirty="0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56E4E236-FB10-45F9-A8A6-EFC9584196E3}"/>
              </a:ext>
            </a:extLst>
          </p:cNvPr>
          <p:cNvSpPr/>
          <p:nvPr/>
        </p:nvSpPr>
        <p:spPr>
          <a:xfrm>
            <a:off x="8230796" y="2523473"/>
            <a:ext cx="3049587" cy="27343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99A9F71A-68AF-4233-856E-FD4F0CCDDDA8}"/>
              </a:ext>
            </a:extLst>
          </p:cNvPr>
          <p:cNvSpPr/>
          <p:nvPr/>
        </p:nvSpPr>
        <p:spPr>
          <a:xfrm>
            <a:off x="8998028" y="1913873"/>
            <a:ext cx="1515122" cy="1515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BBA127E9-CC86-4BBA-8F5C-8C807CF0132E}"/>
              </a:ext>
            </a:extLst>
          </p:cNvPr>
          <p:cNvSpPr txBox="1"/>
          <p:nvPr/>
        </p:nvSpPr>
        <p:spPr>
          <a:xfrm>
            <a:off x="8745960" y="3549236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dirty="0">
                <a:solidFill>
                  <a:schemeClr val="bg2"/>
                </a:solidFill>
                <a:latin typeface="+mj-lt"/>
              </a:rPr>
              <a:t>Nathalia </a:t>
            </a:r>
            <a:r>
              <a:rPr lang="en-US" dirty="0" err="1">
                <a:solidFill>
                  <a:schemeClr val="bg2"/>
                </a:solidFill>
                <a:latin typeface="+mj-lt"/>
              </a:rPr>
              <a:t>Luminer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13CFE20-54F8-48DD-858F-910F7AD0FEAB}"/>
              </a:ext>
            </a:extLst>
          </p:cNvPr>
          <p:cNvSpPr txBox="1"/>
          <p:nvPr/>
        </p:nvSpPr>
        <p:spPr>
          <a:xfrm>
            <a:off x="8745960" y="3855385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dirty="0">
                <a:solidFill>
                  <a:schemeClr val="bg2"/>
                </a:solidFill>
              </a:rPr>
              <a:t>Fashion </a:t>
            </a:r>
            <a:r>
              <a:rPr lang="en-US" sz="1100" dirty="0" err="1">
                <a:solidFill>
                  <a:schemeClr val="bg2"/>
                </a:solidFill>
              </a:rPr>
              <a:t>Entusiast</a:t>
            </a:r>
            <a:endParaRPr lang="en-US" sz="1100" dirty="0">
              <a:solidFill>
                <a:schemeClr val="bg2"/>
              </a:solidFill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1848BFFB-BC42-4318-BC27-E592CCDE764D}"/>
              </a:ext>
            </a:extLst>
          </p:cNvPr>
          <p:cNvSpPr txBox="1"/>
          <p:nvPr/>
        </p:nvSpPr>
        <p:spPr>
          <a:xfrm>
            <a:off x="8476469" y="4046670"/>
            <a:ext cx="2558240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936B1990-C752-4D72-8062-197055E22484}"/>
              </a:ext>
            </a:extLst>
          </p:cNvPr>
          <p:cNvGrpSpPr/>
          <p:nvPr/>
        </p:nvGrpSpPr>
        <p:grpSpPr>
          <a:xfrm rot="10800000">
            <a:off x="9486953" y="5129035"/>
            <a:ext cx="537273" cy="426380"/>
            <a:chOff x="5857875" y="3241547"/>
            <a:chExt cx="476250" cy="377952"/>
          </a:xfrm>
          <a:solidFill>
            <a:schemeClr val="tx1"/>
          </a:solidFill>
        </p:grpSpPr>
        <p:sp>
          <p:nvSpPr>
            <p:cNvPr id="122" name="Graphic 63" descr="Open quotation mark with solid fill">
              <a:extLst>
                <a:ext uri="{FF2B5EF4-FFF2-40B4-BE49-F238E27FC236}">
                  <a16:creationId xmlns:a16="http://schemas.microsoft.com/office/drawing/2014/main" id="{F08BB2CC-AFDD-4D0F-B633-67C8685649F7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Graphic 63" descr="Open quotation mark with solid fill">
              <a:extLst>
                <a:ext uri="{FF2B5EF4-FFF2-40B4-BE49-F238E27FC236}">
                  <a16:creationId xmlns:a16="http://schemas.microsoft.com/office/drawing/2014/main" id="{83E66D28-08E3-4141-BAA2-CAC9E3EF34DD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PpHolder22">
            <a:extLst>
              <a:ext uri="{FF2B5EF4-FFF2-40B4-BE49-F238E27FC236}">
                <a16:creationId xmlns:a16="http://schemas.microsoft.com/office/drawing/2014/main" id="{0637A75E-6B0F-4A91-9B18-30DDEB06E82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41" name="Graphic 64">
            <a:extLst>
              <a:ext uri="{FF2B5EF4-FFF2-40B4-BE49-F238E27FC236}">
                <a16:creationId xmlns:a16="http://schemas.microsoft.com/office/drawing/2014/main" id="{7521C9D1-2326-47BA-87A3-188A59F85B6A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3944B10-5EEB-4739-8E42-8AFDA540FCBB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73521267-1EE9-4379-B285-AFD5CC07FDD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0EDDE8C-8BDC-4B58-AF5D-6A0021B9ED9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A651AA7-9DE5-4C8C-A328-8E1A149FE54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8438E5D-92C9-4976-BFB2-D4F5672B382C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8B972C4-C917-4E98-A743-5F6530DF739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2CEFE836-2351-40CA-9FA6-F096A80C094F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FDD5FF5-BDC9-4FE4-9610-EDEED423D4D2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0" name="Diamond 79">
            <a:extLst>
              <a:ext uri="{FF2B5EF4-FFF2-40B4-BE49-F238E27FC236}">
                <a16:creationId xmlns:a16="http://schemas.microsoft.com/office/drawing/2014/main" id="{EC1B077D-3D1D-44A2-A93B-32BFB2F3C31F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51" name="Diamond 100">
            <a:extLst>
              <a:ext uri="{FF2B5EF4-FFF2-40B4-BE49-F238E27FC236}">
                <a16:creationId xmlns:a16="http://schemas.microsoft.com/office/drawing/2014/main" id="{A2A088C1-9844-4A26-8043-D59F9562E432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5588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90" grpId="0" animBg="1"/>
      <p:bldP spid="92" grpId="0" animBg="1"/>
      <p:bldP spid="93" grpId="0" animBg="1"/>
      <p:bldP spid="105" grpId="0"/>
      <p:bldP spid="106" grpId="0"/>
      <p:bldP spid="107" grpId="0"/>
      <p:bldP spid="108" grpId="0"/>
      <p:bldP spid="109" grpId="0"/>
      <p:bldP spid="110" grpId="0"/>
      <p:bldP spid="12" grpId="0"/>
      <p:bldP spid="116" grpId="0" animBg="1"/>
      <p:bldP spid="117" grpId="0" animBg="1"/>
      <p:bldP spid="118" grpId="0"/>
      <p:bldP spid="119" grpId="0"/>
      <p:bldP spid="120" grpId="0"/>
      <p:bldP spid="50" grpId="0" animBg="1"/>
      <p:bldP spid="5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743784CF-C54E-42FE-AB42-507C0BAC85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0" name="Diamond 100">
            <a:extLst>
              <a:ext uri="{FF2B5EF4-FFF2-40B4-BE49-F238E27FC236}">
                <a16:creationId xmlns:a16="http://schemas.microsoft.com/office/drawing/2014/main" id="{DB89A132-79F4-49DA-BADA-D964DA8C6FC7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56A8E6-9858-4040-AF7A-A9B1CFDA68C1}"/>
              </a:ext>
            </a:extLst>
          </p:cNvPr>
          <p:cNvSpPr/>
          <p:nvPr/>
        </p:nvSpPr>
        <p:spPr>
          <a:xfrm>
            <a:off x="6705600" y="0"/>
            <a:ext cx="4878388" cy="5562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FDD55A-7CE6-4E95-A69C-FF152ADA9EB0}"/>
              </a:ext>
            </a:extLst>
          </p:cNvPr>
          <p:cNvSpPr txBox="1"/>
          <p:nvPr/>
        </p:nvSpPr>
        <p:spPr>
          <a:xfrm>
            <a:off x="3855873" y="4820203"/>
            <a:ext cx="1666040" cy="8243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2C5CEB-98D3-4D08-A279-17C2B9F998AB}"/>
              </a:ext>
            </a:extLst>
          </p:cNvPr>
          <p:cNvSpPr txBox="1"/>
          <p:nvPr/>
        </p:nvSpPr>
        <p:spPr>
          <a:xfrm>
            <a:off x="1100832" y="4737599"/>
            <a:ext cx="2603530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dirty="0">
                <a:solidFill>
                  <a:schemeClr val="accent1"/>
                </a:solidFill>
                <a:latin typeface="+mj-lt"/>
              </a:rPr>
              <a:t>Details Information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86AE332-F574-487A-970D-6F0562BA02A5}"/>
              </a:ext>
            </a:extLst>
          </p:cNvPr>
          <p:cNvSpPr txBox="1"/>
          <p:nvPr/>
        </p:nvSpPr>
        <p:spPr>
          <a:xfrm>
            <a:off x="7590314" y="5923363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A1056B-CEFF-46CB-A2CE-B8FAB5996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>
                <a:solidFill>
                  <a:schemeClr val="bg2"/>
                </a:solidFill>
                <a:latin typeface="+mj-lt"/>
              </a:rPr>
              <a:t>Contact Us</a:t>
            </a:r>
            <a:endParaRPr lang="en-ID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C1C321-C042-46DC-BE7C-3E89774271C3}"/>
              </a:ext>
            </a:extLst>
          </p:cNvPr>
          <p:cNvSpPr txBox="1"/>
          <p:nvPr/>
        </p:nvSpPr>
        <p:spPr>
          <a:xfrm>
            <a:off x="7537512" y="2467905"/>
            <a:ext cx="12209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+mj-lt"/>
              </a:rPr>
              <a:t>Phone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157CD4F-2617-4414-B3C9-670ED4A0ECF8}"/>
              </a:ext>
            </a:extLst>
          </p:cNvPr>
          <p:cNvCxnSpPr/>
          <p:nvPr/>
        </p:nvCxnSpPr>
        <p:spPr>
          <a:xfrm>
            <a:off x="7537512" y="2778914"/>
            <a:ext cx="3356114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5E4C7D6-FE7C-402F-9910-42BCA8143A9B}"/>
              </a:ext>
            </a:extLst>
          </p:cNvPr>
          <p:cNvSpPr txBox="1"/>
          <p:nvPr/>
        </p:nvSpPr>
        <p:spPr>
          <a:xfrm>
            <a:off x="9059061" y="2467905"/>
            <a:ext cx="18321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+1 1234 2235 5345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F1F91C-1B49-46C5-B53B-08B354309CD5}"/>
              </a:ext>
            </a:extLst>
          </p:cNvPr>
          <p:cNvSpPr txBox="1"/>
          <p:nvPr/>
        </p:nvSpPr>
        <p:spPr>
          <a:xfrm>
            <a:off x="7537512" y="3074890"/>
            <a:ext cx="12209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+mj-lt"/>
              </a:rPr>
              <a:t>Location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0076ECA-3141-496C-A432-BCA8792FB8D0}"/>
              </a:ext>
            </a:extLst>
          </p:cNvPr>
          <p:cNvCxnSpPr/>
          <p:nvPr/>
        </p:nvCxnSpPr>
        <p:spPr>
          <a:xfrm>
            <a:off x="7537512" y="3385899"/>
            <a:ext cx="3356114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5E5D6A4-695A-4572-B6DC-268BE9DD6229}"/>
              </a:ext>
            </a:extLst>
          </p:cNvPr>
          <p:cNvSpPr txBox="1"/>
          <p:nvPr/>
        </p:nvSpPr>
        <p:spPr>
          <a:xfrm>
            <a:off x="9059061" y="3074890"/>
            <a:ext cx="18321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London, England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D4612D5-CD5A-4744-BF85-6F4BB8633A7F}"/>
              </a:ext>
            </a:extLst>
          </p:cNvPr>
          <p:cNvSpPr txBox="1"/>
          <p:nvPr/>
        </p:nvSpPr>
        <p:spPr>
          <a:xfrm>
            <a:off x="7684267" y="3594596"/>
            <a:ext cx="3057702" cy="8243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heart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F14E738-1240-4225-9638-12F9BB8B7A97}"/>
              </a:ext>
            </a:extLst>
          </p:cNvPr>
          <p:cNvSpPr txBox="1"/>
          <p:nvPr/>
        </p:nvSpPr>
        <p:spPr>
          <a:xfrm>
            <a:off x="7537512" y="1859298"/>
            <a:ext cx="12209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+mj-lt"/>
              </a:rPr>
              <a:t>Website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5AF22B3-7B2B-4047-996A-41BE4DF29B2B}"/>
              </a:ext>
            </a:extLst>
          </p:cNvPr>
          <p:cNvCxnSpPr/>
          <p:nvPr/>
        </p:nvCxnSpPr>
        <p:spPr>
          <a:xfrm>
            <a:off x="7537512" y="2170307"/>
            <a:ext cx="3356114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58213A7-0413-4CE2-871E-400E5F8AA5D1}"/>
              </a:ext>
            </a:extLst>
          </p:cNvPr>
          <p:cNvSpPr txBox="1"/>
          <p:nvPr/>
        </p:nvSpPr>
        <p:spPr>
          <a:xfrm>
            <a:off x="9059061" y="1859298"/>
            <a:ext cx="18321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www.website.com</a:t>
            </a:r>
          </a:p>
        </p:txBody>
      </p:sp>
    </p:spTree>
    <p:extLst>
      <p:ext uri="{BB962C8B-B14F-4D97-AF65-F5344CB8AC3E}">
        <p14:creationId xmlns:p14="http://schemas.microsoft.com/office/powerpoint/2010/main" val="705759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3" grpId="0" animBg="1"/>
      <p:bldP spid="14" grpId="0"/>
      <p:bldP spid="15" grpId="0"/>
      <p:bldP spid="28" grpId="0"/>
      <p:bldP spid="3" grpId="0"/>
      <p:bldP spid="16" grpId="0"/>
      <p:bldP spid="18" grpId="0"/>
      <p:bldP spid="19" grpId="0"/>
      <p:bldP spid="21" grpId="0"/>
      <p:bldP spid="22" grpId="0"/>
      <p:bldP spid="23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E3F3E3B1-8EA1-4559-A49F-166B6D26667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2" name="Rectangle 1">
            <a:extLst>
              <a:ext uri="{FF2B5EF4-FFF2-40B4-BE49-F238E27FC236}">
                <a16:creationId xmlns:a16="http://schemas.microsoft.com/office/drawing/2014/main" id="{BDCA8BE6-4DFB-4BF6-9D40-FA2BB17FBACB}"/>
              </a:ext>
            </a:extLst>
          </p:cNvPr>
          <p:cNvSpPr/>
          <p:nvPr/>
        </p:nvSpPr>
        <p:spPr>
          <a:xfrm>
            <a:off x="0" y="1"/>
            <a:ext cx="12192000" cy="25146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70000"/>
                </a:schemeClr>
              </a:gs>
              <a:gs pos="100000">
                <a:schemeClr val="tx2">
                  <a:lumMod val="50000"/>
                  <a:alpha val="8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0" name="Graphic 64">
            <a:extLst>
              <a:ext uri="{FF2B5EF4-FFF2-40B4-BE49-F238E27FC236}">
                <a16:creationId xmlns:a16="http://schemas.microsoft.com/office/drawing/2014/main" id="{69CA4228-EB3C-49DD-A884-2C336D3D6C62}"/>
              </a:ext>
            </a:extLst>
          </p:cNvPr>
          <p:cNvGrpSpPr/>
          <p:nvPr/>
        </p:nvGrpSpPr>
        <p:grpSpPr>
          <a:xfrm>
            <a:off x="4298611" y="742623"/>
            <a:ext cx="3594778" cy="69248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61632C3-0EA7-4A75-B4AF-D4FC8EFFDC48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3CD8CF2A-E692-4599-AA75-51975459272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92D1DF-D0F2-46FC-8241-6E709511B5F4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5B95596F-493F-44EE-813B-7B62DC810A92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AEB40DE-4087-4C6B-8EBE-DBE9A7DB4013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0316C31-4A32-4386-B600-7CB93A54CAC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1A611BC-3DCD-4536-AE30-004B710360E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68C674D-C5A3-40AD-B334-9B5CB5DCEB8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13F88C60-53D1-4FF7-B905-832405CF5D98}"/>
              </a:ext>
            </a:extLst>
          </p:cNvPr>
          <p:cNvSpPr txBox="1"/>
          <p:nvPr/>
        </p:nvSpPr>
        <p:spPr>
          <a:xfrm>
            <a:off x="3920060" y="1494980"/>
            <a:ext cx="43518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/>
                </a:solidFill>
              </a:rPr>
              <a:t>2021 Woman fashion Collection</a:t>
            </a:r>
            <a:endParaRPr lang="en-ID" sz="1200" spc="300" dirty="0">
              <a:solidFill>
                <a:schemeClr val="bg2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89707A4-477F-4E61-8EE3-78B5381141CF}"/>
              </a:ext>
            </a:extLst>
          </p:cNvPr>
          <p:cNvSpPr txBox="1"/>
          <p:nvPr/>
        </p:nvSpPr>
        <p:spPr>
          <a:xfrm>
            <a:off x="5616100" y="3595496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DA860FD-41D2-444F-8403-7DA049D3B7B5}"/>
              </a:ext>
            </a:extLst>
          </p:cNvPr>
          <p:cNvSpPr txBox="1"/>
          <p:nvPr/>
        </p:nvSpPr>
        <p:spPr>
          <a:xfrm>
            <a:off x="5616100" y="3283163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4017E7A-A5D5-42B2-BD9B-2C10EA7A220A}"/>
              </a:ext>
            </a:extLst>
          </p:cNvPr>
          <p:cNvSpPr txBox="1"/>
          <p:nvPr/>
        </p:nvSpPr>
        <p:spPr>
          <a:xfrm>
            <a:off x="4363215" y="3329330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08.00-09.00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0F2B367-5F66-44FE-AE12-A55ECB9A5C45}"/>
              </a:ext>
            </a:extLst>
          </p:cNvPr>
          <p:cNvSpPr txBox="1"/>
          <p:nvPr/>
        </p:nvSpPr>
        <p:spPr>
          <a:xfrm>
            <a:off x="1864831" y="3595496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235B3E5-4741-456F-A107-1F1F576179BC}"/>
              </a:ext>
            </a:extLst>
          </p:cNvPr>
          <p:cNvSpPr txBox="1"/>
          <p:nvPr/>
        </p:nvSpPr>
        <p:spPr>
          <a:xfrm>
            <a:off x="1864831" y="3283163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9FA4958-C495-4FC1-A2DC-558513B2484E}"/>
              </a:ext>
            </a:extLst>
          </p:cNvPr>
          <p:cNvSpPr txBox="1"/>
          <p:nvPr/>
        </p:nvSpPr>
        <p:spPr>
          <a:xfrm>
            <a:off x="611946" y="3329330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07.00-08.00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C8FA588-ACFE-4798-BCCF-A064DA9B817D}"/>
              </a:ext>
            </a:extLst>
          </p:cNvPr>
          <p:cNvSpPr txBox="1"/>
          <p:nvPr/>
        </p:nvSpPr>
        <p:spPr>
          <a:xfrm>
            <a:off x="9358493" y="3599616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948BAE9-D99F-491E-8FF1-E5338D2B0E10}"/>
              </a:ext>
            </a:extLst>
          </p:cNvPr>
          <p:cNvSpPr txBox="1"/>
          <p:nvPr/>
        </p:nvSpPr>
        <p:spPr>
          <a:xfrm>
            <a:off x="9358493" y="3287283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969F889-F8A4-4169-A4D6-FAC07008A082}"/>
              </a:ext>
            </a:extLst>
          </p:cNvPr>
          <p:cNvSpPr txBox="1"/>
          <p:nvPr/>
        </p:nvSpPr>
        <p:spPr>
          <a:xfrm>
            <a:off x="8105608" y="3333450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09.00-10.00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3B2C1F2-25BD-46F7-8DE8-2E071FA248C5}"/>
              </a:ext>
            </a:extLst>
          </p:cNvPr>
          <p:cNvSpPr txBox="1"/>
          <p:nvPr/>
        </p:nvSpPr>
        <p:spPr>
          <a:xfrm>
            <a:off x="5616100" y="5139347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7406774-7772-42D9-A83D-894B562D1FAB}"/>
              </a:ext>
            </a:extLst>
          </p:cNvPr>
          <p:cNvSpPr txBox="1"/>
          <p:nvPr/>
        </p:nvSpPr>
        <p:spPr>
          <a:xfrm>
            <a:off x="5616100" y="4827014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5E1E4B7-4E7D-4921-92C2-9A10AF04E9B1}"/>
              </a:ext>
            </a:extLst>
          </p:cNvPr>
          <p:cNvSpPr txBox="1"/>
          <p:nvPr/>
        </p:nvSpPr>
        <p:spPr>
          <a:xfrm>
            <a:off x="4363215" y="4873181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11.00-12.00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A7F88E8-496A-490E-9059-72063C74F301}"/>
              </a:ext>
            </a:extLst>
          </p:cNvPr>
          <p:cNvSpPr txBox="1"/>
          <p:nvPr/>
        </p:nvSpPr>
        <p:spPr>
          <a:xfrm>
            <a:off x="1864831" y="5139347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3444805-8FEB-40BD-96F3-FA22CBE9F619}"/>
              </a:ext>
            </a:extLst>
          </p:cNvPr>
          <p:cNvSpPr txBox="1"/>
          <p:nvPr/>
        </p:nvSpPr>
        <p:spPr>
          <a:xfrm>
            <a:off x="1864831" y="4827014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6A5016B-E0BC-426D-B983-69027D42F2DB}"/>
              </a:ext>
            </a:extLst>
          </p:cNvPr>
          <p:cNvSpPr txBox="1"/>
          <p:nvPr/>
        </p:nvSpPr>
        <p:spPr>
          <a:xfrm>
            <a:off x="611946" y="4873181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10.00-11.00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4823175-E587-4E87-A1C2-99AF1B644549}"/>
              </a:ext>
            </a:extLst>
          </p:cNvPr>
          <p:cNvSpPr txBox="1"/>
          <p:nvPr/>
        </p:nvSpPr>
        <p:spPr>
          <a:xfrm>
            <a:off x="9358493" y="5143467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F681E94-BCE2-4B84-B202-017A06D016EE}"/>
              </a:ext>
            </a:extLst>
          </p:cNvPr>
          <p:cNvSpPr txBox="1"/>
          <p:nvPr/>
        </p:nvSpPr>
        <p:spPr>
          <a:xfrm>
            <a:off x="9358493" y="4831134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40B64EC-4856-4927-8510-40DE122B963A}"/>
              </a:ext>
            </a:extLst>
          </p:cNvPr>
          <p:cNvSpPr txBox="1"/>
          <p:nvPr/>
        </p:nvSpPr>
        <p:spPr>
          <a:xfrm>
            <a:off x="8105608" y="4877301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12.00-13.00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F472B6EF-8B60-4C99-9A87-DAC8096839ED}"/>
              </a:ext>
            </a:extLst>
          </p:cNvPr>
          <p:cNvGrpSpPr/>
          <p:nvPr/>
        </p:nvGrpSpPr>
        <p:grpSpPr>
          <a:xfrm>
            <a:off x="5635779" y="2363724"/>
            <a:ext cx="920442" cy="301752"/>
            <a:chOff x="5635779" y="1131019"/>
            <a:chExt cx="920442" cy="301752"/>
          </a:xfrm>
        </p:grpSpPr>
        <p:sp>
          <p:nvSpPr>
            <p:cNvPr id="146" name="Diamond 145">
              <a:extLst>
                <a:ext uri="{FF2B5EF4-FFF2-40B4-BE49-F238E27FC236}">
                  <a16:creationId xmlns:a16="http://schemas.microsoft.com/office/drawing/2014/main" id="{493E7EB5-D2E8-4C32-BF97-12EE0897E371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9B24326E-34C3-46B1-8F9B-796EE5A1E4AD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48" name="Rectangle 101">
                <a:extLst>
                  <a:ext uri="{FF2B5EF4-FFF2-40B4-BE49-F238E27FC236}">
                    <a16:creationId xmlns:a16="http://schemas.microsoft.com/office/drawing/2014/main" id="{EEEB3B9D-54F3-4497-87A4-13ED5158BFC1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49" name="Rectangle 102">
                <a:extLst>
                  <a:ext uri="{FF2B5EF4-FFF2-40B4-BE49-F238E27FC236}">
                    <a16:creationId xmlns:a16="http://schemas.microsoft.com/office/drawing/2014/main" id="{D76244F5-4D50-46BF-8C60-A9E745D2A8B5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47" name="Diamond 100">
            <a:extLst>
              <a:ext uri="{FF2B5EF4-FFF2-40B4-BE49-F238E27FC236}">
                <a16:creationId xmlns:a16="http://schemas.microsoft.com/office/drawing/2014/main" id="{E54FD8AC-00F1-4D64-B539-437597A588FC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48" name="Freeform 9">
            <a:extLst>
              <a:ext uri="{FF2B5EF4-FFF2-40B4-BE49-F238E27FC236}">
                <a16:creationId xmlns:a16="http://schemas.microsoft.com/office/drawing/2014/main" id="{C6815BD9-6202-4176-BB52-19E4DB968246}"/>
              </a:ext>
            </a:extLst>
          </p:cNvPr>
          <p:cNvSpPr>
            <a:spLocks/>
          </p:cNvSpPr>
          <p:nvPr/>
        </p:nvSpPr>
        <p:spPr bwMode="auto">
          <a:xfrm>
            <a:off x="11532706" y="1180272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E653E36-F91E-4028-9778-2BA6954355D0}"/>
              </a:ext>
            </a:extLst>
          </p:cNvPr>
          <p:cNvSpPr txBox="1"/>
          <p:nvPr/>
        </p:nvSpPr>
        <p:spPr>
          <a:xfrm>
            <a:off x="10646120" y="1134191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63" name="Freeform 9">
            <a:extLst>
              <a:ext uri="{FF2B5EF4-FFF2-40B4-BE49-F238E27FC236}">
                <a16:creationId xmlns:a16="http://schemas.microsoft.com/office/drawing/2014/main" id="{2192FC43-EAAF-4DD7-8E6E-13E10CABAD6F}"/>
              </a:ext>
            </a:extLst>
          </p:cNvPr>
          <p:cNvSpPr>
            <a:spLocks/>
          </p:cNvSpPr>
          <p:nvPr/>
        </p:nvSpPr>
        <p:spPr bwMode="auto">
          <a:xfrm flipH="1">
            <a:off x="504002" y="1180272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DE7C080-B9DA-4670-8053-35AE4C877C73}"/>
              </a:ext>
            </a:extLst>
          </p:cNvPr>
          <p:cNvSpPr txBox="1"/>
          <p:nvPr/>
        </p:nvSpPr>
        <p:spPr>
          <a:xfrm flipH="1">
            <a:off x="687408" y="1134191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 err="1">
                <a:solidFill>
                  <a:schemeClr val="bg2"/>
                </a:solidFill>
              </a:rPr>
              <a:t>Prev</a:t>
            </a:r>
            <a:r>
              <a:rPr lang="en-US" sz="1000" dirty="0">
                <a:solidFill>
                  <a:schemeClr val="bg2"/>
                </a:solidFill>
              </a:rPr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2916547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51" grpId="0"/>
      <p:bldP spid="60" grpId="0"/>
      <p:bldP spid="61" grpId="0"/>
      <p:bldP spid="62" grpId="0"/>
      <p:bldP spid="66" grpId="0"/>
      <p:bldP spid="67" grpId="0"/>
      <p:bldP spid="68" grpId="0"/>
      <p:bldP spid="70" grpId="0"/>
      <p:bldP spid="71" grpId="0"/>
      <p:bldP spid="72" grpId="0"/>
      <p:bldP spid="84" grpId="0"/>
      <p:bldP spid="85" grpId="0"/>
      <p:bldP spid="86" grpId="0"/>
      <p:bldP spid="81" grpId="0"/>
      <p:bldP spid="82" grpId="0"/>
      <p:bldP spid="83" grpId="0"/>
      <p:bldP spid="78" grpId="0"/>
      <p:bldP spid="79" grpId="0"/>
      <p:bldP spid="80" grpId="0"/>
      <p:bldP spid="47" grpId="0" animBg="1"/>
      <p:bldP spid="48" grpId="0" animBg="1"/>
      <p:bldP spid="49" grpId="0"/>
      <p:bldP spid="63" grpId="0" animBg="1"/>
      <p:bldP spid="6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17ABA97B-4B59-4839-BB10-AE3A97EFCC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0" name="Diamond 100">
            <a:extLst>
              <a:ext uri="{FF2B5EF4-FFF2-40B4-BE49-F238E27FC236}">
                <a16:creationId xmlns:a16="http://schemas.microsoft.com/office/drawing/2014/main" id="{DB89A132-79F4-49DA-BADA-D964DA8C6FC7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B7944F18-F72E-45D8-91C4-DDC3FEDB3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Thank You</a:t>
            </a:r>
            <a:endParaRPr lang="en-ID" dirty="0"/>
          </a:p>
        </p:txBody>
      </p:sp>
      <p:sp>
        <p:nvSpPr>
          <p:cNvPr id="18" name="Diamond 18">
            <a:extLst>
              <a:ext uri="{FF2B5EF4-FFF2-40B4-BE49-F238E27FC236}">
                <a16:creationId xmlns:a16="http://schemas.microsoft.com/office/drawing/2014/main" id="{6079519D-9A64-4E1F-9F17-B2465A5330BE}"/>
              </a:ext>
            </a:extLst>
          </p:cNvPr>
          <p:cNvSpPr/>
          <p:nvPr/>
        </p:nvSpPr>
        <p:spPr>
          <a:xfrm>
            <a:off x="1" y="0"/>
            <a:ext cx="3781889" cy="1857168"/>
          </a:xfrm>
          <a:custGeom>
            <a:avLst/>
            <a:gdLst>
              <a:gd name="connsiteX0" fmla="*/ 0 w 3781889"/>
              <a:gd name="connsiteY0" fmla="*/ 0 h 1857168"/>
              <a:gd name="connsiteX1" fmla="*/ 3554690 w 3781889"/>
              <a:gd name="connsiteY1" fmla="*/ 0 h 1857168"/>
              <a:gd name="connsiteX2" fmla="*/ 3781889 w 3781889"/>
              <a:gd name="connsiteY2" fmla="*/ 983571 h 1857168"/>
              <a:gd name="connsiteX3" fmla="*/ 0 w 3781889"/>
              <a:gd name="connsiteY3" fmla="*/ 1857168 h 185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1889" h="1857168">
                <a:moveTo>
                  <a:pt x="0" y="0"/>
                </a:moveTo>
                <a:lnTo>
                  <a:pt x="3554690" y="0"/>
                </a:lnTo>
                <a:lnTo>
                  <a:pt x="3781889" y="983571"/>
                </a:lnTo>
                <a:lnTo>
                  <a:pt x="0" y="185716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D5369B7-D56C-486E-838F-88C5575F8D68}"/>
              </a:ext>
            </a:extLst>
          </p:cNvPr>
          <p:cNvGrpSpPr/>
          <p:nvPr/>
        </p:nvGrpSpPr>
        <p:grpSpPr>
          <a:xfrm>
            <a:off x="5635779" y="6337116"/>
            <a:ext cx="920442" cy="301752"/>
            <a:chOff x="5635779" y="1131019"/>
            <a:chExt cx="920442" cy="301752"/>
          </a:xfrm>
        </p:grpSpPr>
        <p:sp>
          <p:nvSpPr>
            <p:cNvPr id="30" name="Diamond 29">
              <a:extLst>
                <a:ext uri="{FF2B5EF4-FFF2-40B4-BE49-F238E27FC236}">
                  <a16:creationId xmlns:a16="http://schemas.microsoft.com/office/drawing/2014/main" id="{9C1805AB-1C4A-46E0-907F-2C2495B667A5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EE485A5A-221A-4A6E-B42C-95124EF716F1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32" name="Rectangle 101">
                <a:extLst>
                  <a:ext uri="{FF2B5EF4-FFF2-40B4-BE49-F238E27FC236}">
                    <a16:creationId xmlns:a16="http://schemas.microsoft.com/office/drawing/2014/main" id="{7F6AC5C3-9C68-44AB-B06F-99E8B165B5FE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3" name="Rectangle 102">
                <a:extLst>
                  <a:ext uri="{FF2B5EF4-FFF2-40B4-BE49-F238E27FC236}">
                    <a16:creationId xmlns:a16="http://schemas.microsoft.com/office/drawing/2014/main" id="{8EDF98FA-8AE2-4B93-9495-042BD46CF134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3C387DE1-4206-433F-A152-9D410892B7F8}"/>
              </a:ext>
            </a:extLst>
          </p:cNvPr>
          <p:cNvSpPr txBox="1"/>
          <p:nvPr/>
        </p:nvSpPr>
        <p:spPr>
          <a:xfrm>
            <a:off x="4175465" y="4919269"/>
            <a:ext cx="3841072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 of spring which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E330B1-549C-43BE-922E-2DE6C280C730}"/>
              </a:ext>
            </a:extLst>
          </p:cNvPr>
          <p:cNvSpPr txBox="1"/>
          <p:nvPr/>
        </p:nvSpPr>
        <p:spPr>
          <a:xfrm>
            <a:off x="4541521" y="5525144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451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8" grpId="0"/>
      <p:bldP spid="18" grpId="0" animBg="1"/>
      <p:bldP spid="37" grpId="0"/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aphic 64">
            <a:extLst>
              <a:ext uri="{FF2B5EF4-FFF2-40B4-BE49-F238E27FC236}">
                <a16:creationId xmlns:a16="http://schemas.microsoft.com/office/drawing/2014/main" id="{B52704BA-6CF4-42F7-ACA8-55934BC78594}"/>
              </a:ext>
            </a:extLst>
          </p:cNvPr>
          <p:cNvGrpSpPr/>
          <p:nvPr/>
        </p:nvGrpSpPr>
        <p:grpSpPr>
          <a:xfrm>
            <a:off x="2025882" y="788320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2D3B8FE-F29A-4B4A-8A56-885A7F21ECA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7D33D3A-A0C2-4273-9DE7-EBF98B06B10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D3FE3F6F-FAA2-4355-ADCD-06B4C00C18A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37C0475-F3A6-4FEB-86B9-D82160F5536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C4E36442-E29C-469F-9EDC-09DBF227736A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A169BA74-34DD-4D99-8D4D-131524DA19C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408B129A-9A47-42C0-A458-EC7F66B438C3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07BEEA8-8831-4421-BFE4-24AAF91157D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18" name="Diamond 79">
            <a:extLst>
              <a:ext uri="{FF2B5EF4-FFF2-40B4-BE49-F238E27FC236}">
                <a16:creationId xmlns:a16="http://schemas.microsoft.com/office/drawing/2014/main" id="{40D981E7-9D68-4FEB-8818-99D25F3F532B}"/>
              </a:ext>
            </a:extLst>
          </p:cNvPr>
          <p:cNvSpPr/>
          <p:nvPr/>
        </p:nvSpPr>
        <p:spPr>
          <a:xfrm>
            <a:off x="1" y="516065"/>
            <a:ext cx="867959" cy="1573346"/>
          </a:xfrm>
          <a:custGeom>
            <a:avLst/>
            <a:gdLst>
              <a:gd name="connsiteX0" fmla="*/ 507417 w 867959"/>
              <a:gd name="connsiteY0" fmla="*/ 0 h 1573346"/>
              <a:gd name="connsiteX1" fmla="*/ 867959 w 867959"/>
              <a:gd name="connsiteY1" fmla="*/ 1341484 h 1573346"/>
              <a:gd name="connsiteX2" fmla="*/ 0 w 867959"/>
              <a:gd name="connsiteY2" fmla="*/ 1573346 h 1573346"/>
              <a:gd name="connsiteX3" fmla="*/ 0 w 867959"/>
              <a:gd name="connsiteY3" fmla="*/ 135549 h 157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7959" h="1573346">
                <a:moveTo>
                  <a:pt x="507417" y="0"/>
                </a:moveTo>
                <a:lnTo>
                  <a:pt x="867959" y="1341484"/>
                </a:lnTo>
                <a:lnTo>
                  <a:pt x="0" y="1573346"/>
                </a:lnTo>
                <a:lnTo>
                  <a:pt x="0" y="1355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A504DA1B-9850-4DB9-91E0-B0C408C0AE6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11992E57-E34A-4BF9-ABE8-5A5B7DCA76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61627130-0D88-41DC-A0A4-2BD39B0F9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Luxurious </a:t>
            </a:r>
            <a:r>
              <a:rPr lang="en-ID" sz="44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Fashionable Items</a:t>
            </a:r>
            <a:endParaRPr lang="en-ID" dirty="0"/>
          </a:p>
        </p:txBody>
      </p:sp>
      <p:sp>
        <p:nvSpPr>
          <p:cNvPr id="115" name="Diamond 90">
            <a:extLst>
              <a:ext uri="{FF2B5EF4-FFF2-40B4-BE49-F238E27FC236}">
                <a16:creationId xmlns:a16="http://schemas.microsoft.com/office/drawing/2014/main" id="{B4CE401F-4DE9-4E46-B3E1-54028D9A7C3E}"/>
              </a:ext>
            </a:extLst>
          </p:cNvPr>
          <p:cNvSpPr/>
          <p:nvPr/>
        </p:nvSpPr>
        <p:spPr>
          <a:xfrm>
            <a:off x="5633383" y="2781766"/>
            <a:ext cx="4291384" cy="4076235"/>
          </a:xfrm>
          <a:custGeom>
            <a:avLst/>
            <a:gdLst>
              <a:gd name="connsiteX0" fmla="*/ 3747426 w 4291384"/>
              <a:gd name="connsiteY0" fmla="*/ 0 h 4076235"/>
              <a:gd name="connsiteX1" fmla="*/ 4291384 w 4291384"/>
              <a:gd name="connsiteY1" fmla="*/ 3757754 h 4076235"/>
              <a:gd name="connsiteX2" fmla="*/ 2338263 w 4291384"/>
              <a:gd name="connsiteY2" fmla="*/ 4076235 h 4076235"/>
              <a:gd name="connsiteX3" fmla="*/ 501604 w 4291384"/>
              <a:gd name="connsiteY3" fmla="*/ 4076235 h 4076235"/>
              <a:gd name="connsiteX4" fmla="*/ 0 w 4291384"/>
              <a:gd name="connsiteY4" fmla="*/ 611064 h 4076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1384" h="4076235">
                <a:moveTo>
                  <a:pt x="3747426" y="0"/>
                </a:moveTo>
                <a:lnTo>
                  <a:pt x="4291384" y="3757754"/>
                </a:lnTo>
                <a:lnTo>
                  <a:pt x="2338263" y="4076235"/>
                </a:lnTo>
                <a:lnTo>
                  <a:pt x="501604" y="4076235"/>
                </a:lnTo>
                <a:lnTo>
                  <a:pt x="0" y="611064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B4BF8FAC-3111-4E85-B2B3-B79B3C2CEEBB}"/>
              </a:ext>
            </a:extLst>
          </p:cNvPr>
          <p:cNvSpPr/>
          <p:nvPr/>
        </p:nvSpPr>
        <p:spPr>
          <a:xfrm>
            <a:off x="5181600" y="3742678"/>
            <a:ext cx="3657613" cy="273911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C4D538F3-6F03-4F0E-86E7-5A9403BFD29E}"/>
              </a:ext>
            </a:extLst>
          </p:cNvPr>
          <p:cNvSpPr txBox="1"/>
          <p:nvPr/>
        </p:nvSpPr>
        <p:spPr>
          <a:xfrm>
            <a:off x="5806083" y="4550577"/>
            <a:ext cx="2532939" cy="144488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wonderful my whole heart sense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9708E1E-A79E-4946-9530-DC99AE5C39A9}"/>
              </a:ext>
            </a:extLst>
          </p:cNvPr>
          <p:cNvSpPr txBox="1"/>
          <p:nvPr/>
        </p:nvSpPr>
        <p:spPr>
          <a:xfrm>
            <a:off x="5806082" y="4229008"/>
            <a:ext cx="25329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1263059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14" grpId="0"/>
      <p:bldP spid="115" grpId="0" animBg="1"/>
      <p:bldP spid="92" grpId="0" animBg="1"/>
      <p:bldP spid="120" grpId="0"/>
      <p:bldP spid="1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Diamond 115">
            <a:extLst>
              <a:ext uri="{FF2B5EF4-FFF2-40B4-BE49-F238E27FC236}">
                <a16:creationId xmlns:a16="http://schemas.microsoft.com/office/drawing/2014/main" id="{42216FBD-AC1E-467E-AF6E-B3268392967F}"/>
              </a:ext>
            </a:extLst>
          </p:cNvPr>
          <p:cNvSpPr/>
          <p:nvPr/>
        </p:nvSpPr>
        <p:spPr>
          <a:xfrm rot="331878">
            <a:off x="4324560" y="2041960"/>
            <a:ext cx="3089846" cy="3085242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DBAF99CF-531C-4C01-B071-92D1C4D6457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DE2E024-6107-48A4-9619-C53F0DEC1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Story About Collection</a:t>
            </a:r>
            <a:endParaRPr lang="en-ID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C8F7694-A200-4FA2-A160-10B84C7AE26B}"/>
              </a:ext>
            </a:extLst>
          </p:cNvPr>
          <p:cNvSpPr txBox="1"/>
          <p:nvPr/>
        </p:nvSpPr>
        <p:spPr>
          <a:xfrm>
            <a:off x="7840344" y="1842074"/>
            <a:ext cx="3330998" cy="144488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wonderful my whole heart the exquisite sense of mere tranquil existence, that I neglect</a:t>
            </a:r>
          </a:p>
        </p:txBody>
      </p:sp>
      <p:grpSp>
        <p:nvGrpSpPr>
          <p:cNvPr id="91" name="Graphic 64">
            <a:extLst>
              <a:ext uri="{FF2B5EF4-FFF2-40B4-BE49-F238E27FC236}">
                <a16:creationId xmlns:a16="http://schemas.microsoft.com/office/drawing/2014/main" id="{CC16CB9B-C682-4046-A10F-66AE7B645520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5C3CDEC-712F-4604-94D2-A1E6C83B25B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5BC9055-032E-46DD-B293-F863EA5EE5DC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A0521A4-991F-44C2-91F0-3F988D538BF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BE4F14A5-2E26-416E-BBF1-6292B0BBC4EB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53EC7F7-A34C-4E8E-84FC-42EC94ED439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F918A25-36A2-4F3C-9617-FB31B2B29D8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82E7C2F-651B-409E-9500-68BD1D694E69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98DCE4B-9974-459A-B36A-42861ABE036C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0" name="Diamond 79">
            <a:extLst>
              <a:ext uri="{FF2B5EF4-FFF2-40B4-BE49-F238E27FC236}">
                <a16:creationId xmlns:a16="http://schemas.microsoft.com/office/drawing/2014/main" id="{E2D6E942-6686-4C3F-9D67-0979478B959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453F0ED7-5E93-49A3-933F-CB6065FBC759}"/>
              </a:ext>
            </a:extLst>
          </p:cNvPr>
          <p:cNvSpPr/>
          <p:nvPr/>
        </p:nvSpPr>
        <p:spPr>
          <a:xfrm>
            <a:off x="5557421" y="4048966"/>
            <a:ext cx="4807366" cy="212323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35C3379B-948B-40D0-95F2-40CA4B999261}"/>
              </a:ext>
            </a:extLst>
          </p:cNvPr>
          <p:cNvSpPr txBox="1"/>
          <p:nvPr/>
        </p:nvSpPr>
        <p:spPr>
          <a:xfrm>
            <a:off x="1392400" y="5516228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3.125</a:t>
            </a:r>
            <a:endParaRPr lang="en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F74B76AF-94F3-4787-8EAC-F92C1069E1AA}"/>
              </a:ext>
            </a:extLst>
          </p:cNvPr>
          <p:cNvSpPr txBox="1"/>
          <p:nvPr/>
        </p:nvSpPr>
        <p:spPr>
          <a:xfrm>
            <a:off x="1392400" y="6135472"/>
            <a:ext cx="1907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92ACAEAB-2C02-4FA7-A68B-E8AD6D534EE4}"/>
              </a:ext>
            </a:extLst>
          </p:cNvPr>
          <p:cNvSpPr txBox="1"/>
          <p:nvPr/>
        </p:nvSpPr>
        <p:spPr>
          <a:xfrm>
            <a:off x="7334874" y="4821486"/>
            <a:ext cx="2764141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possession of my entire soul, like these morning of spring which I enjoy with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298FA143-41C7-4AF8-9EDC-A9252B1DAF0A}"/>
              </a:ext>
            </a:extLst>
          </p:cNvPr>
          <p:cNvSpPr txBox="1"/>
          <p:nvPr/>
        </p:nvSpPr>
        <p:spPr>
          <a:xfrm>
            <a:off x="7334874" y="4508795"/>
            <a:ext cx="25329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" name="PpHolder12">
            <a:extLst>
              <a:ext uri="{FF2B5EF4-FFF2-40B4-BE49-F238E27FC236}">
                <a16:creationId xmlns:a16="http://schemas.microsoft.com/office/drawing/2014/main" id="{8EB82646-3105-4605-A688-FCC6D91C523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4" name="Diamond 123">
            <a:extLst>
              <a:ext uri="{FF2B5EF4-FFF2-40B4-BE49-F238E27FC236}">
                <a16:creationId xmlns:a16="http://schemas.microsoft.com/office/drawing/2014/main" id="{D0C6602B-D67F-4B65-8FA5-D28003054D2F}"/>
              </a:ext>
            </a:extLst>
          </p:cNvPr>
          <p:cNvSpPr/>
          <p:nvPr/>
        </p:nvSpPr>
        <p:spPr>
          <a:xfrm>
            <a:off x="6401760" y="4808832"/>
            <a:ext cx="603504" cy="603504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C962F65A-FFFF-4D33-9C26-4EA75BB7DA5B}"/>
              </a:ext>
            </a:extLst>
          </p:cNvPr>
          <p:cNvGrpSpPr/>
          <p:nvPr/>
        </p:nvGrpSpPr>
        <p:grpSpPr>
          <a:xfrm>
            <a:off x="6600140" y="4983592"/>
            <a:ext cx="206745" cy="253984"/>
            <a:chOff x="7580081" y="4237943"/>
            <a:chExt cx="566001" cy="695325"/>
          </a:xfrm>
          <a:solidFill>
            <a:schemeClr val="bg2"/>
          </a:solidFill>
        </p:grpSpPr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5C4E8C5B-14D1-48D2-93E5-0943E232923D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0971104-5E7E-4E5B-A261-677C71C6FBE9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7" name="Diamond 100">
            <a:extLst>
              <a:ext uri="{FF2B5EF4-FFF2-40B4-BE49-F238E27FC236}">
                <a16:creationId xmlns:a16="http://schemas.microsoft.com/office/drawing/2014/main" id="{1EAA459C-01E0-4886-8653-075BD6A917B1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0236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14" grpId="0"/>
      <p:bldP spid="85" grpId="0"/>
      <p:bldP spid="100" grpId="0" animBg="1"/>
      <p:bldP spid="109" grpId="0" animBg="1"/>
      <p:bldP spid="113" grpId="0"/>
      <p:bldP spid="114" grpId="0"/>
      <p:bldP spid="128" grpId="0"/>
      <p:bldP spid="129" grpId="0"/>
      <p:bldP spid="124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aphic 64">
            <a:extLst>
              <a:ext uri="{FF2B5EF4-FFF2-40B4-BE49-F238E27FC236}">
                <a16:creationId xmlns:a16="http://schemas.microsoft.com/office/drawing/2014/main" id="{60558BF5-148A-481D-BB48-5625AB4D84E4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16470AB-5D10-48FA-83D1-A0CB7F7E4003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AF3F60B-9B3D-4543-9D7E-8C11860BDD9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8861F08A-FC50-4136-BFC8-7F2C153DC365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E19E5DC2-B988-4620-81B7-097F2416B422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F768853-88BC-4D4A-A738-F34D2F04AA1B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4F411B5-812D-4F80-92EC-C886F61AC45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AC62B38-A983-460D-A082-B4F7A074EB1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CA6221F-C07E-4091-BBF6-ECC32C4D2470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7" name="Diamond 79">
            <a:extLst>
              <a:ext uri="{FF2B5EF4-FFF2-40B4-BE49-F238E27FC236}">
                <a16:creationId xmlns:a16="http://schemas.microsoft.com/office/drawing/2014/main" id="{ED0C948D-930A-49E8-BA1C-D5135C3207E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C67CFAB5-53B3-4A3A-B36A-7F1FB427AD54}"/>
              </a:ext>
            </a:extLst>
          </p:cNvPr>
          <p:cNvSpPr txBox="1"/>
          <p:nvPr/>
        </p:nvSpPr>
        <p:spPr>
          <a:xfrm>
            <a:off x="1368616" y="3001573"/>
            <a:ext cx="4403678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wonderful my whole heart the exquisite sense</a:t>
            </a:r>
          </a:p>
        </p:txBody>
      </p:sp>
      <p:sp>
        <p:nvSpPr>
          <p:cNvPr id="105" name="Diamond 104">
            <a:extLst>
              <a:ext uri="{FF2B5EF4-FFF2-40B4-BE49-F238E27FC236}">
                <a16:creationId xmlns:a16="http://schemas.microsoft.com/office/drawing/2014/main" id="{983DE4E9-8B88-4754-A98B-FBE958878E38}"/>
              </a:ext>
            </a:extLst>
          </p:cNvPr>
          <p:cNvSpPr/>
          <p:nvPr/>
        </p:nvSpPr>
        <p:spPr>
          <a:xfrm>
            <a:off x="1466988" y="4056660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959FA1FE-04C3-43AC-A6CC-5ACEF4F72ADA}"/>
              </a:ext>
            </a:extLst>
          </p:cNvPr>
          <p:cNvSpPr txBox="1"/>
          <p:nvPr/>
        </p:nvSpPr>
        <p:spPr>
          <a:xfrm>
            <a:off x="1759029" y="4003494"/>
            <a:ext cx="39319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 has taken possession entire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FFB6E6A-E00C-458E-A554-DA7A48EF2F23}"/>
              </a:ext>
            </a:extLst>
          </p:cNvPr>
          <p:cNvSpPr txBox="1"/>
          <p:nvPr/>
        </p:nvSpPr>
        <p:spPr>
          <a:xfrm>
            <a:off x="1759029" y="4334185"/>
            <a:ext cx="3931920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exquisite sense of mere tranquil existence, that I neglect</a:t>
            </a:r>
          </a:p>
        </p:txBody>
      </p:sp>
      <p:sp>
        <p:nvSpPr>
          <p:cNvPr id="108" name="Diamond 107">
            <a:extLst>
              <a:ext uri="{FF2B5EF4-FFF2-40B4-BE49-F238E27FC236}">
                <a16:creationId xmlns:a16="http://schemas.microsoft.com/office/drawing/2014/main" id="{927D86A1-CFCC-4B69-A83E-AE19E5052A45}"/>
              </a:ext>
            </a:extLst>
          </p:cNvPr>
          <p:cNvSpPr/>
          <p:nvPr/>
        </p:nvSpPr>
        <p:spPr>
          <a:xfrm>
            <a:off x="1466988" y="4476861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9" name="Diamond 108">
            <a:extLst>
              <a:ext uri="{FF2B5EF4-FFF2-40B4-BE49-F238E27FC236}">
                <a16:creationId xmlns:a16="http://schemas.microsoft.com/office/drawing/2014/main" id="{E4FB3E97-CF42-4457-AC37-901CD9B7A815}"/>
              </a:ext>
            </a:extLst>
          </p:cNvPr>
          <p:cNvSpPr/>
          <p:nvPr/>
        </p:nvSpPr>
        <p:spPr>
          <a:xfrm>
            <a:off x="1467848" y="5102693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B85C5A4E-3042-4B93-A59E-8DF4DF8F9A00}"/>
              </a:ext>
            </a:extLst>
          </p:cNvPr>
          <p:cNvSpPr txBox="1"/>
          <p:nvPr/>
        </p:nvSpPr>
        <p:spPr>
          <a:xfrm>
            <a:off x="1759889" y="5049527"/>
            <a:ext cx="39319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 has taken possession entire</a:t>
            </a:r>
          </a:p>
        </p:txBody>
      </p:sp>
      <p:sp>
        <p:nvSpPr>
          <p:cNvPr id="111" name="Diamond 100">
            <a:extLst>
              <a:ext uri="{FF2B5EF4-FFF2-40B4-BE49-F238E27FC236}">
                <a16:creationId xmlns:a16="http://schemas.microsoft.com/office/drawing/2014/main" id="{C9F48A9C-D059-4702-9EEA-6DF15CA36253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4" name="Diamond 113">
            <a:extLst>
              <a:ext uri="{FF2B5EF4-FFF2-40B4-BE49-F238E27FC236}">
                <a16:creationId xmlns:a16="http://schemas.microsoft.com/office/drawing/2014/main" id="{E6E53551-3829-4F66-89FD-D23D7682F706}"/>
              </a:ext>
            </a:extLst>
          </p:cNvPr>
          <p:cNvSpPr/>
          <p:nvPr/>
        </p:nvSpPr>
        <p:spPr>
          <a:xfrm rot="21323471">
            <a:off x="9412301" y="697157"/>
            <a:ext cx="2103750" cy="2100615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140E2AE1-C77F-4927-AC11-84836DFF05BA}"/>
              </a:ext>
            </a:extLst>
          </p:cNvPr>
          <p:cNvSpPr txBox="1"/>
          <p:nvPr/>
        </p:nvSpPr>
        <p:spPr>
          <a:xfrm>
            <a:off x="7900245" y="796479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spc="300" dirty="0">
                <a:solidFill>
                  <a:schemeClr val="accent1"/>
                </a:solidFill>
                <a:latin typeface="+mj-lt"/>
              </a:rPr>
              <a:t>Best Seller</a:t>
            </a:r>
            <a:endParaRPr lang="en-ID" sz="1400" spc="3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PpHolder13">
            <a:extLst>
              <a:ext uri="{FF2B5EF4-FFF2-40B4-BE49-F238E27FC236}">
                <a16:creationId xmlns:a16="http://schemas.microsoft.com/office/drawing/2014/main" id="{95D2B0FF-8367-4B2E-A0A5-8214F36064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7DBA9D4-C018-4986-A0A8-BE128BB6D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Our Purpose For Every Quality</a:t>
            </a:r>
            <a:endParaRPr lang="en-ID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0A2A408F-B567-4F14-B03A-6F89234B321C}"/>
              </a:ext>
            </a:extLst>
          </p:cNvPr>
          <p:cNvSpPr txBox="1"/>
          <p:nvPr/>
        </p:nvSpPr>
        <p:spPr>
          <a:xfrm>
            <a:off x="5932326" y="3869560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6873BDFD-5FAC-4F74-B0A6-2FA08E0D1444}"/>
              </a:ext>
            </a:extLst>
          </p:cNvPr>
          <p:cNvSpPr txBox="1"/>
          <p:nvPr/>
        </p:nvSpPr>
        <p:spPr>
          <a:xfrm>
            <a:off x="7299361" y="6045838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367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4" grpId="0"/>
      <p:bldP spid="105" grpId="0" animBg="1"/>
      <p:bldP spid="106" grpId="0"/>
      <p:bldP spid="107" grpId="0"/>
      <p:bldP spid="108" grpId="0" animBg="1"/>
      <p:bldP spid="109" grpId="0" animBg="1"/>
      <p:bldP spid="110" grpId="0"/>
      <p:bldP spid="111" grpId="0" animBg="1"/>
      <p:bldP spid="114" grpId="0" animBg="1"/>
      <p:bldP spid="115" grpId="0"/>
      <p:bldP spid="4" grpId="0"/>
      <p:bldP spid="117" grpId="0"/>
      <p:bldP spid="1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Diamond 100">
            <a:extLst>
              <a:ext uri="{FF2B5EF4-FFF2-40B4-BE49-F238E27FC236}">
                <a16:creationId xmlns:a16="http://schemas.microsoft.com/office/drawing/2014/main" id="{921120F3-7238-4B9E-9488-5D21AD68ED71}"/>
              </a:ext>
            </a:extLst>
          </p:cNvPr>
          <p:cNvSpPr/>
          <p:nvPr/>
        </p:nvSpPr>
        <p:spPr>
          <a:xfrm flipH="1">
            <a:off x="-1" y="194298"/>
            <a:ext cx="2628475" cy="6663704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81" name="Graphic 64">
            <a:extLst>
              <a:ext uri="{FF2B5EF4-FFF2-40B4-BE49-F238E27FC236}">
                <a16:creationId xmlns:a16="http://schemas.microsoft.com/office/drawing/2014/main" id="{BE9F36DC-5A60-4E4C-B1A5-4A67E3E417A2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7C16E61-7902-4F55-9F15-B4BDF4D5517C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5FAAA52A-87BA-445B-808C-FE43C76C48D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3D90527-E8EC-4DC2-877A-ABFA6908E74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19441CD-BE22-409A-BD32-D6ED3092D02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80EDDBD-EC94-4D5D-8C95-EA403E18EF0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89BE74A-8FBF-4659-923A-BA958DD35227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6BF76F5-8058-4A4E-BF4F-08A29BF954DC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54BE42E-9980-49F0-8571-7B3257612D4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PpHolder3">
            <a:extLst>
              <a:ext uri="{FF2B5EF4-FFF2-40B4-BE49-F238E27FC236}">
                <a16:creationId xmlns:a16="http://schemas.microsoft.com/office/drawing/2014/main" id="{2D7CDD89-1465-4737-9DD1-E93105C5DB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FDC5AC8-5841-418B-8C47-BC3803108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History Timeline</a:t>
            </a:r>
            <a:endParaRPr lang="en-ID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55F098D-EC33-4675-83DF-069199D81852}"/>
              </a:ext>
            </a:extLst>
          </p:cNvPr>
          <p:cNvSpPr txBox="1"/>
          <p:nvPr/>
        </p:nvSpPr>
        <p:spPr>
          <a:xfrm>
            <a:off x="4005085" y="1989805"/>
            <a:ext cx="2628476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spring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2A2B6D1-276B-4B33-89F2-5B3BF2CF751D}"/>
              </a:ext>
            </a:extLst>
          </p:cNvPr>
          <p:cNvSpPr txBox="1"/>
          <p:nvPr/>
        </p:nvSpPr>
        <p:spPr>
          <a:xfrm>
            <a:off x="4005085" y="3381405"/>
            <a:ext cx="2628476" cy="22758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absorbed in the exquisite sense tranquil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C74657E-E25F-4A46-9B67-3A4F53BB34E9}"/>
              </a:ext>
            </a:extLst>
          </p:cNvPr>
          <p:cNvSpPr txBox="1"/>
          <p:nvPr/>
        </p:nvSpPr>
        <p:spPr>
          <a:xfrm>
            <a:off x="4005085" y="3107230"/>
            <a:ext cx="242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FEAEDD9-5FAA-4CC2-9D01-161BF2ED5A18}"/>
              </a:ext>
            </a:extLst>
          </p:cNvPr>
          <p:cNvSpPr txBox="1"/>
          <p:nvPr/>
        </p:nvSpPr>
        <p:spPr>
          <a:xfrm>
            <a:off x="2050846" y="205615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2012 –2014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82D3B84-4B38-4504-BCD8-24FA5F8EFB8A}"/>
              </a:ext>
            </a:extLst>
          </p:cNvPr>
          <p:cNvSpPr txBox="1"/>
          <p:nvPr/>
        </p:nvSpPr>
        <p:spPr>
          <a:xfrm>
            <a:off x="2050846" y="2379738"/>
            <a:ext cx="1907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CB41715-7478-4818-A59C-3CAC746CEB2D}"/>
              </a:ext>
            </a:extLst>
          </p:cNvPr>
          <p:cNvSpPr txBox="1"/>
          <p:nvPr/>
        </p:nvSpPr>
        <p:spPr>
          <a:xfrm>
            <a:off x="7477040" y="267326"/>
            <a:ext cx="2927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2012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53A420B-D377-4D28-AA18-04D26E8D6E24}"/>
              </a:ext>
            </a:extLst>
          </p:cNvPr>
          <p:cNvSpPr txBox="1"/>
          <p:nvPr/>
        </p:nvSpPr>
        <p:spPr>
          <a:xfrm>
            <a:off x="9820746" y="5144125"/>
            <a:ext cx="2927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2014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6444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" grpId="0"/>
      <p:bldP spid="74" grpId="0"/>
      <p:bldP spid="75" grpId="0"/>
      <p:bldP spid="76" grpId="0"/>
      <p:bldP spid="78" grpId="0"/>
      <p:bldP spid="79" grpId="0"/>
      <p:bldP spid="94" grpId="0"/>
      <p:bldP spid="9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20D311B4-83F0-4F2B-ACF6-C555938068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52C4BDD-BF82-4130-B3AB-7DC138ABD4E9}"/>
              </a:ext>
            </a:extLst>
          </p:cNvPr>
          <p:cNvSpPr txBox="1"/>
          <p:nvPr/>
        </p:nvSpPr>
        <p:spPr>
          <a:xfrm>
            <a:off x="-142960" y="267326"/>
            <a:ext cx="2927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2014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3AABC26-AEA6-4EF2-9D29-3F6EE030C1F2}"/>
              </a:ext>
            </a:extLst>
          </p:cNvPr>
          <p:cNvSpPr txBox="1"/>
          <p:nvPr/>
        </p:nvSpPr>
        <p:spPr>
          <a:xfrm>
            <a:off x="3100453" y="5144125"/>
            <a:ext cx="2927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2018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C347B867-E2EC-4187-A39C-91197428CBC5}"/>
              </a:ext>
            </a:extLst>
          </p:cNvPr>
          <p:cNvSpPr txBox="1"/>
          <p:nvPr/>
        </p:nvSpPr>
        <p:spPr>
          <a:xfrm>
            <a:off x="8338281" y="1989805"/>
            <a:ext cx="2628476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spring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225C258-835D-46F9-BC49-983DEB6DD522}"/>
              </a:ext>
            </a:extLst>
          </p:cNvPr>
          <p:cNvSpPr txBox="1"/>
          <p:nvPr/>
        </p:nvSpPr>
        <p:spPr>
          <a:xfrm>
            <a:off x="8338281" y="3381405"/>
            <a:ext cx="2628476" cy="22758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absorbed in the exquisite sense tranquil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2448502-A4DE-4CE0-A6D0-A95F2C4CAE8A}"/>
              </a:ext>
            </a:extLst>
          </p:cNvPr>
          <p:cNvSpPr txBox="1"/>
          <p:nvPr/>
        </p:nvSpPr>
        <p:spPr>
          <a:xfrm>
            <a:off x="8338281" y="3107230"/>
            <a:ext cx="242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865D224B-5971-4F78-990F-372712A8A325}"/>
              </a:ext>
            </a:extLst>
          </p:cNvPr>
          <p:cNvSpPr txBox="1"/>
          <p:nvPr/>
        </p:nvSpPr>
        <p:spPr>
          <a:xfrm>
            <a:off x="6384042" y="205615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2014 –2018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F754C59-7D8A-4BD6-AAF3-2B2E89708505}"/>
              </a:ext>
            </a:extLst>
          </p:cNvPr>
          <p:cNvSpPr txBox="1"/>
          <p:nvPr/>
        </p:nvSpPr>
        <p:spPr>
          <a:xfrm>
            <a:off x="6384042" y="2379738"/>
            <a:ext cx="1907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grpSp>
        <p:nvGrpSpPr>
          <p:cNvPr id="79" name="Graphic 64">
            <a:extLst>
              <a:ext uri="{FF2B5EF4-FFF2-40B4-BE49-F238E27FC236}">
                <a16:creationId xmlns:a16="http://schemas.microsoft.com/office/drawing/2014/main" id="{03BF90C1-5B01-488F-B044-BC57A1B2ADC2}"/>
              </a:ext>
            </a:extLst>
          </p:cNvPr>
          <p:cNvGrpSpPr/>
          <p:nvPr/>
        </p:nvGrpSpPr>
        <p:grpSpPr>
          <a:xfrm>
            <a:off x="10990335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DC323A04-18CA-4151-8251-04FF63501716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AFA8A9C-6FB0-4074-B4E4-035FE10F082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EDEEEE6-4E29-46CC-85E1-08102842F75A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9E4FEEC8-B4FE-4D68-8E1D-4405FCA0BF3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D2A75CF-035A-4414-8E30-E42B54357ADB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0D14D048-E5D5-4B39-8F5E-455ED47B832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28FB515A-2125-44AD-B98D-C411227E673E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3467C2B9-1288-4ED7-A306-C43BC0A390B7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8" name="Diamond 79">
            <a:extLst>
              <a:ext uri="{FF2B5EF4-FFF2-40B4-BE49-F238E27FC236}">
                <a16:creationId xmlns:a16="http://schemas.microsoft.com/office/drawing/2014/main" id="{FBDE85CE-9A93-47B0-BC3C-FDEE4FF76EC2}"/>
              </a:ext>
            </a:extLst>
          </p:cNvPr>
          <p:cNvSpPr/>
          <p:nvPr/>
        </p:nvSpPr>
        <p:spPr>
          <a:xfrm flipH="1">
            <a:off x="12043249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21" name="Diamond 100">
            <a:extLst>
              <a:ext uri="{FF2B5EF4-FFF2-40B4-BE49-F238E27FC236}">
                <a16:creationId xmlns:a16="http://schemas.microsoft.com/office/drawing/2014/main" id="{A4783425-0849-49AD-9204-4443B1BE2860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5511844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/>
      <p:bldP spid="75" grpId="0"/>
      <p:bldP spid="76" grpId="0"/>
      <p:bldP spid="77" grpId="0"/>
      <p:bldP spid="78" grpId="0"/>
      <p:bldP spid="98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Diamond 102">
            <a:extLst>
              <a:ext uri="{FF2B5EF4-FFF2-40B4-BE49-F238E27FC236}">
                <a16:creationId xmlns:a16="http://schemas.microsoft.com/office/drawing/2014/main" id="{6A91D0CF-3161-4362-B6A3-AACBBE407C0F}"/>
              </a:ext>
            </a:extLst>
          </p:cNvPr>
          <p:cNvSpPr/>
          <p:nvPr/>
        </p:nvSpPr>
        <p:spPr>
          <a:xfrm>
            <a:off x="4261175" y="0"/>
            <a:ext cx="2096948" cy="1733232"/>
          </a:xfrm>
          <a:custGeom>
            <a:avLst/>
            <a:gdLst>
              <a:gd name="connsiteX0" fmla="*/ 708403 w 2096948"/>
              <a:gd name="connsiteY0" fmla="*/ 0 h 1733232"/>
              <a:gd name="connsiteX1" fmla="*/ 1440124 w 2096948"/>
              <a:gd name="connsiteY1" fmla="*/ 0 h 1733232"/>
              <a:gd name="connsiteX2" fmla="*/ 2096948 w 2096948"/>
              <a:gd name="connsiteY2" fmla="*/ 770842 h 1733232"/>
              <a:gd name="connsiteX3" fmla="*/ 964080 w 2096948"/>
              <a:gd name="connsiteY3" fmla="*/ 1733232 h 1733232"/>
              <a:gd name="connsiteX4" fmla="*/ 0 w 2096948"/>
              <a:gd name="connsiteY4" fmla="*/ 601801 h 1733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6948" h="1733232">
                <a:moveTo>
                  <a:pt x="708403" y="0"/>
                </a:moveTo>
                <a:lnTo>
                  <a:pt x="1440124" y="0"/>
                </a:lnTo>
                <a:lnTo>
                  <a:pt x="2096948" y="770842"/>
                </a:lnTo>
                <a:lnTo>
                  <a:pt x="964080" y="1733232"/>
                </a:lnTo>
                <a:lnTo>
                  <a:pt x="0" y="6018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42068C4-AC98-4A65-8A69-7E2E21AE8C9E}"/>
              </a:ext>
            </a:extLst>
          </p:cNvPr>
          <p:cNvSpPr txBox="1"/>
          <p:nvPr/>
        </p:nvSpPr>
        <p:spPr>
          <a:xfrm rot="5400000" flipH="1">
            <a:off x="9911366" y="3290501"/>
            <a:ext cx="202511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spc="3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3BDF373-E55B-45F6-83A3-2D5C98DE9FBA}"/>
              </a:ext>
            </a:extLst>
          </p:cNvPr>
          <p:cNvSpPr txBox="1"/>
          <p:nvPr/>
        </p:nvSpPr>
        <p:spPr>
          <a:xfrm rot="5400000" flipH="1">
            <a:off x="9902583" y="5165440"/>
            <a:ext cx="202511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spc="3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0BE8C76-74BC-4942-A20E-FE36AD7F471E}"/>
              </a:ext>
            </a:extLst>
          </p:cNvPr>
          <p:cNvSpPr txBox="1"/>
          <p:nvPr/>
        </p:nvSpPr>
        <p:spPr>
          <a:xfrm rot="5400000" flipH="1">
            <a:off x="9911365" y="1415561"/>
            <a:ext cx="202511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spc="3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B52CE9A-99B0-4978-9B02-8D84278C8874}"/>
              </a:ext>
            </a:extLst>
          </p:cNvPr>
          <p:cNvSpPr txBox="1"/>
          <p:nvPr/>
        </p:nvSpPr>
        <p:spPr>
          <a:xfrm>
            <a:off x="1014162" y="3679884"/>
            <a:ext cx="3424072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</p:txBody>
      </p:sp>
      <p:sp>
        <p:nvSpPr>
          <p:cNvPr id="86" name="Freeform 350">
            <a:extLst>
              <a:ext uri="{FF2B5EF4-FFF2-40B4-BE49-F238E27FC236}">
                <a16:creationId xmlns:a16="http://schemas.microsoft.com/office/drawing/2014/main" id="{93343BD7-2144-4C43-A125-A20B7294A7C1}"/>
              </a:ext>
            </a:extLst>
          </p:cNvPr>
          <p:cNvSpPr>
            <a:spLocks noEditPoints="1"/>
          </p:cNvSpPr>
          <p:nvPr/>
        </p:nvSpPr>
        <p:spPr bwMode="auto">
          <a:xfrm>
            <a:off x="1122815" y="5030965"/>
            <a:ext cx="270996" cy="203024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098FE48-1CE4-4893-81DD-300CE7F090E5}"/>
              </a:ext>
            </a:extLst>
          </p:cNvPr>
          <p:cNvSpPr txBox="1"/>
          <p:nvPr/>
        </p:nvSpPr>
        <p:spPr>
          <a:xfrm>
            <a:off x="1477573" y="4993978"/>
            <a:ext cx="109728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Description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872EB93-35A0-439E-809D-147999EB6155}"/>
              </a:ext>
            </a:extLst>
          </p:cNvPr>
          <p:cNvSpPr txBox="1"/>
          <p:nvPr/>
        </p:nvSpPr>
        <p:spPr>
          <a:xfrm>
            <a:off x="3034004" y="4996158"/>
            <a:ext cx="14726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Description</a:t>
            </a:r>
          </a:p>
        </p:txBody>
      </p:sp>
      <p:sp>
        <p:nvSpPr>
          <p:cNvPr id="79" name="Freeform 5">
            <a:extLst>
              <a:ext uri="{FF2B5EF4-FFF2-40B4-BE49-F238E27FC236}">
                <a16:creationId xmlns:a16="http://schemas.microsoft.com/office/drawing/2014/main" id="{DE2ECF83-5CD9-42DF-AD44-1829C147B2D1}"/>
              </a:ext>
            </a:extLst>
          </p:cNvPr>
          <p:cNvSpPr>
            <a:spLocks noEditPoints="1"/>
          </p:cNvSpPr>
          <p:nvPr/>
        </p:nvSpPr>
        <p:spPr bwMode="auto">
          <a:xfrm>
            <a:off x="2731336" y="5483708"/>
            <a:ext cx="217930" cy="217930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96E876FC-7F19-42C2-AD0B-37B485E15A6F}"/>
              </a:ext>
            </a:extLst>
          </p:cNvPr>
          <p:cNvSpPr txBox="1"/>
          <p:nvPr/>
        </p:nvSpPr>
        <p:spPr>
          <a:xfrm>
            <a:off x="1477573" y="5454174"/>
            <a:ext cx="109728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Description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7AC955F-A7DD-4057-91FE-DD5669A2C0FE}"/>
              </a:ext>
            </a:extLst>
          </p:cNvPr>
          <p:cNvSpPr txBox="1"/>
          <p:nvPr/>
        </p:nvSpPr>
        <p:spPr>
          <a:xfrm>
            <a:off x="3034004" y="5456354"/>
            <a:ext cx="14726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Description</a:t>
            </a:r>
          </a:p>
        </p:txBody>
      </p:sp>
      <p:sp>
        <p:nvSpPr>
          <p:cNvPr id="3" name="PpHolder12">
            <a:extLst>
              <a:ext uri="{FF2B5EF4-FFF2-40B4-BE49-F238E27FC236}">
                <a16:creationId xmlns:a16="http://schemas.microsoft.com/office/drawing/2014/main" id="{1443A21D-1310-4582-B654-680248B82A5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2A43765C-0DC3-4118-AB3E-3933E6347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Luxurious </a:t>
            </a:r>
            <a:r>
              <a:rPr lang="en-ID" sz="44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Fashionable Services</a:t>
            </a:r>
            <a:endParaRPr lang="en-ID" dirty="0"/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C4600287-FDA4-47D4-ACFC-A7D30F239291}"/>
              </a:ext>
            </a:extLst>
          </p:cNvPr>
          <p:cNvGrpSpPr>
            <a:grpSpLocks noChangeAspect="1"/>
          </p:cNvGrpSpPr>
          <p:nvPr/>
        </p:nvGrpSpPr>
        <p:grpSpPr>
          <a:xfrm>
            <a:off x="1122606" y="5469327"/>
            <a:ext cx="274320" cy="246692"/>
            <a:chOff x="5698807" y="3071812"/>
            <a:chExt cx="794384" cy="714375"/>
          </a:xfrm>
          <a:solidFill>
            <a:schemeClr val="accent1"/>
          </a:solidFill>
        </p:grpSpPr>
        <p:sp>
          <p:nvSpPr>
            <p:cNvPr id="109" name="Graphic 7" descr="Crown with solid fill">
              <a:extLst>
                <a:ext uri="{FF2B5EF4-FFF2-40B4-BE49-F238E27FC236}">
                  <a16:creationId xmlns:a16="http://schemas.microsoft.com/office/drawing/2014/main" id="{96B5E6BE-7B3C-4726-B2D0-84A5A7A01871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Graphic 7" descr="Crown with solid fill">
              <a:extLst>
                <a:ext uri="{FF2B5EF4-FFF2-40B4-BE49-F238E27FC236}">
                  <a16:creationId xmlns:a16="http://schemas.microsoft.com/office/drawing/2014/main" id="{C9727EDE-E6CC-4FE6-A359-A7E9FFF6139E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Graphic 7" descr="Crown with solid fill">
              <a:extLst>
                <a:ext uri="{FF2B5EF4-FFF2-40B4-BE49-F238E27FC236}">
                  <a16:creationId xmlns:a16="http://schemas.microsoft.com/office/drawing/2014/main" id="{B9F21F7C-E3C2-43F2-BC47-BBC6184C9E15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Graphic 7" descr="Crown with solid fill">
              <a:extLst>
                <a:ext uri="{FF2B5EF4-FFF2-40B4-BE49-F238E27FC236}">
                  <a16:creationId xmlns:a16="http://schemas.microsoft.com/office/drawing/2014/main" id="{306B51AF-6692-4381-9D8A-ECA4AC2481AE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Graphic 7" descr="Crown with solid fill">
              <a:extLst>
                <a:ext uri="{FF2B5EF4-FFF2-40B4-BE49-F238E27FC236}">
                  <a16:creationId xmlns:a16="http://schemas.microsoft.com/office/drawing/2014/main" id="{CF732B0F-F192-4B68-B1B4-5B9EAFAAD806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A780CA30-72A3-4C60-81D4-DFF603F33D88}"/>
              </a:ext>
            </a:extLst>
          </p:cNvPr>
          <p:cNvGrpSpPr>
            <a:grpSpLocks noChangeAspect="1"/>
          </p:cNvGrpSpPr>
          <p:nvPr/>
        </p:nvGrpSpPr>
        <p:grpSpPr>
          <a:xfrm>
            <a:off x="2731336" y="4993978"/>
            <a:ext cx="223299" cy="274320"/>
            <a:chOff x="7580081" y="4237943"/>
            <a:chExt cx="566001" cy="695325"/>
          </a:xfrm>
          <a:solidFill>
            <a:schemeClr val="accent1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3D5B9300-F10F-4450-96E4-7A3BD049AED8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4285E70-2287-4F1D-AA28-2E485FF6C055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5" name="Graphic 64">
            <a:extLst>
              <a:ext uri="{FF2B5EF4-FFF2-40B4-BE49-F238E27FC236}">
                <a16:creationId xmlns:a16="http://schemas.microsoft.com/office/drawing/2014/main" id="{55DF40AC-E93A-43D4-8108-FA2DE4E0A0BA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0578991-D0B4-4E9F-AC6C-907B8A99CEC9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3EB5600-46ED-4D34-A5A0-99DC32BEAA3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523DAA1-068A-43ED-A979-BD63C09FFDC4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C338E75-F3E8-4298-9AB3-FCE907460DA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DAD1764F-42AF-42DA-9F5E-68A10B93F5C1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17EAB3E-47A1-42D8-AA22-639FFBF9AD1C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A5A6B20-D752-4BA7-A288-3CD3C8C52F7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7D9573D-F4A4-4A85-91BD-E3220D8439AA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4" name="Diamond 79">
            <a:extLst>
              <a:ext uri="{FF2B5EF4-FFF2-40B4-BE49-F238E27FC236}">
                <a16:creationId xmlns:a16="http://schemas.microsoft.com/office/drawing/2014/main" id="{FE2D15CB-6083-4625-BADD-6DA844E8EC61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5" name="Diamond 100">
            <a:extLst>
              <a:ext uri="{FF2B5EF4-FFF2-40B4-BE49-F238E27FC236}">
                <a16:creationId xmlns:a16="http://schemas.microsoft.com/office/drawing/2014/main" id="{4FDEF1A4-A9DE-4664-B205-46456E61A770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58684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74" grpId="0"/>
      <p:bldP spid="75" grpId="0"/>
      <p:bldP spid="76" grpId="0"/>
      <p:bldP spid="84" grpId="0"/>
      <p:bldP spid="86" grpId="0" animBg="1"/>
      <p:bldP spid="88" grpId="0"/>
      <p:bldP spid="77" grpId="0"/>
      <p:bldP spid="79" grpId="0" animBg="1"/>
      <p:bldP spid="100" grpId="0"/>
      <p:bldP spid="101" grpId="0"/>
      <p:bldP spid="19" grpId="0"/>
      <p:bldP spid="44" grpId="0" animBg="1"/>
      <p:bldP spid="45" grpId="0" animBg="1"/>
    </p:bldLst>
  </p:timing>
</p:sld>
</file>

<file path=ppt/theme/theme1.xml><?xml version="1.0" encoding="utf-8"?>
<a:theme xmlns:a="http://schemas.openxmlformats.org/drawingml/2006/main" name="1_Office Theme">
  <a:themeElements>
    <a:clrScheme name="Colors 94">
      <a:dk1>
        <a:srgbClr val="3C3C3C"/>
      </a:dk1>
      <a:lt1>
        <a:srgbClr val="FFFFFF"/>
      </a:lt1>
      <a:dk2>
        <a:srgbClr val="313C41"/>
      </a:dk2>
      <a:lt2>
        <a:srgbClr val="FFFFFF"/>
      </a:lt2>
      <a:accent1>
        <a:srgbClr val="AD84C6"/>
      </a:accent1>
      <a:accent2>
        <a:srgbClr val="8784C7"/>
      </a:accent2>
      <a:accent3>
        <a:srgbClr val="7C78C2"/>
      </a:accent3>
      <a:accent4>
        <a:srgbClr val="716DBB"/>
      </a:accent4>
      <a:accent5>
        <a:srgbClr val="6965B7"/>
      </a:accent5>
      <a:accent6>
        <a:srgbClr val="635FB5"/>
      </a:accent6>
      <a:hlink>
        <a:srgbClr val="0563C1"/>
      </a:hlink>
      <a:folHlink>
        <a:srgbClr val="954F72"/>
      </a:folHlink>
    </a:clrScheme>
    <a:fontScheme name="Vidaloka &amp; Raleway">
      <a:majorFont>
        <a:latin typeface="Vidaloka "/>
        <a:ea typeface=""/>
        <a:cs typeface=""/>
      </a:majorFont>
      <a:minorFont>
        <a:latin typeface="Raleway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759</TotalTime>
  <Words>1755</Words>
  <Application>Microsoft Office PowerPoint</Application>
  <PresentationFormat>Widescreen</PresentationFormat>
  <Paragraphs>234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Raleway</vt:lpstr>
      <vt:lpstr>Vidaloka </vt:lpstr>
      <vt:lpstr>1_Office Theme</vt:lpstr>
      <vt:lpstr>PowerPoint Presentation</vt:lpstr>
      <vt:lpstr>Welcome</vt:lpstr>
      <vt:lpstr>PowerPoint Presentation</vt:lpstr>
      <vt:lpstr>Luxurious &amp; Fashionable Items</vt:lpstr>
      <vt:lpstr>Story About Collection</vt:lpstr>
      <vt:lpstr>Our Purpose For Every Quality</vt:lpstr>
      <vt:lpstr>History Timeline</vt:lpstr>
      <vt:lpstr>PowerPoint Presentation</vt:lpstr>
      <vt:lpstr>Luxurious &amp; Fashionable Services</vt:lpstr>
      <vt:lpstr>2021 Collection Material Category</vt:lpstr>
      <vt:lpstr>2021 Collection Updates</vt:lpstr>
      <vt:lpstr>Our Best Achievement </vt:lpstr>
      <vt:lpstr>Luxurious &amp; Fashionable Items</vt:lpstr>
      <vt:lpstr>Meet Fashion Designer</vt:lpstr>
      <vt:lpstr>Meet Fashion Designer</vt:lpstr>
      <vt:lpstr>Luxurious &amp; Fashionable Gallery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Our Devices Mockup</vt:lpstr>
      <vt:lpstr>Our Chart Data</vt:lpstr>
      <vt:lpstr>Our Chart Data</vt:lpstr>
      <vt:lpstr>International Map</vt:lpstr>
      <vt:lpstr>Our Pricing Package</vt:lpstr>
      <vt:lpstr>Customer Testimonial</vt:lpstr>
      <vt:lpstr>Contact Us</vt:lpstr>
      <vt:lpstr>Thank You</vt:lpstr>
    </vt:vector>
  </TitlesOfParts>
  <Manager>Slide Factory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SlideFactory</dc:creator>
  <cp:lastModifiedBy>gilang maulana</cp:lastModifiedBy>
  <cp:revision>218</cp:revision>
  <dcterms:created xsi:type="dcterms:W3CDTF">2019-01-23T07:32:06Z</dcterms:created>
  <dcterms:modified xsi:type="dcterms:W3CDTF">2021-09-14T04:53:31Z</dcterms:modified>
</cp:coreProperties>
</file>