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56"/>
  </p:normalViewPr>
  <p:slideViewPr>
    <p:cSldViewPr snapToGrid="0" snapToObjects="1" showGuides="1">
      <p:cViewPr varScale="1">
        <p:scale>
          <a:sx n="108" d="100"/>
          <a:sy n="108" d="100"/>
        </p:scale>
        <p:origin x="20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916FC8B-F866-4ADD-A276-50218D39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2">
            <a:extLst>
              <a:ext uri="{FF2B5EF4-FFF2-40B4-BE49-F238E27FC236}">
                <a16:creationId xmlns:a16="http://schemas.microsoft.com/office/drawing/2014/main" id="{5545DB14-5C6A-4DE4-A59F-CCBE1B2840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22" y="1853617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1E9248-E2C8-408B-AC3B-8716F3A3E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5630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0" y="1047475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D662CB07-F3DB-4EC6-8087-5EBF75F13D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13626" y="2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41" y="2499829"/>
            <a:ext cx="299696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3">
            <a:extLst>
              <a:ext uri="{FF2B5EF4-FFF2-40B4-BE49-F238E27FC236}">
                <a16:creationId xmlns:a16="http://schemas.microsoft.com/office/drawing/2014/main" id="{3705BCDD-3C8B-4EEF-9EFB-C05B70E8EA6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14353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140" y="1306209"/>
            <a:ext cx="276319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6F4DC657-BD33-414C-8077-D98BFAFAED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7804" y="2"/>
            <a:ext cx="3886197" cy="6857999"/>
          </a:xfrm>
          <a:custGeom>
            <a:avLst/>
            <a:gdLst>
              <a:gd name="connsiteX0" fmla="*/ 0 w 3886197"/>
              <a:gd name="connsiteY0" fmla="*/ 0 h 6857999"/>
              <a:gd name="connsiteX1" fmla="*/ 3886197 w 3886197"/>
              <a:gd name="connsiteY1" fmla="*/ 0 h 6857999"/>
              <a:gd name="connsiteX2" fmla="*/ 3886197 w 3886197"/>
              <a:gd name="connsiteY2" fmla="*/ 6857999 h 6857999"/>
              <a:gd name="connsiteX3" fmla="*/ 0 w 3886197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7" h="6857999">
                <a:moveTo>
                  <a:pt x="0" y="0"/>
                </a:moveTo>
                <a:lnTo>
                  <a:pt x="3886197" y="0"/>
                </a:lnTo>
                <a:lnTo>
                  <a:pt x="3886197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2C1952C-3CDB-49F5-BFC9-078495039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3596" y="3501004"/>
            <a:ext cx="364954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326B6495-9C20-4AE1-8A34-3A40A66B91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307" y="717601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09F88DC2-EFEA-454C-BAF6-6E1E26B552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4">
            <a:extLst>
              <a:ext uri="{FF2B5EF4-FFF2-40B4-BE49-F238E27FC236}">
                <a16:creationId xmlns:a16="http://schemas.microsoft.com/office/drawing/2014/main" id="{6F6461ED-E5E4-49E3-80FE-897B2DCD1C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39632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E0A8FDF6-0126-46C3-8E55-E6888543531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EFEDF864-28A2-47C5-B416-22EBCD82E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90759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3EF2D800-1E49-4CF9-A83F-24B9FD6CA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D46F951A-9709-4B17-804E-3F631228F4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0759" y="4224712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21">
            <a:extLst>
              <a:ext uri="{FF2B5EF4-FFF2-40B4-BE49-F238E27FC236}">
                <a16:creationId xmlns:a16="http://schemas.microsoft.com/office/drawing/2014/main" id="{269ECDBD-7E2D-4ECD-88BC-0854610C67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90759" y="3313370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4344E749-434A-42F0-B671-59CC734933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3">
            <a:extLst>
              <a:ext uri="{FF2B5EF4-FFF2-40B4-BE49-F238E27FC236}">
                <a16:creationId xmlns:a16="http://schemas.microsoft.com/office/drawing/2014/main" id="{BF2E7653-3182-4889-A97F-86469811444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60944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92" y="2194308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06B2F54-A5E2-4BAC-B00B-0A3D49BE47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21659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981CABFD-33FE-40F6-8C96-B77D48032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233103"/>
            <a:ext cx="4344950" cy="2140962"/>
          </a:xfrm>
          <a:custGeom>
            <a:avLst/>
            <a:gdLst>
              <a:gd name="connsiteX0" fmla="*/ 0 w 4344950"/>
              <a:gd name="connsiteY0" fmla="*/ 0 h 2140962"/>
              <a:gd name="connsiteX1" fmla="*/ 4344950 w 4344950"/>
              <a:gd name="connsiteY1" fmla="*/ 0 h 2140962"/>
              <a:gd name="connsiteX2" fmla="*/ 4344950 w 4344950"/>
              <a:gd name="connsiteY2" fmla="*/ 2140962 h 2140962"/>
              <a:gd name="connsiteX3" fmla="*/ 0 w 4344950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0" h="2140962">
                <a:moveTo>
                  <a:pt x="0" y="0"/>
                </a:moveTo>
                <a:lnTo>
                  <a:pt x="4344950" y="0"/>
                </a:lnTo>
                <a:lnTo>
                  <a:pt x="4344950" y="2140962"/>
                </a:lnTo>
                <a:lnTo>
                  <a:pt x="0" y="21409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316CA0-2BC8-4FB2-B994-C703CC7E3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0">
            <a:extLst>
              <a:ext uri="{FF2B5EF4-FFF2-40B4-BE49-F238E27FC236}">
                <a16:creationId xmlns:a16="http://schemas.microsoft.com/office/drawing/2014/main" id="{BDA07CB4-A86F-474E-95CC-667746060FC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715002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28B58B-EA48-4CB4-B643-EDBFCB566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5">
            <a:extLst>
              <a:ext uri="{FF2B5EF4-FFF2-40B4-BE49-F238E27FC236}">
                <a16:creationId xmlns:a16="http://schemas.microsoft.com/office/drawing/2014/main" id="{4A167780-98EF-401A-9776-F91552B468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4D2FFAB2-FCAF-410C-A16D-D1E1B1740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971800" y="2606556"/>
            <a:ext cx="5256884" cy="2291766"/>
          </a:xfrm>
          <a:custGeom>
            <a:avLst/>
            <a:gdLst>
              <a:gd name="connsiteX0" fmla="*/ 0 w 5256884"/>
              <a:gd name="connsiteY0" fmla="*/ 0 h 2291766"/>
              <a:gd name="connsiteX1" fmla="*/ 5256884 w 5256884"/>
              <a:gd name="connsiteY1" fmla="*/ 0 h 2291766"/>
              <a:gd name="connsiteX2" fmla="*/ 5256884 w 5256884"/>
              <a:gd name="connsiteY2" fmla="*/ 2291766 h 2291766"/>
              <a:gd name="connsiteX3" fmla="*/ 0 w 5256884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4" h="2291766">
                <a:moveTo>
                  <a:pt x="0" y="0"/>
                </a:moveTo>
                <a:lnTo>
                  <a:pt x="5256884" y="0"/>
                </a:lnTo>
                <a:lnTo>
                  <a:pt x="5256884" y="2291766"/>
                </a:lnTo>
                <a:lnTo>
                  <a:pt x="0" y="22917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D5333AAD-D99E-4A27-A2CD-0F50B3A09F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8546" y="1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8B304862-324F-4CD8-8CF2-EC52EDFE712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4145" y="2743202"/>
            <a:ext cx="3887390" cy="4114799"/>
          </a:xfrm>
          <a:custGeom>
            <a:avLst/>
            <a:gdLst>
              <a:gd name="connsiteX0" fmla="*/ 0 w 3887390"/>
              <a:gd name="connsiteY0" fmla="*/ 0 h 4114799"/>
              <a:gd name="connsiteX1" fmla="*/ 3887390 w 3887390"/>
              <a:gd name="connsiteY1" fmla="*/ 0 h 4114799"/>
              <a:gd name="connsiteX2" fmla="*/ 3887390 w 3887390"/>
              <a:gd name="connsiteY2" fmla="*/ 4114799 h 4114799"/>
              <a:gd name="connsiteX3" fmla="*/ 0 w 3887390"/>
              <a:gd name="connsiteY3" fmla="*/ 4114799 h 411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9">
                <a:moveTo>
                  <a:pt x="0" y="0"/>
                </a:moveTo>
                <a:lnTo>
                  <a:pt x="3887390" y="0"/>
                </a:lnTo>
                <a:lnTo>
                  <a:pt x="3887390" y="4114799"/>
                </a:lnTo>
                <a:lnTo>
                  <a:pt x="0" y="4114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8602356D-AC73-4AA3-824F-074882F1D9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47720586-7B32-4F41-90FA-C5BEFCC94B0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65BC4A59-7827-4E32-BAA4-C2CAAFF50E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8">
            <a:extLst>
              <a:ext uri="{FF2B5EF4-FFF2-40B4-BE49-F238E27FC236}">
                <a16:creationId xmlns:a16="http://schemas.microsoft.com/office/drawing/2014/main" id="{3FE24711-65F3-4B28-A1FD-32B1E211AA0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20981" y="1016254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8">
            <a:extLst>
              <a:ext uri="{FF2B5EF4-FFF2-40B4-BE49-F238E27FC236}">
                <a16:creationId xmlns:a16="http://schemas.microsoft.com/office/drawing/2014/main" id="{91F6A44F-AF32-4FC8-9676-2B425CF534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0027" y="1893144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196" y="1513642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78469B2-C6BC-46F3-A375-6E2C9C7268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6392" y="1044801"/>
            <a:ext cx="1827609" cy="4768398"/>
          </a:xfrm>
          <a:custGeom>
            <a:avLst/>
            <a:gdLst>
              <a:gd name="connsiteX0" fmla="*/ 0 w 1827609"/>
              <a:gd name="connsiteY0" fmla="*/ 0 h 4768398"/>
              <a:gd name="connsiteX1" fmla="*/ 1827609 w 1827609"/>
              <a:gd name="connsiteY1" fmla="*/ 0 h 4768398"/>
              <a:gd name="connsiteX2" fmla="*/ 1827609 w 1827609"/>
              <a:gd name="connsiteY2" fmla="*/ 4768398 h 4768398"/>
              <a:gd name="connsiteX3" fmla="*/ 0 w 1827609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9" h="4768398">
                <a:moveTo>
                  <a:pt x="0" y="0"/>
                </a:moveTo>
                <a:lnTo>
                  <a:pt x="1827609" y="0"/>
                </a:lnTo>
                <a:lnTo>
                  <a:pt x="1827609" y="4768398"/>
                </a:lnTo>
                <a:lnTo>
                  <a:pt x="0" y="4768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016FC5-0355-47F4-844D-8064C509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B7FE6B9-594A-4BAE-8D37-2B63B63F5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9492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238" y="812455"/>
            <a:ext cx="2241611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pHolder1">
            <a:extLst>
              <a:ext uri="{FF2B5EF4-FFF2-40B4-BE49-F238E27FC236}">
                <a16:creationId xmlns:a16="http://schemas.microsoft.com/office/drawing/2014/main" id="{38F0EA0B-FA17-44A5-9A31-88C69EC8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743200" cy="2971800"/>
          </a:xfrm>
          <a:custGeom>
            <a:avLst/>
            <a:gdLst>
              <a:gd name="connsiteX0" fmla="*/ 0 w 2743200"/>
              <a:gd name="connsiteY0" fmla="*/ 0 h 2971800"/>
              <a:gd name="connsiteX1" fmla="*/ 2743200 w 2743200"/>
              <a:gd name="connsiteY1" fmla="*/ 0 h 2971800"/>
              <a:gd name="connsiteX2" fmla="*/ 2743200 w 2743200"/>
              <a:gd name="connsiteY2" fmla="*/ 2971800 h 2971800"/>
              <a:gd name="connsiteX3" fmla="*/ 0 w 2743200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971800">
                <a:moveTo>
                  <a:pt x="0" y="0"/>
                </a:moveTo>
                <a:lnTo>
                  <a:pt x="2743200" y="0"/>
                </a:lnTo>
                <a:lnTo>
                  <a:pt x="2743200" y="2971800"/>
                </a:lnTo>
                <a:lnTo>
                  <a:pt x="0" y="2971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17">
            <a:extLst>
              <a:ext uri="{FF2B5EF4-FFF2-40B4-BE49-F238E27FC236}">
                <a16:creationId xmlns:a16="http://schemas.microsoft.com/office/drawing/2014/main" id="{375CC1D8-8B01-4587-82AE-2BEAC68125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5612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682" y="1540276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3" name="PpHolder18">
            <a:extLst>
              <a:ext uri="{FF2B5EF4-FFF2-40B4-BE49-F238E27FC236}">
                <a16:creationId xmlns:a16="http://schemas.microsoft.com/office/drawing/2014/main" id="{73924A65-7029-4695-BF95-81287428BE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145612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4">
            <a:extLst>
              <a:ext uri="{FF2B5EF4-FFF2-40B4-BE49-F238E27FC236}">
                <a16:creationId xmlns:a16="http://schemas.microsoft.com/office/drawing/2014/main" id="{0CC23EBC-8048-4727-9745-6455D7E9C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25032" y="2128841"/>
            <a:ext cx="875595" cy="874343"/>
          </a:xfrm>
          <a:custGeom>
            <a:avLst/>
            <a:gdLst>
              <a:gd name="connsiteX0" fmla="*/ 437798 w 875595"/>
              <a:gd name="connsiteY0" fmla="*/ 0 h 874343"/>
              <a:gd name="connsiteX1" fmla="*/ 875595 w 875595"/>
              <a:gd name="connsiteY1" fmla="*/ 437172 h 874343"/>
              <a:gd name="connsiteX2" fmla="*/ 437798 w 875595"/>
              <a:gd name="connsiteY2" fmla="*/ 874343 h 874343"/>
              <a:gd name="connsiteX3" fmla="*/ 0 w 875595"/>
              <a:gd name="connsiteY3" fmla="*/ 437172 h 874343"/>
              <a:gd name="connsiteX4" fmla="*/ 437798 w 875595"/>
              <a:gd name="connsiteY4" fmla="*/ 0 h 87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5" h="874343">
                <a:moveTo>
                  <a:pt x="437798" y="0"/>
                </a:moveTo>
                <a:cubicBezTo>
                  <a:pt x="679586" y="0"/>
                  <a:pt x="875595" y="195728"/>
                  <a:pt x="875595" y="437172"/>
                </a:cubicBezTo>
                <a:cubicBezTo>
                  <a:pt x="875595" y="678615"/>
                  <a:pt x="679586" y="874343"/>
                  <a:pt x="437798" y="874343"/>
                </a:cubicBezTo>
                <a:cubicBezTo>
                  <a:pt x="196008" y="874343"/>
                  <a:pt x="0" y="678615"/>
                  <a:pt x="0" y="437172"/>
                </a:cubicBezTo>
                <a:cubicBezTo>
                  <a:pt x="0" y="195728"/>
                  <a:pt x="196008" y="0"/>
                  <a:pt x="437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CAD086-506A-4584-A34E-85907D0EF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19" name="PpHolder13">
            <a:extLst>
              <a:ext uri="{FF2B5EF4-FFF2-40B4-BE49-F238E27FC236}">
                <a16:creationId xmlns:a16="http://schemas.microsoft.com/office/drawing/2014/main" id="{F2F51047-80EA-4BAE-B600-ECE437156D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0115" y="2366751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1 h 856181"/>
              <a:gd name="connsiteX2" fmla="*/ 428092 w 856181"/>
              <a:gd name="connsiteY2" fmla="*/ 856181 h 856181"/>
              <a:gd name="connsiteX3" fmla="*/ 0 w 856181"/>
              <a:gd name="connsiteY3" fmla="*/ 428091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4" y="856181"/>
                  <a:pt x="0" y="664519"/>
                  <a:pt x="0" y="428091"/>
                </a:cubicBezTo>
                <a:cubicBezTo>
                  <a:pt x="0" y="191663"/>
                  <a:pt x="191664" y="0"/>
                  <a:pt x="4280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22">
            <a:extLst>
              <a:ext uri="{FF2B5EF4-FFF2-40B4-BE49-F238E27FC236}">
                <a16:creationId xmlns:a16="http://schemas.microsoft.com/office/drawing/2014/main" id="{2C70BCC8-0751-48B5-93F3-085EC8152F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88602" y="2366747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3"/>
                  <a:pt x="191663" y="0"/>
                  <a:pt x="428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89DADD4-8789-4DD4-A994-CF8C8664ED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296" y="1565438"/>
            <a:ext cx="2671520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9">
            <a:extLst>
              <a:ext uri="{FF2B5EF4-FFF2-40B4-BE49-F238E27FC236}">
                <a16:creationId xmlns:a16="http://schemas.microsoft.com/office/drawing/2014/main" id="{6671376D-200A-4A19-9E89-7466B7D12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5394057" y="2933197"/>
            <a:ext cx="5721658" cy="9916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F3FEFA-CC2E-4FE3-A317-1C08B5F46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213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4492733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DBB80BF-A63E-4B6C-B2CD-F9CDC14B7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743203"/>
          </a:xfrm>
          <a:custGeom>
            <a:avLst/>
            <a:gdLst>
              <a:gd name="connsiteX0" fmla="*/ 0 w 9144000"/>
              <a:gd name="connsiteY0" fmla="*/ 0 h 2743203"/>
              <a:gd name="connsiteX1" fmla="*/ 9144000 w 9144000"/>
              <a:gd name="connsiteY1" fmla="*/ 0 h 2743203"/>
              <a:gd name="connsiteX2" fmla="*/ 9144000 w 9144000"/>
              <a:gd name="connsiteY2" fmla="*/ 2743203 h 2743203"/>
              <a:gd name="connsiteX3" fmla="*/ 0 w 9144000"/>
              <a:gd name="connsiteY3" fmla="*/ 2743203 h 27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3">
                <a:moveTo>
                  <a:pt x="0" y="0"/>
                </a:moveTo>
                <a:lnTo>
                  <a:pt x="9144000" y="0"/>
                </a:lnTo>
                <a:lnTo>
                  <a:pt x="9144000" y="2743203"/>
                </a:lnTo>
                <a:lnTo>
                  <a:pt x="0" y="27432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441D49C7-EBA5-4D65-9758-56CA2E79DA9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73739" y="3769313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698" y="1100444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4FA2C28D-F31B-461F-B01A-97D585581E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2">
            <a:extLst>
              <a:ext uri="{FF2B5EF4-FFF2-40B4-BE49-F238E27FC236}">
                <a16:creationId xmlns:a16="http://schemas.microsoft.com/office/drawing/2014/main" id="{D3F03A06-2B89-49EA-8088-E2BD1A8E1C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7368" y="794547"/>
            <a:ext cx="3655316" cy="4505920"/>
          </a:xfrm>
          <a:custGeom>
            <a:avLst/>
            <a:gdLst>
              <a:gd name="connsiteX0" fmla="*/ 0 w 3655316"/>
              <a:gd name="connsiteY0" fmla="*/ 0 h 4505920"/>
              <a:gd name="connsiteX1" fmla="*/ 3655316 w 3655316"/>
              <a:gd name="connsiteY1" fmla="*/ 0 h 4505920"/>
              <a:gd name="connsiteX2" fmla="*/ 3655316 w 3655316"/>
              <a:gd name="connsiteY2" fmla="*/ 4505920 h 4505920"/>
              <a:gd name="connsiteX3" fmla="*/ 0 w 3655316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6" h="4505920">
                <a:moveTo>
                  <a:pt x="0" y="0"/>
                </a:moveTo>
                <a:lnTo>
                  <a:pt x="3655316" y="0"/>
                </a:lnTo>
                <a:lnTo>
                  <a:pt x="3655316" y="4505920"/>
                </a:lnTo>
                <a:lnTo>
                  <a:pt x="0" y="450592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0" name="PpHolder12">
            <a:extLst>
              <a:ext uri="{FF2B5EF4-FFF2-40B4-BE49-F238E27FC236}">
                <a16:creationId xmlns:a16="http://schemas.microsoft.com/office/drawing/2014/main" id="{749BDE85-4CEA-43DD-9428-104C38566F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257" y="994263"/>
            <a:ext cx="263347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08F71793-9950-469D-81C0-96F85E2004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462" y="1837281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25CEFCF-179D-49AE-AA8C-2529ADABFA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135" y="1612486"/>
            <a:ext cx="3908316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C21ADA4-B15F-4914-B9A4-523B3AF49B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3456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pos="3168" userDrawn="1">
          <p15:clr>
            <a:srgbClr val="F26B43"/>
          </p15:clr>
        </p15:guide>
        <p15:guide id="5" pos="3744" userDrawn="1">
          <p15:clr>
            <a:srgbClr val="F26B43"/>
          </p15:clr>
        </p15:guide>
        <p15:guide id="6" pos="4032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432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4609" userDrawn="1">
          <p15:clr>
            <a:srgbClr val="F26B43"/>
          </p15:clr>
        </p15:guide>
        <p15:guide id="11" pos="4897" userDrawn="1">
          <p15:clr>
            <a:srgbClr val="F26B43"/>
          </p15:clr>
        </p15:guide>
        <p15:guide id="12" pos="5185" userDrawn="1">
          <p15:clr>
            <a:srgbClr val="F26B43"/>
          </p15:clr>
        </p15:guide>
        <p15:guide id="13" pos="5473" userDrawn="1">
          <p15:clr>
            <a:srgbClr val="F26B43"/>
          </p15:clr>
        </p15:guide>
        <p15:guide id="14" pos="2592" userDrawn="1">
          <p15:clr>
            <a:srgbClr val="F26B43"/>
          </p15:clr>
        </p15:guide>
        <p15:guide id="15" pos="2304" userDrawn="1">
          <p15:clr>
            <a:srgbClr val="F26B43"/>
          </p15:clr>
        </p15:guide>
        <p15:guide id="16" pos="2016" userDrawn="1">
          <p15:clr>
            <a:srgbClr val="F26B43"/>
          </p15:clr>
        </p15:guide>
        <p15:guide id="17" pos="1728" userDrawn="1">
          <p15:clr>
            <a:srgbClr val="F26B43"/>
          </p15:clr>
        </p15:guide>
        <p15:guide id="18" pos="1439" userDrawn="1">
          <p15:clr>
            <a:srgbClr val="F26B43"/>
          </p15:clr>
        </p15:guide>
        <p15:guide id="19" pos="1151" userDrawn="1">
          <p15:clr>
            <a:srgbClr val="F26B43"/>
          </p15:clr>
        </p15:guide>
        <p15:guide id="20" pos="863" userDrawn="1">
          <p15:clr>
            <a:srgbClr val="F26B43"/>
          </p15:clr>
        </p15:guide>
        <p15:guide id="21" pos="575" userDrawn="1">
          <p15:clr>
            <a:srgbClr val="F26B43"/>
          </p15:clr>
        </p15:guide>
        <p15:guide id="22" pos="287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3024" userDrawn="1">
          <p15:clr>
            <a:srgbClr val="F26B43"/>
          </p15:clr>
        </p15:guide>
        <p15:guide id="25" pos="3312" userDrawn="1">
          <p15:clr>
            <a:srgbClr val="F26B43"/>
          </p15:clr>
        </p15:guide>
        <p15:guide id="26" pos="3600" userDrawn="1">
          <p15:clr>
            <a:srgbClr val="F26B43"/>
          </p15:clr>
        </p15:guide>
        <p15:guide id="27" pos="3888" userDrawn="1">
          <p15:clr>
            <a:srgbClr val="F26B43"/>
          </p15:clr>
        </p15:guide>
        <p15:guide id="28" pos="4176" userDrawn="1">
          <p15:clr>
            <a:srgbClr val="F26B43"/>
          </p15:clr>
        </p15:guide>
        <p15:guide id="29" pos="4465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5617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2736" userDrawn="1">
          <p15:clr>
            <a:srgbClr val="F26B43"/>
          </p15:clr>
        </p15:guide>
        <p15:guide id="42" pos="2448" userDrawn="1">
          <p15:clr>
            <a:srgbClr val="F26B43"/>
          </p15:clr>
        </p15:guide>
        <p15:guide id="43" pos="2160" userDrawn="1">
          <p15:clr>
            <a:srgbClr val="F26B43"/>
          </p15:clr>
        </p15:guide>
        <p15:guide id="44" pos="1872" userDrawn="1">
          <p15:clr>
            <a:srgbClr val="F26B43"/>
          </p15:clr>
        </p15:guide>
        <p15:guide id="45" pos="1584" userDrawn="1">
          <p15:clr>
            <a:srgbClr val="F26B43"/>
          </p15:clr>
        </p15:guide>
        <p15:guide id="46" pos="1295" userDrawn="1">
          <p15:clr>
            <a:srgbClr val="F26B43"/>
          </p15:clr>
        </p15:guide>
        <p15:guide id="47" pos="1007" userDrawn="1">
          <p15:clr>
            <a:srgbClr val="F26B43"/>
          </p15:clr>
        </p15:guide>
        <p15:guide id="48" pos="719" userDrawn="1">
          <p15:clr>
            <a:srgbClr val="F26B43"/>
          </p15:clr>
        </p15:guide>
        <p15:guide id="49" pos="431" userDrawn="1">
          <p15:clr>
            <a:srgbClr val="F26B43"/>
          </p15:clr>
        </p15:guide>
        <p15:guide id="50" pos="143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5041" userDrawn="1">
          <p15:clr>
            <a:srgbClr val="F26B43"/>
          </p15:clr>
        </p15:guide>
        <p15:guide id="62" pos="4753" userDrawn="1">
          <p15:clr>
            <a:srgbClr val="F26B43"/>
          </p15:clr>
        </p15:guide>
        <p15:guide id="63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838A098-C52C-4BEB-8D84-A98F6B9E65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4297546" y="6581800"/>
            <a:ext cx="548909" cy="276200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8649530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7984590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378002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515556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2940045" y="3610589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3223958" y="3039662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4226834" y="285749"/>
            <a:ext cx="690332" cy="226314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0BD0DDE-522D-4A7F-A009-6119FB12A9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5257798" y="2318383"/>
            <a:ext cx="358140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3657600" y="4496584"/>
            <a:ext cx="2057400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5947188" y="4496584"/>
            <a:ext cx="2513572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5257799" y="303654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6148161" y="4688327"/>
            <a:ext cx="2111626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78566"/>
            <a:ext cx="400539" cy="945945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3744799" y="5380016"/>
            <a:ext cx="18830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3971103" y="51457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4521512" y="47739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581991" y="220923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801022" y="2163592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801023" y="2422109"/>
            <a:ext cx="1376845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581991" y="252438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582636" y="2993761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801667" y="2948116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801668" y="3210957"/>
            <a:ext cx="146723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582636" y="331323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582637" y="3777814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801668" y="3732169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3650453" y="191693"/>
            <a:ext cx="1406534" cy="140443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244342" y="374564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1685598" y="4696617"/>
            <a:ext cx="12595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319723" y="486744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1670997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3066628" y="4797047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3365940" y="4839480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3646129" y="469661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3631529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B38F2C84-0AB7-4043-B82D-7CFDD41D7A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D09347D6-4E1E-47A2-B521-3EB300E9E2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5257801" y="1"/>
            <a:ext cx="3886199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6853052" y="1600592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6624452" y="1371992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6853052" y="3200464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6624452" y="2971864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3429001" y="4751224"/>
            <a:ext cx="2744390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3900955" y="5330614"/>
            <a:ext cx="2214815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3900956" y="5084555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6803073" y="5051395"/>
            <a:ext cx="1483087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500" dirty="0">
                <a:solidFill>
                  <a:schemeClr val="accent1"/>
                </a:solidFill>
                <a:latin typeface="+mj-lt"/>
              </a:rPr>
              <a:t>“ Luxurious &amp; Fashionable Items “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458140" y="2516527"/>
            <a:ext cx="2850876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</a:t>
            </a:r>
            <a:r>
              <a:rPr lang="en-US" sz="900"/>
              <a:t>the charm.</a:t>
            </a:r>
            <a:endParaRPr lang="en-US" sz="9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458140" y="3195849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6779697" y="311898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6779697" y="1519115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7132997" y="2043763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7132997" y="1809546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7132997" y="3643636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7132997" y="3409418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PsHolder23">
            <a:extLst>
              <a:ext uri="{FF2B5EF4-FFF2-40B4-BE49-F238E27FC236}">
                <a16:creationId xmlns:a16="http://schemas.microsoft.com/office/drawing/2014/main" id="{9A62B7F5-E082-4E41-9EFE-3F0F81304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3201120" y="5321123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3365889" y="5478857"/>
            <a:ext cx="123092" cy="13716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48159" y="2036753"/>
            <a:ext cx="2323805" cy="232380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D1137898-BDB6-4160-AD3D-A3C08DE20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4510310" y="3520155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4413596" y="4731493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4413596" y="544965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165046" y="83974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B9455921-94D7-4A03-A41E-D2A9DE8DBE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7312819" y="2818615"/>
            <a:ext cx="1831181" cy="3557346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51659A7E-C44B-45EE-8922-81D09397BC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BE96F55C-0347-49A0-9CE8-372095B31C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596E0F7-9EAD-4D9A-838E-FB2535C37A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6947107" y="0"/>
            <a:ext cx="2196893" cy="779636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8006068" y="1375285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7341128" y="1329183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4451283" y="1097869"/>
            <a:ext cx="254387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7829649" y="3684007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7829647" y="390784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7693602" y="3763265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7829649" y="4397778"/>
            <a:ext cx="11851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7829647" y="462161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7693602" y="447703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7829649" y="5090522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7829647" y="5314363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7693602" y="5169780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9" grpId="0"/>
      <p:bldP spid="26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302481" y="5378175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302480" y="5596246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119825" y="5457433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6611422" y="252709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6611421" y="2745160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6428766" y="260634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7">
            <a:extLst>
              <a:ext uri="{FF2B5EF4-FFF2-40B4-BE49-F238E27FC236}">
                <a16:creationId xmlns:a16="http://schemas.microsoft.com/office/drawing/2014/main" id="{B8B63737-5CFC-4972-BB7C-55933186D1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sHolder8">
            <a:extLst>
              <a:ext uri="{FF2B5EF4-FFF2-40B4-BE49-F238E27FC236}">
                <a16:creationId xmlns:a16="http://schemas.microsoft.com/office/drawing/2014/main" id="{10ABC6A5-FC50-468F-9EA5-E2ABFAB8D9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13" name="PsHolder9">
            <a:extLst>
              <a:ext uri="{FF2B5EF4-FFF2-40B4-BE49-F238E27FC236}">
                <a16:creationId xmlns:a16="http://schemas.microsoft.com/office/drawing/2014/main" id="{EE63B9C8-9203-40A4-90F3-ED4F7424B3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2749858" y="3806724"/>
            <a:ext cx="2279342" cy="227934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6611422" y="344113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6611421" y="365920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6428766" y="352039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6611422" y="435248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6611421" y="457055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6428766" y="443173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3218713" y="4990079"/>
            <a:ext cx="134163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3273377" y="4755862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3781056" y="4463326"/>
            <a:ext cx="216947" cy="252491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" name="PsHolder21">
            <a:extLst>
              <a:ext uri="{FF2B5EF4-FFF2-40B4-BE49-F238E27FC236}">
                <a16:creationId xmlns:a16="http://schemas.microsoft.com/office/drawing/2014/main" id="{32D1FCB5-B7D2-40BD-BE17-E9AD9FBD6E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273738" y="3457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2930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3261604" y="676418"/>
            <a:ext cx="1366793" cy="1366793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1ADFF36F-B8DC-4D31-8688-98847BFCA9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E43DF7F-4D9D-44A7-B5B1-BA86190714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Gallery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650192" y="404625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650192" y="495301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6382954" y="5613842"/>
            <a:ext cx="2176584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6382954" y="5367782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5682898" y="3176810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4347101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595CB46-6503-49B6-9885-CBBA6D1078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4344949" y="4233103"/>
            <a:ext cx="2057400" cy="2140962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4540564" y="5386916"/>
            <a:ext cx="166617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4658452" y="51526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5208861" y="47808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223073" y="146516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1664329" y="2416137"/>
            <a:ext cx="1259541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298454" y="2586968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1649729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3045359" y="2516566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3344671" y="2558999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3624861" y="241613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3610260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3" name="PsHolder15">
            <a:extLst>
              <a:ext uri="{FF2B5EF4-FFF2-40B4-BE49-F238E27FC236}">
                <a16:creationId xmlns:a16="http://schemas.microsoft.com/office/drawing/2014/main" id="{0394AC4A-545E-475C-BAC8-B495869CF7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273738" y="349574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296858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6BA4271A-58D6-4ABB-9DE3-F7A9A63E2E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86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959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143826" y="1079330"/>
            <a:ext cx="2797752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6057900" y="5533459"/>
            <a:ext cx="2067899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154902" y="4081648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6304301" y="1156264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5639362" y="1110162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2EF28F8D-6768-4532-9E35-E2670B9311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2781327" y="2069082"/>
            <a:ext cx="1114744" cy="1114744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1E8D6900-46C9-4EA3-BB21-81E08FDE02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3EEF2E4E-5B90-43E5-BD70-D61F062571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4068829" y="1650417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529293" y="1831105"/>
            <a:ext cx="2020867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absorbed in the exquisite </a:t>
            </a:r>
            <a:r>
              <a:rPr lang="en-US" sz="900"/>
              <a:t>sense tranquil.</a:t>
            </a:r>
            <a:endParaRPr lang="en-US" sz="9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529294" y="1595733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477918" y="5457683"/>
            <a:ext cx="3166344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477917" y="592582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5309448" y="5449396"/>
            <a:ext cx="129290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4943573" y="5620227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5294847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6690478" y="5549825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6989790" y="5592258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7269979" y="5449397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7255379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646455" y="0"/>
            <a:ext cx="2298477" cy="104559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2037609" y="4805194"/>
            <a:ext cx="1008136" cy="800057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4911173" y="2230992"/>
            <a:ext cx="2547805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5147664" y="451649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5147663" y="4734568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4985740" y="4432592"/>
            <a:ext cx="226314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4911175" y="1991591"/>
            <a:ext cx="183745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4965008" y="459575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9">
            <a:extLst>
              <a:ext uri="{FF2B5EF4-FFF2-40B4-BE49-F238E27FC236}">
                <a16:creationId xmlns:a16="http://schemas.microsoft.com/office/drawing/2014/main" id="{160A1DF4-6EEA-462F-8F33-4CC9B27708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B037ED5A-EDC9-4134-9E49-7396B354B5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5F7864F3-5E06-460A-9E5D-91F920D196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2380864" y="4076335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6177561" y="2496624"/>
            <a:ext cx="2527867" cy="1937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6177563" y="2261252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6177562" y="442671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FA36AAF5-190A-4D41-9FD2-C1336AA268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7A2782A5-A3D2-4B4F-ACC8-4E137AE202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4385444" y="4950612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4385444" y="566877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3169442" y="9924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384390" y="1387768"/>
            <a:ext cx="13776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947299" y="155859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384390" y="184939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969542" y="2439943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362147" y="2297082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362147" y="2758709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948540" y="2191620"/>
            <a:ext cx="152251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A7B3B49-9B2D-40E3-9B3F-D59C068E84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3223958" y="5122846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2940045" y="5687113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684610" y="789939"/>
            <a:ext cx="7774781" cy="35131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4226834" y="682227"/>
            <a:ext cx="690332" cy="226314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1" y="0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C753C81B-8095-4313-A616-48E44DFFF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8649530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7984590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378002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515556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2038872"/>
            <a:ext cx="2761852" cy="3870107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85" y="1716164"/>
            <a:ext cx="4054758" cy="342567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5780196" y="2786957"/>
            <a:ext cx="2521794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5780196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58550350-6889-42B7-95D8-F0AA9B9062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Devices </a:t>
            </a:r>
            <a:r>
              <a:rPr lang="en-ID" dirty="0" err="1"/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0093AA3A-B0DB-4AA7-B4A2-82D18FC3FF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4460517"/>
              </p:ext>
            </p:extLst>
          </p:nvPr>
        </p:nvGraphicFramePr>
        <p:xfrm>
          <a:off x="507355" y="2060812"/>
          <a:ext cx="3428006" cy="292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4565784" y="2602590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4605735" y="2393310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4268201" y="2448288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4268201" y="3503896"/>
            <a:ext cx="266111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4565855" y="3981894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4605805" y="3772614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4268272" y="3827592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8995ADE7-0722-4337-B1C0-9DB2C9E956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719492"/>
            <a:ext cx="3429000" cy="4138508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755482"/>
              </p:ext>
            </p:extLst>
          </p:nvPr>
        </p:nvGraphicFramePr>
        <p:xfrm>
          <a:off x="4014315" y="917412"/>
          <a:ext cx="4700726" cy="4287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4731188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4731187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4548532" y="5601057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6410673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6410672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6228017" y="5601057"/>
            <a:ext cx="118485" cy="118485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67184"/>
            <a:ext cx="495596" cy="1286582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896796" y="3860130"/>
            <a:ext cx="2000093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900" dirty="0">
                <a:solidFill>
                  <a:schemeClr val="bg2"/>
                </a:solidFill>
              </a:rPr>
            </a:br>
            <a:endParaRPr lang="en-US" sz="9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896796" y="5591594"/>
            <a:ext cx="200009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bg2"/>
                </a:solidFill>
              </a:rPr>
              <a:t>www.yourwebsithere.com</a:t>
            </a:r>
            <a:endParaRPr lang="en-ID" sz="750" spc="225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303285" y="2170688"/>
            <a:ext cx="5060132" cy="2502508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1978490" y="273755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121260" y="342212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2939769" y="312758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715389" y="2861101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149085" y="383121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3586378" y="261215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2853588" y="260430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457095" y="2328104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6934761" y="2769420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6934762" y="2335102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6934761" y="3531044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6934762" y="3096726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27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6311985" y="3810887"/>
            <a:ext cx="213560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4361944" y="2932037"/>
            <a:ext cx="1250843" cy="1828765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4458322" y="4045372"/>
            <a:ext cx="1207149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>
                <a:solidFill>
                  <a:schemeClr val="bg2"/>
                </a:solidFill>
              </a:rPr>
              <a:t>Shipping Country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4488219" y="3332219"/>
            <a:ext cx="11473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>
                <a:solidFill>
                  <a:schemeClr val="bg2"/>
                </a:solidFill>
                <a:latin typeface="+mj-lt"/>
              </a:rPr>
              <a:t>50</a:t>
            </a:r>
            <a:endParaRPr lang="en-ID" sz="49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30" y="2459535"/>
            <a:ext cx="445770" cy="400874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6404185" y="3200621"/>
            <a:ext cx="362861" cy="44577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174789" y="4867254"/>
            <a:ext cx="479442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3406140" y="5359714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</p:spPr>
        <p:txBody>
          <a:bodyPr/>
          <a:lstStyle/>
          <a:p>
            <a:r>
              <a:rPr lang="en-US" dirty="0"/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sHolder1">
            <a:extLst>
              <a:ext uri="{FF2B5EF4-FFF2-40B4-BE49-F238E27FC236}">
                <a16:creationId xmlns:a16="http://schemas.microsoft.com/office/drawing/2014/main" id="{795DC6D4-8AF8-4ADD-B20E-BDE56E233B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2743200" cy="2971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Pricing Package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913210" y="1831457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3338784" y="2492015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3338784" y="206456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3338783" y="2644047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913210" y="3716819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3338784" y="4377377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3338784" y="3949923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3338783" y="4529409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5884680" y="2786957"/>
            <a:ext cx="2517639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5884682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1" name="PsHolder17">
            <a:extLst>
              <a:ext uri="{FF2B5EF4-FFF2-40B4-BE49-F238E27FC236}">
                <a16:creationId xmlns:a16="http://schemas.microsoft.com/office/drawing/2014/main" id="{17BC9981-9A1D-4830-94D4-575035D3FE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sHolder18">
            <a:extLst>
              <a:ext uri="{FF2B5EF4-FFF2-40B4-BE49-F238E27FC236}">
                <a16:creationId xmlns:a16="http://schemas.microsoft.com/office/drawing/2014/main" id="{98CD2FC9-7DB1-4600-8B07-387D7F1E42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694026" y="1602484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694026" y="3487846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034010" y="1923039"/>
            <a:ext cx="222456" cy="263604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034482" y="3809901"/>
            <a:ext cx="221513" cy="260604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3200400" y="2455270"/>
            <a:ext cx="2744097" cy="2507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3993612" y="1997610"/>
            <a:ext cx="1138428" cy="113680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684610" y="2683869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260034" y="2226669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4319966" y="4837836"/>
            <a:ext cx="504068" cy="400028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3814778" y="328756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3814779" y="350563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1"/>
                </a:solidFill>
              </a:rPr>
              <a:t>Fashion </a:t>
            </a:r>
            <a:r>
              <a:rPr lang="en-US" sz="825" dirty="0" err="1">
                <a:solidFill>
                  <a:schemeClr val="bg1"/>
                </a:solidFill>
              </a:rPr>
              <a:t>Entusiast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3612359" y="3687270"/>
            <a:ext cx="1919283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070983" y="3453192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070983" y="3671262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868865" y="3826267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1626728" y="4638041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PsHolder13">
            <a:extLst>
              <a:ext uri="{FF2B5EF4-FFF2-40B4-BE49-F238E27FC236}">
                <a16:creationId xmlns:a16="http://schemas.microsoft.com/office/drawing/2014/main" id="{25E2766A-C7FD-454D-B740-EA576FAC5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sHolder14">
            <a:extLst>
              <a:ext uri="{FF2B5EF4-FFF2-40B4-BE49-F238E27FC236}">
                <a16:creationId xmlns:a16="http://schemas.microsoft.com/office/drawing/2014/main" id="{79AD2036-2EC2-479D-9C20-97F8D471E5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6173098" y="2683866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6748521" y="2226666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6559470" y="345318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6559471" y="367125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6357352" y="3826263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7115215" y="4638037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PsHolder22">
            <a:extLst>
              <a:ext uri="{FF2B5EF4-FFF2-40B4-BE49-F238E27FC236}">
                <a16:creationId xmlns:a16="http://schemas.microsoft.com/office/drawing/2014/main" id="{6F6EF8F6-0241-4508-8F2E-E26B745F04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273738" y="340456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287740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F51B9667-97F9-43C4-9586-54DEF09987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5029200" y="0"/>
            <a:ext cx="3658791" cy="588644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2891905" y="5318077"/>
            <a:ext cx="1249530" cy="6413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825624" y="5256156"/>
            <a:ext cx="19526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5692736" y="614548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5653134" y="2846748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5653134" y="3080005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6794296" y="2846748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5653134" y="3301987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5653134" y="3535243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6794296" y="3301987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5763200" y="3691766"/>
            <a:ext cx="2324160" cy="6413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5653134" y="2390293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5653134" y="2623549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6794296" y="2390293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D4483D6-79C1-41AF-A407-9F9AF0C962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0"/>
            <a:ext cx="9144000" cy="2743201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3223958" y="1022423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2940045" y="1586691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4212075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4212075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3272411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398624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398624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458959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7018870" y="383108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7018870" y="359686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6079205" y="363149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4212075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4212075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3272412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398624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398624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458960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7018870" y="506887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7018870" y="483465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6079206" y="486928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4226834" y="2630043"/>
            <a:ext cx="690332" cy="226314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8649530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7984590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378002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515556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FFD710B9-B2F3-4BD9-92CB-C3E3AA4496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2836417" cy="1392876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4226834" y="6467336"/>
            <a:ext cx="690332" cy="226314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3131599" y="5096548"/>
            <a:ext cx="28808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3406141" y="5550986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1519412" y="1174870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377274"/>
            <a:ext cx="650969" cy="1180010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1680537B-BA98-43F5-8E95-982169F870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4202051" y="2947386"/>
            <a:ext cx="4125789" cy="3918942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3886200" y="3769314"/>
            <a:ext cx="2743210" cy="281485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4354562" y="4812595"/>
            <a:ext cx="2001849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4354562" y="4559877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6" name="PsHolder9">
            <a:extLst>
              <a:ext uri="{FF2B5EF4-FFF2-40B4-BE49-F238E27FC236}">
                <a16:creationId xmlns:a16="http://schemas.microsoft.com/office/drawing/2014/main" id="{BB507FB5-3BE5-402A-A49D-E7F6304D1D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3246754" y="2804693"/>
            <a:ext cx="2317385" cy="231393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C611C2F0-3E32-40EA-A4B3-DBEB85525B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5880258" y="2214139"/>
            <a:ext cx="2529635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4168066" y="4409009"/>
            <a:ext cx="3605525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026544" y="5509456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3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026544" y="5973890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5501155" y="4988400"/>
            <a:ext cx="2146913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5501156" y="4742341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6" name="PsHolder12">
            <a:extLst>
              <a:ext uri="{FF2B5EF4-FFF2-40B4-BE49-F238E27FC236}">
                <a16:creationId xmlns:a16="http://schemas.microsoft.com/office/drawing/2014/main" id="{786FFEF5-0CF4-443A-8261-5DDC4F91CA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4801320" y="4978909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4950105" y="5109979"/>
            <a:ext cx="155059" cy="190488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026462" y="3108430"/>
            <a:ext cx="337281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100241" y="389974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319272" y="3859871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319271" y="4107889"/>
            <a:ext cx="3009949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100241" y="4214896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100886" y="4684270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319917" y="4644395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7059226" y="745541"/>
            <a:ext cx="1577813" cy="1575461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5925184" y="820032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050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B664C3F8-A9DA-4381-9F4E-3F6AD54AE9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4449244" y="422016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5474521" y="584083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0" y="257452"/>
            <a:ext cx="2614586" cy="6600548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" name="PsHolder3">
            <a:extLst>
              <a:ext uri="{FF2B5EF4-FFF2-40B4-BE49-F238E27FC236}">
                <a16:creationId xmlns:a16="http://schemas.microsoft.com/office/drawing/2014/main" id="{FB495C42-EF06-4C29-9E23-D9BCF0F4A0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3003814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3003814" y="3393304"/>
            <a:ext cx="2025386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3003814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1538135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1538135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5607780" y="50877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7365560" y="524123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5E31F47-0F8E-490E-B290-3F77637E8A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07220" y="514741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2325340" y="5224077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6253711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6253711" y="3393304"/>
            <a:ext cx="2021609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6253711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4788032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4788032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8242752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9032437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3195881" y="0"/>
            <a:ext cx="1572711" cy="1299924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7433524" y="3313584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7426937" y="4719788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7433524" y="1907379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760622" y="364544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842111" y="4658755"/>
            <a:ext cx="203247" cy="15226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108180" y="4631015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2275503" y="4632650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048502" y="4998312"/>
            <a:ext cx="163448" cy="163448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108180" y="4976162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2275503" y="4977797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D51CCFD9-466C-4373-943A-F477B912F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Services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841955" y="4987526"/>
            <a:ext cx="205740" cy="185019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048503" y="4631015"/>
            <a:ext cx="167474" cy="20574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s 139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F8A2C5"/>
      </a:accent1>
      <a:accent2>
        <a:srgbClr val="F682B1"/>
      </a:accent2>
      <a:accent3>
        <a:srgbClr val="EA73B7"/>
      </a:accent3>
      <a:accent4>
        <a:srgbClr val="D8599C"/>
      </a:accent4>
      <a:accent5>
        <a:srgbClr val="C4418C"/>
      </a:accent5>
      <a:accent6>
        <a:srgbClr val="B22F80"/>
      </a:accent6>
      <a:hlink>
        <a:srgbClr val="0563C1"/>
      </a:hlink>
      <a:folHlink>
        <a:srgbClr val="954F72"/>
      </a:folHlink>
    </a:clrScheme>
    <a:fontScheme name="Main Font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817</TotalTime>
  <Words>1755</Words>
  <Application>Microsoft Office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gilang maulana</cp:lastModifiedBy>
  <cp:revision>253</cp:revision>
  <dcterms:created xsi:type="dcterms:W3CDTF">2019-01-23T07:32:06Z</dcterms:created>
  <dcterms:modified xsi:type="dcterms:W3CDTF">2021-09-14T04:59:12Z</dcterms:modified>
</cp:coreProperties>
</file>