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392174FA-22BA-4D55-970F-5205AD86957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D36CCC4E-4357-45DA-9751-12FFA0CA81BD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6667"/>
          <a:stretch>
            <a:fillRect/>
          </a:stretch>
        </p:blipFill>
        <p:spPr>
          <a:xfrm>
            <a:off x="2515632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54C80C63-734E-4008-976E-32D0EA509515}"/>
              </a:ext>
            </a:extLst>
          </p:cNvPr>
          <p:cNvPicPr>
            <a:picLocks/>
          </p:cNvPicPr>
          <p:nvPr/>
        </p:nvPicPr>
        <p:blipFill>
          <a:blip r:embed="rId2"/>
          <a:srcRect l="44987" b="15381"/>
          <a:stretch>
            <a:fillRect/>
          </a:stretch>
        </p:blipFill>
        <p:spPr>
          <a:xfrm>
            <a:off x="4113626" y="4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EE15FE1-CAAF-4D07-9D6E-7E2F01962028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5257806" y="4"/>
            <a:ext cx="3886195" cy="6857997"/>
          </a:xfrm>
          <a:custGeom>
            <a:avLst/>
            <a:gdLst>
              <a:gd name="connsiteX0" fmla="*/ 0 w 3886195"/>
              <a:gd name="connsiteY0" fmla="*/ 0 h 6857997"/>
              <a:gd name="connsiteX1" fmla="*/ 3886195 w 3886195"/>
              <a:gd name="connsiteY1" fmla="*/ 0 h 6857997"/>
              <a:gd name="connsiteX2" fmla="*/ 3886195 w 3886195"/>
              <a:gd name="connsiteY2" fmla="*/ 6857997 h 6857997"/>
              <a:gd name="connsiteX3" fmla="*/ 0 w 3886195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5" h="6857997">
                <a:moveTo>
                  <a:pt x="0" y="0"/>
                </a:moveTo>
                <a:lnTo>
                  <a:pt x="3886195" y="0"/>
                </a:lnTo>
                <a:lnTo>
                  <a:pt x="3886195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8" name="PpHolder23">
            <a:extLst>
              <a:ext uri="{FF2B5EF4-FFF2-40B4-BE49-F238E27FC236}">
                <a16:creationId xmlns:a16="http://schemas.microsoft.com/office/drawing/2014/main" id="{CE523A2F-E6C3-4842-BB90-6759D09E3108}"/>
              </a:ext>
            </a:extLst>
          </p:cNvPr>
          <p:cNvPicPr>
            <a:picLocks/>
          </p:cNvPicPr>
          <p:nvPr/>
        </p:nvPicPr>
        <p:blipFill>
          <a:blip r:embed="rId2"/>
          <a:srcRect l="5625" t="69280" r="62500" b="7500"/>
          <a:stretch>
            <a:fillRect/>
          </a:stretch>
        </p:blipFill>
        <p:spPr>
          <a:xfrm>
            <a:off x="514355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28" name="PpHolder2">
            <a:extLst>
              <a:ext uri="{FF2B5EF4-FFF2-40B4-BE49-F238E27FC236}">
                <a16:creationId xmlns:a16="http://schemas.microsoft.com/office/drawing/2014/main" id="{B8CB1083-1214-4BB6-9C16-647C7A56527F}"/>
              </a:ext>
            </a:extLst>
          </p:cNvPr>
          <p:cNvPicPr>
            <a:picLocks/>
          </p:cNvPicPr>
          <p:nvPr/>
        </p:nvPicPr>
        <p:blipFill>
          <a:blip r:embed="rId2"/>
          <a:srcRect r="20235" b="40602"/>
          <a:stretch>
            <a:fillRect/>
          </a:stretch>
        </p:blipFill>
        <p:spPr>
          <a:xfrm>
            <a:off x="0" y="4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8019A37E-1483-48D1-AA6B-8B5E6D8452DA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00" b="7029"/>
          <a:stretch>
            <a:fillRect/>
          </a:stretch>
        </p:blipFill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pic>
        <p:nvPicPr>
          <p:cNvPr id="54" name="PpHolder3">
            <a:extLst>
              <a:ext uri="{FF2B5EF4-FFF2-40B4-BE49-F238E27FC236}">
                <a16:creationId xmlns:a16="http://schemas.microsoft.com/office/drawing/2014/main" id="{50B8AA10-4C42-429C-8609-38DB00C809A4}"/>
              </a:ext>
            </a:extLst>
          </p:cNvPr>
          <p:cNvPicPr>
            <a:picLocks/>
          </p:cNvPicPr>
          <p:nvPr/>
        </p:nvPicPr>
        <p:blipFill>
          <a:blip r:embed="rId2"/>
          <a:srcRect l="4987" t="41100" r="72500" b="7216"/>
          <a:stretch>
            <a:fillRect/>
          </a:stretch>
        </p:blipFill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</p:spPr>
      </p:pic>
      <p:pic>
        <p:nvPicPr>
          <p:cNvPr id="51" name="PpHolder4">
            <a:extLst>
              <a:ext uri="{FF2B5EF4-FFF2-40B4-BE49-F238E27FC236}">
                <a16:creationId xmlns:a16="http://schemas.microsoft.com/office/drawing/2014/main" id="{7427C841-CD35-4694-9D33-7475EF6D17F2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00" r="47526" b="7029"/>
          <a:stretch>
            <a:fillRect/>
          </a:stretch>
        </p:blipFill>
        <p:spPr>
          <a:xfrm>
            <a:off x="2739634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</p:spPr>
      </p:pic>
      <p:pic>
        <p:nvPicPr>
          <p:cNvPr id="48" name="PpHolder5">
            <a:extLst>
              <a:ext uri="{FF2B5EF4-FFF2-40B4-BE49-F238E27FC236}">
                <a16:creationId xmlns:a16="http://schemas.microsoft.com/office/drawing/2014/main" id="{0AE4CCC6-D2A9-4009-B5E2-CA7B2B1BAE19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00" r="22487" b="7029"/>
          <a:stretch>
            <a:fillRect/>
          </a:stretch>
        </p:blipFill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7" name="PpHolder7">
            <a:extLst>
              <a:ext uri="{FF2B5EF4-FFF2-40B4-BE49-F238E27FC236}">
                <a16:creationId xmlns:a16="http://schemas.microsoft.com/office/drawing/2014/main" id="{FBEDACD8-5D02-46C7-9CB7-51A4A303F75D}"/>
              </a:ext>
            </a:extLst>
          </p:cNvPr>
          <p:cNvPicPr>
            <a:picLocks/>
          </p:cNvPicPr>
          <p:nvPr/>
        </p:nvPicPr>
        <p:blipFill>
          <a:blip r:embed="rId2"/>
          <a:srcRect t="27256" r="57500" b="24590"/>
          <a:stretch>
            <a:fillRect/>
          </a:stretch>
        </p:blipFill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21C9A220-E07C-4167-96F1-F6A1F018E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34986" r="32501" b="55079"/>
          <a:stretch>
            <a:fillRect/>
          </a:stretch>
        </p:blipFill>
        <p:spPr>
          <a:xfrm>
            <a:off x="5490761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pic>
        <p:nvPicPr>
          <p:cNvPr id="61" name="PpHolder9">
            <a:extLst>
              <a:ext uri="{FF2B5EF4-FFF2-40B4-BE49-F238E27FC236}">
                <a16:creationId xmlns:a16="http://schemas.microsoft.com/office/drawing/2014/main" id="{B156D7FF-4611-436E-8AF8-8B32EF951A16}"/>
              </a:ext>
            </a:extLst>
          </p:cNvPr>
          <p:cNvPicPr>
            <a:picLocks/>
          </p:cNvPicPr>
          <p:nvPr/>
        </p:nvPicPr>
        <p:blipFill>
          <a:blip r:embed="rId2"/>
          <a:srcRect l="60048" t="61603" r="32501" b="28462"/>
          <a:stretch>
            <a:fillRect/>
          </a:stretch>
        </p:blipFill>
        <p:spPr>
          <a:xfrm>
            <a:off x="5490761" y="4224714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21">
            <a:extLst>
              <a:ext uri="{FF2B5EF4-FFF2-40B4-BE49-F238E27FC236}">
                <a16:creationId xmlns:a16="http://schemas.microsoft.com/office/drawing/2014/main" id="{4F418537-0EAE-41B7-9C70-BEE9021E5730}"/>
              </a:ext>
            </a:extLst>
          </p:cNvPr>
          <p:cNvPicPr>
            <a:picLocks/>
          </p:cNvPicPr>
          <p:nvPr/>
        </p:nvPicPr>
        <p:blipFill>
          <a:blip r:embed="rId2"/>
          <a:srcRect l="60048" t="48314" r="32501" b="41751"/>
          <a:stretch>
            <a:fillRect/>
          </a:stretch>
        </p:blipFill>
        <p:spPr>
          <a:xfrm>
            <a:off x="5490761" y="3313371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A787FDF1-8836-4D08-AAC6-E8956C7E0CA2}"/>
              </a:ext>
            </a:extLst>
          </p:cNvPr>
          <p:cNvPicPr>
            <a:picLocks/>
          </p:cNvPicPr>
          <p:nvPr/>
        </p:nvPicPr>
        <p:blipFill>
          <a:blip r:embed="rId2"/>
          <a:srcRect l="62513" t="5174" r="12487" b="25183"/>
          <a:stretch>
            <a:fillRect/>
          </a:stretch>
        </p:blipFill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0CDBAF25-2D71-4EE8-98F3-DFBC8F9173F3}"/>
              </a:ext>
            </a:extLst>
          </p:cNvPr>
          <p:cNvPicPr>
            <a:picLocks/>
          </p:cNvPicPr>
          <p:nvPr/>
        </p:nvPicPr>
        <p:blipFill>
          <a:blip r:embed="rId2"/>
          <a:srcRect l="40037" t="18477" r="34963" b="11879"/>
          <a:stretch>
            <a:fillRect/>
          </a:stretch>
        </p:blipFill>
        <p:spPr>
          <a:xfrm>
            <a:off x="3660946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88EDE5BF-60F6-4DDA-9ACC-80E0700C16EA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5721661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pic>
        <p:nvPicPr>
          <p:cNvPr id="47" name="PpHolder15">
            <a:extLst>
              <a:ext uri="{FF2B5EF4-FFF2-40B4-BE49-F238E27FC236}">
                <a16:creationId xmlns:a16="http://schemas.microsoft.com/office/drawing/2014/main" id="{24D060F6-5529-4437-9F39-C8363EEC8E1A}"/>
              </a:ext>
            </a:extLst>
          </p:cNvPr>
          <p:cNvPicPr>
            <a:picLocks/>
          </p:cNvPicPr>
          <p:nvPr/>
        </p:nvPicPr>
        <p:blipFill>
          <a:blip r:embed="rId2"/>
          <a:srcRect t="61725" r="52483" b="7057"/>
          <a:stretch>
            <a:fillRect/>
          </a:stretch>
        </p:blipFill>
        <p:spPr>
          <a:xfrm>
            <a:off x="3" y="4233103"/>
            <a:ext cx="4344951" cy="2140962"/>
          </a:xfrm>
          <a:custGeom>
            <a:avLst/>
            <a:gdLst>
              <a:gd name="connsiteX0" fmla="*/ 0 w 4344951"/>
              <a:gd name="connsiteY0" fmla="*/ 0 h 2140962"/>
              <a:gd name="connsiteX1" fmla="*/ 4344951 w 4344951"/>
              <a:gd name="connsiteY1" fmla="*/ 0 h 2140962"/>
              <a:gd name="connsiteX2" fmla="*/ 4344951 w 4344951"/>
              <a:gd name="connsiteY2" fmla="*/ 2140962 h 2140962"/>
              <a:gd name="connsiteX3" fmla="*/ 0 w 4344951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1" h="2140962">
                <a:moveTo>
                  <a:pt x="0" y="0"/>
                </a:moveTo>
                <a:lnTo>
                  <a:pt x="4344951" y="0"/>
                </a:lnTo>
                <a:lnTo>
                  <a:pt x="4344951" y="2140962"/>
                </a:lnTo>
                <a:lnTo>
                  <a:pt x="0" y="2140962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09C9219F-6416-45E3-94A3-42C7050B3A85}"/>
              </a:ext>
            </a:extLst>
          </p:cNvPr>
          <p:cNvPicPr>
            <a:picLocks/>
          </p:cNvPicPr>
          <p:nvPr/>
        </p:nvPicPr>
        <p:blipFill>
          <a:blip r:embed="rId2"/>
          <a:srcRect l="19987" t="40481" r="42500"/>
          <a:stretch>
            <a:fillRect/>
          </a:stretch>
        </p:blipFill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FAC6AD8F-0C4C-494E-85AF-E619703F610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900" r="7385" b="22474"/>
          <a:stretch>
            <a:fillRect/>
          </a:stretch>
        </p:blipFill>
        <p:spPr>
          <a:xfrm>
            <a:off x="5715004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36856ED-5EC2-4D72-B1AC-206A5E45F036}"/>
              </a:ext>
            </a:extLst>
          </p:cNvPr>
          <p:cNvPicPr>
            <a:picLocks/>
          </p:cNvPicPr>
          <p:nvPr/>
        </p:nvPicPr>
        <p:blipFill>
          <a:blip r:embed="rId2"/>
          <a:srcRect l="37500" t="5009" r="4987" b="47185"/>
          <a:stretch>
            <a:fillRect/>
          </a:stretch>
        </p:blipFill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69E780E-0DC7-4521-ACBB-590309300EF0}"/>
              </a:ext>
            </a:extLst>
          </p:cNvPr>
          <p:cNvPicPr>
            <a:picLocks/>
          </p:cNvPicPr>
          <p:nvPr/>
        </p:nvPicPr>
        <p:blipFill>
          <a:blip r:embed="rId2"/>
          <a:srcRect l="32500" t="38008" r="10010" b="28575"/>
          <a:stretch>
            <a:fillRect/>
          </a:stretch>
        </p:blipFill>
        <p:spPr>
          <a:xfrm>
            <a:off x="2971803" y="2606556"/>
            <a:ext cx="5256883" cy="2291766"/>
          </a:xfrm>
          <a:custGeom>
            <a:avLst/>
            <a:gdLst>
              <a:gd name="connsiteX0" fmla="*/ 0 w 5256883"/>
              <a:gd name="connsiteY0" fmla="*/ 0 h 2291766"/>
              <a:gd name="connsiteX1" fmla="*/ 5256883 w 5256883"/>
              <a:gd name="connsiteY1" fmla="*/ 0 h 2291766"/>
              <a:gd name="connsiteX2" fmla="*/ 5256883 w 5256883"/>
              <a:gd name="connsiteY2" fmla="*/ 2291766 h 2291766"/>
              <a:gd name="connsiteX3" fmla="*/ 0 w 5256883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3" h="2291766">
                <a:moveTo>
                  <a:pt x="0" y="0"/>
                </a:moveTo>
                <a:lnTo>
                  <a:pt x="5256883" y="0"/>
                </a:lnTo>
                <a:lnTo>
                  <a:pt x="5256883" y="2291766"/>
                </a:lnTo>
                <a:lnTo>
                  <a:pt x="0" y="2291766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4D507248-A93D-460C-A6FF-32827C1ADDDD}"/>
              </a:ext>
            </a:extLst>
          </p:cNvPr>
          <p:cNvPicPr>
            <a:picLocks/>
          </p:cNvPicPr>
          <p:nvPr/>
        </p:nvPicPr>
        <p:blipFill>
          <a:blip r:embed="rId2"/>
          <a:srcRect t="32" r="49504"/>
          <a:stretch>
            <a:fillRect/>
          </a:stretch>
        </p:blipFill>
        <p:spPr>
          <a:xfrm>
            <a:off x="4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AE7D6486-50A3-47E6-BBF0-E06638ADF675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1828546" y="3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C8F4E59-5E66-42B2-B02C-903618FFCB51}"/>
              </a:ext>
            </a:extLst>
          </p:cNvPr>
          <p:cNvPicPr>
            <a:picLocks/>
          </p:cNvPicPr>
          <p:nvPr/>
        </p:nvPicPr>
        <p:blipFill>
          <a:blip r:embed="rId2"/>
          <a:srcRect l="9997" t="40000" r="47490"/>
          <a:stretch>
            <a:fillRect/>
          </a:stretch>
        </p:blipFill>
        <p:spPr>
          <a:xfrm>
            <a:off x="914145" y="2743204"/>
            <a:ext cx="3887390" cy="4114797"/>
          </a:xfrm>
          <a:custGeom>
            <a:avLst/>
            <a:gdLst>
              <a:gd name="connsiteX0" fmla="*/ 0 w 3887390"/>
              <a:gd name="connsiteY0" fmla="*/ 0 h 4114797"/>
              <a:gd name="connsiteX1" fmla="*/ 3887390 w 3887390"/>
              <a:gd name="connsiteY1" fmla="*/ 0 h 4114797"/>
              <a:gd name="connsiteX2" fmla="*/ 3887390 w 3887390"/>
              <a:gd name="connsiteY2" fmla="*/ 4114797 h 4114797"/>
              <a:gd name="connsiteX3" fmla="*/ 0 w 3887390"/>
              <a:gd name="connsiteY3" fmla="*/ 4114797 h 411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7">
                <a:moveTo>
                  <a:pt x="0" y="0"/>
                </a:moveTo>
                <a:lnTo>
                  <a:pt x="3887390" y="0"/>
                </a:lnTo>
                <a:lnTo>
                  <a:pt x="3887390" y="4114797"/>
                </a:lnTo>
                <a:lnTo>
                  <a:pt x="0" y="4114797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62D092E-FB57-4067-9D0A-7D2FDE3BA726}"/>
              </a:ext>
            </a:extLst>
          </p:cNvPr>
          <p:cNvPicPr>
            <a:picLocks/>
          </p:cNvPicPr>
          <p:nvPr/>
        </p:nvPicPr>
        <p:blipFill>
          <a:blip r:embed="rId2"/>
          <a:srcRect l="37500" b="40000"/>
          <a:stretch>
            <a:fillRect/>
          </a:stretch>
        </p:blipFill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0EF2CC9A-EE82-46B7-A7EA-52483FF2AAD2}"/>
              </a:ext>
            </a:extLst>
          </p:cNvPr>
          <p:cNvPicPr>
            <a:picLocks/>
          </p:cNvPicPr>
          <p:nvPr/>
        </p:nvPicPr>
        <p:blipFill>
          <a:blip r:embed="rId2"/>
          <a:srcRect t="60000" r="62500"/>
          <a:stretch>
            <a:fillRect/>
          </a:stretch>
        </p:blipFill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F95205BF-6098-4001-A432-FC12A131BFCE}"/>
              </a:ext>
            </a:extLst>
          </p:cNvPr>
          <p:cNvPicPr>
            <a:picLocks/>
          </p:cNvPicPr>
          <p:nvPr/>
        </p:nvPicPr>
        <p:blipFill>
          <a:blip r:embed="rId2"/>
          <a:srcRect t="60000"/>
          <a:stretch>
            <a:fillRect/>
          </a:stretch>
        </p:blipFill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6" name="PpHolder8">
            <a:extLst>
              <a:ext uri="{FF2B5EF4-FFF2-40B4-BE49-F238E27FC236}">
                <a16:creationId xmlns:a16="http://schemas.microsoft.com/office/drawing/2014/main" id="{0E7005D7-CC88-4747-9755-F0D6E3870EC3}"/>
              </a:ext>
            </a:extLst>
          </p:cNvPr>
          <p:cNvPicPr>
            <a:picLocks/>
          </p:cNvPicPr>
          <p:nvPr/>
        </p:nvPicPr>
        <p:blipFill>
          <a:blip r:embed="rId2"/>
          <a:srcRect l="10072" t="14819" r="9987" b="40000"/>
          <a:stretch>
            <a:fillRect/>
          </a:stretch>
        </p:blipFill>
        <p:spPr>
          <a:xfrm>
            <a:off x="920983" y="1016256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27" name="PpHolder8">
            <a:extLst>
              <a:ext uri="{FF2B5EF4-FFF2-40B4-BE49-F238E27FC236}">
                <a16:creationId xmlns:a16="http://schemas.microsoft.com/office/drawing/2014/main" id="{C92DD922-6A5E-47F1-A22B-925765D041C5}"/>
              </a:ext>
            </a:extLst>
          </p:cNvPr>
          <p:cNvPicPr>
            <a:picLocks/>
          </p:cNvPicPr>
          <p:nvPr/>
        </p:nvPicPr>
        <p:blipFill>
          <a:blip r:embed="rId3"/>
          <a:srcRect l="10390" t="27605" r="48883" b="42257"/>
          <a:stretch>
            <a:fillRect/>
          </a:stretch>
        </p:blipFill>
        <p:spPr>
          <a:xfrm>
            <a:off x="950029" y="1893146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7FAC89E-1801-4174-B8C8-182D5B60607E}"/>
              </a:ext>
            </a:extLst>
          </p:cNvPr>
          <p:cNvPicPr>
            <a:picLocks/>
          </p:cNvPicPr>
          <p:nvPr/>
        </p:nvPicPr>
        <p:blipFill>
          <a:blip r:embed="rId2"/>
          <a:srcRect l="80013" t="15235" b="15235"/>
          <a:stretch>
            <a:fillRect/>
          </a:stretch>
        </p:blipFill>
        <p:spPr>
          <a:xfrm>
            <a:off x="7316394" y="1044801"/>
            <a:ext cx="1827607" cy="4768398"/>
          </a:xfrm>
          <a:custGeom>
            <a:avLst/>
            <a:gdLst>
              <a:gd name="connsiteX0" fmla="*/ 0 w 1827607"/>
              <a:gd name="connsiteY0" fmla="*/ 0 h 4768398"/>
              <a:gd name="connsiteX1" fmla="*/ 1827607 w 1827607"/>
              <a:gd name="connsiteY1" fmla="*/ 0 h 4768398"/>
              <a:gd name="connsiteX2" fmla="*/ 1827607 w 1827607"/>
              <a:gd name="connsiteY2" fmla="*/ 4768398 h 4768398"/>
              <a:gd name="connsiteX3" fmla="*/ 0 w 1827607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7" h="4768398">
                <a:moveTo>
                  <a:pt x="0" y="0"/>
                </a:moveTo>
                <a:lnTo>
                  <a:pt x="1827607" y="0"/>
                </a:lnTo>
                <a:lnTo>
                  <a:pt x="1827607" y="4768398"/>
                </a:lnTo>
                <a:lnTo>
                  <a:pt x="0" y="4768398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1A6DC8F5-D5C9-4052-BA55-5648BFBBFA13}"/>
              </a:ext>
            </a:extLst>
          </p:cNvPr>
          <p:cNvPicPr>
            <a:picLocks/>
          </p:cNvPicPr>
          <p:nvPr/>
        </p:nvPicPr>
        <p:blipFill>
          <a:blip r:embed="rId2"/>
          <a:srcRect t="39654" r="62500"/>
          <a:stretch>
            <a:fillRect/>
          </a:stretch>
        </p:blipFill>
        <p:spPr>
          <a:xfrm>
            <a:off x="0" y="2719494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B4320F26-786E-45D7-8066-47FEC59C755E}"/>
              </a:ext>
            </a:extLst>
          </p:cNvPr>
          <p:cNvPicPr>
            <a:picLocks/>
          </p:cNvPicPr>
          <p:nvPr/>
        </p:nvPicPr>
        <p:blipFill>
          <a:blip r:embed="rId2"/>
          <a:srcRect r="70000" b="56667"/>
          <a:stretch>
            <a:fillRect/>
          </a:stretch>
        </p:blipFill>
        <p:spPr>
          <a:xfrm>
            <a:off x="2" y="0"/>
            <a:ext cx="2743201" cy="2971800"/>
          </a:xfrm>
          <a:custGeom>
            <a:avLst/>
            <a:gdLst>
              <a:gd name="connsiteX0" fmla="*/ 0 w 2743201"/>
              <a:gd name="connsiteY0" fmla="*/ 0 h 2971800"/>
              <a:gd name="connsiteX1" fmla="*/ 2743201 w 2743201"/>
              <a:gd name="connsiteY1" fmla="*/ 0 h 2971800"/>
              <a:gd name="connsiteX2" fmla="*/ 2743201 w 2743201"/>
              <a:gd name="connsiteY2" fmla="*/ 2971800 h 2971800"/>
              <a:gd name="connsiteX3" fmla="*/ 0 w 2743201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971800">
                <a:moveTo>
                  <a:pt x="0" y="0"/>
                </a:moveTo>
                <a:lnTo>
                  <a:pt x="2743201" y="0"/>
                </a:lnTo>
                <a:lnTo>
                  <a:pt x="2743201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52" name="PpHolder17">
            <a:extLst>
              <a:ext uri="{FF2B5EF4-FFF2-40B4-BE49-F238E27FC236}">
                <a16:creationId xmlns:a16="http://schemas.microsoft.com/office/drawing/2014/main" id="{DFD1E2F6-0108-455F-98E7-A1B3069177EF}"/>
              </a:ext>
            </a:extLst>
          </p:cNvPr>
          <p:cNvPicPr>
            <a:picLocks/>
          </p:cNvPicPr>
          <p:nvPr/>
        </p:nvPicPr>
        <p:blipFill>
          <a:blip r:embed="rId2"/>
          <a:srcRect l="12529" t="30039" r="67500" b="53392"/>
          <a:stretch>
            <a:fillRect/>
          </a:stretch>
        </p:blipFill>
        <p:spPr>
          <a:xfrm>
            <a:off x="1145614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CA235C32-8BC5-4A76-8F64-5A7172908421}"/>
              </a:ext>
            </a:extLst>
          </p:cNvPr>
          <p:cNvPicPr>
            <a:picLocks/>
          </p:cNvPicPr>
          <p:nvPr/>
        </p:nvPicPr>
        <p:blipFill>
          <a:blip r:embed="rId2"/>
          <a:srcRect l="12529" t="57530" r="67500" b="25900"/>
          <a:stretch>
            <a:fillRect/>
          </a:stretch>
        </p:blipFill>
        <p:spPr>
          <a:xfrm>
            <a:off x="1145614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8" name="PpHolder13">
            <a:extLst>
              <a:ext uri="{FF2B5EF4-FFF2-40B4-BE49-F238E27FC236}">
                <a16:creationId xmlns:a16="http://schemas.microsoft.com/office/drawing/2014/main" id="{23F1FAD9-655E-4ADE-A5DE-18814E3A06FE}"/>
              </a:ext>
            </a:extLst>
          </p:cNvPr>
          <p:cNvPicPr>
            <a:picLocks/>
          </p:cNvPicPr>
          <p:nvPr/>
        </p:nvPicPr>
        <p:blipFill>
          <a:blip r:embed="rId2"/>
          <a:srcRect l="15312" t="34511" r="75325" b="53005"/>
          <a:stretch>
            <a:fillRect/>
          </a:stretch>
        </p:blipFill>
        <p:spPr>
          <a:xfrm>
            <a:off x="1400117" y="2366753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2 h 856181"/>
              <a:gd name="connsiteX2" fmla="*/ 428092 w 856181"/>
              <a:gd name="connsiteY2" fmla="*/ 856181 h 856181"/>
              <a:gd name="connsiteX3" fmla="*/ 0 w 856181"/>
              <a:gd name="connsiteY3" fmla="*/ 428092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2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5" y="856181"/>
                  <a:pt x="0" y="664519"/>
                  <a:pt x="0" y="428092"/>
                </a:cubicBezTo>
                <a:cubicBezTo>
                  <a:pt x="0" y="191663"/>
                  <a:pt x="191665" y="0"/>
                  <a:pt x="428092" y="0"/>
                </a:cubicBezTo>
                <a:close/>
              </a:path>
            </a:pathLst>
          </a:custGeom>
        </p:spPr>
      </p:pic>
      <p:pic>
        <p:nvPicPr>
          <p:cNvPr id="65" name="PpHolder14">
            <a:extLst>
              <a:ext uri="{FF2B5EF4-FFF2-40B4-BE49-F238E27FC236}">
                <a16:creationId xmlns:a16="http://schemas.microsoft.com/office/drawing/2014/main" id="{8FF1F19B-53C1-4EF7-BCC1-AF82E15CD803}"/>
              </a:ext>
            </a:extLst>
          </p:cNvPr>
          <p:cNvPicPr>
            <a:picLocks/>
          </p:cNvPicPr>
          <p:nvPr/>
        </p:nvPicPr>
        <p:blipFill>
          <a:blip r:embed="rId2"/>
          <a:srcRect l="45112" t="31042" r="45312" b="56209"/>
          <a:stretch>
            <a:fillRect/>
          </a:stretch>
        </p:blipFill>
        <p:spPr>
          <a:xfrm>
            <a:off x="4125033" y="2128842"/>
            <a:ext cx="875594" cy="874342"/>
          </a:xfrm>
          <a:custGeom>
            <a:avLst/>
            <a:gdLst>
              <a:gd name="connsiteX0" fmla="*/ 437797 w 875594"/>
              <a:gd name="connsiteY0" fmla="*/ 0 h 874342"/>
              <a:gd name="connsiteX1" fmla="*/ 875594 w 875594"/>
              <a:gd name="connsiteY1" fmla="*/ 437172 h 874342"/>
              <a:gd name="connsiteX2" fmla="*/ 437797 w 875594"/>
              <a:gd name="connsiteY2" fmla="*/ 874342 h 874342"/>
              <a:gd name="connsiteX3" fmla="*/ 0 w 875594"/>
              <a:gd name="connsiteY3" fmla="*/ 437172 h 874342"/>
              <a:gd name="connsiteX4" fmla="*/ 437797 w 875594"/>
              <a:gd name="connsiteY4" fmla="*/ 0 h 8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4" h="874342">
                <a:moveTo>
                  <a:pt x="437797" y="0"/>
                </a:moveTo>
                <a:cubicBezTo>
                  <a:pt x="679585" y="0"/>
                  <a:pt x="875594" y="195727"/>
                  <a:pt x="875594" y="437172"/>
                </a:cubicBezTo>
                <a:cubicBezTo>
                  <a:pt x="875594" y="678614"/>
                  <a:pt x="679585" y="874342"/>
                  <a:pt x="437797" y="874342"/>
                </a:cubicBezTo>
                <a:cubicBezTo>
                  <a:pt x="196008" y="874342"/>
                  <a:pt x="0" y="678614"/>
                  <a:pt x="0" y="437172"/>
                </a:cubicBezTo>
                <a:cubicBezTo>
                  <a:pt x="0" y="195727"/>
                  <a:pt x="196008" y="0"/>
                  <a:pt x="437797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2" name="PpHolder22">
            <a:extLst>
              <a:ext uri="{FF2B5EF4-FFF2-40B4-BE49-F238E27FC236}">
                <a16:creationId xmlns:a16="http://schemas.microsoft.com/office/drawing/2014/main" id="{F173356F-93D6-44C8-ACF3-2E1195BB8498}"/>
              </a:ext>
            </a:extLst>
          </p:cNvPr>
          <p:cNvPicPr>
            <a:picLocks/>
          </p:cNvPicPr>
          <p:nvPr/>
        </p:nvPicPr>
        <p:blipFill>
          <a:blip r:embed="rId2"/>
          <a:srcRect l="75335" t="34511" r="15302" b="53005"/>
          <a:stretch>
            <a:fillRect/>
          </a:stretch>
        </p:blipFill>
        <p:spPr>
          <a:xfrm>
            <a:off x="6888604" y="2366749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4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4"/>
                  <a:pt x="191663" y="0"/>
                  <a:pt x="428091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D8BEC182-EDD1-47D2-8F24-7E65EC91AEA7}"/>
              </a:ext>
            </a:extLst>
          </p:cNvPr>
          <p:cNvPicPr>
            <a:picLocks/>
          </p:cNvPicPr>
          <p:nvPr/>
        </p:nvPicPr>
        <p:blipFill>
          <a:blip r:embed="rId2"/>
          <a:srcRect b="30833"/>
          <a:stretch>
            <a:fillRect/>
          </a:stretch>
        </p:blipFill>
        <p:spPr>
          <a:xfrm>
            <a:off x="0" y="3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9CEEFDF0-AA83-4C16-B6B5-D55DF8C0035E}"/>
              </a:ext>
            </a:extLst>
          </p:cNvPr>
          <p:cNvPicPr>
            <a:picLocks/>
          </p:cNvPicPr>
          <p:nvPr/>
        </p:nvPicPr>
        <p:blipFill>
          <a:blip r:embed="rId2"/>
          <a:srcRect b="60000"/>
          <a:stretch>
            <a:fillRect/>
          </a:stretch>
        </p:blipFill>
        <p:spPr>
          <a:xfrm>
            <a:off x="0" y="1"/>
            <a:ext cx="9144000" cy="2743204"/>
          </a:xfrm>
          <a:custGeom>
            <a:avLst/>
            <a:gdLst>
              <a:gd name="connsiteX0" fmla="*/ 0 w 9144000"/>
              <a:gd name="connsiteY0" fmla="*/ 0 h 2743204"/>
              <a:gd name="connsiteX1" fmla="*/ 9144000 w 9144000"/>
              <a:gd name="connsiteY1" fmla="*/ 0 h 2743204"/>
              <a:gd name="connsiteX2" fmla="*/ 9144000 w 9144000"/>
              <a:gd name="connsiteY2" fmla="*/ 2743204 h 2743204"/>
              <a:gd name="connsiteX3" fmla="*/ 0 w 9144000"/>
              <a:gd name="connsiteY3" fmla="*/ 2743204 h 27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4">
                <a:moveTo>
                  <a:pt x="0" y="0"/>
                </a:moveTo>
                <a:lnTo>
                  <a:pt x="9144000" y="0"/>
                </a:lnTo>
                <a:lnTo>
                  <a:pt x="9144000" y="2743204"/>
                </a:lnTo>
                <a:lnTo>
                  <a:pt x="0" y="2743204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309F3D0C-AB0C-4C57-98F3-9990D11FBEFE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3368"/>
          <a:stretch>
            <a:fillRect/>
          </a:stretch>
        </p:blipFill>
        <p:spPr>
          <a:xfrm>
            <a:off x="913215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E745DE16-C70C-4BAF-B24D-35907C05894E}"/>
              </a:ext>
            </a:extLst>
          </p:cNvPr>
          <p:cNvPicPr>
            <a:picLocks/>
          </p:cNvPicPr>
          <p:nvPr/>
        </p:nvPicPr>
        <p:blipFill>
          <a:blip r:embed="rId2"/>
          <a:srcRect l="57573" t="8316" b="26442"/>
          <a:stretch>
            <a:fillRect/>
          </a:stretch>
        </p:blipFill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1" name="PpHolder9">
            <a:extLst>
              <a:ext uri="{FF2B5EF4-FFF2-40B4-BE49-F238E27FC236}">
                <a16:creationId xmlns:a16="http://schemas.microsoft.com/office/drawing/2014/main" id="{37C3820E-19ED-4A0B-A8E8-75B700207965}"/>
              </a:ext>
            </a:extLst>
          </p:cNvPr>
          <p:cNvPicPr>
            <a:picLocks/>
          </p:cNvPicPr>
          <p:nvPr/>
        </p:nvPicPr>
        <p:blipFill>
          <a:blip r:embed="rId2"/>
          <a:srcRect l="2994" t="54962" r="57500" b="3993"/>
          <a:stretch>
            <a:fillRect/>
          </a:stretch>
        </p:blipFill>
        <p:spPr>
          <a:xfrm>
            <a:off x="273739" y="3769315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pHolder2">
            <a:extLst>
              <a:ext uri="{FF2B5EF4-FFF2-40B4-BE49-F238E27FC236}">
                <a16:creationId xmlns:a16="http://schemas.microsoft.com/office/drawing/2014/main" id="{A7D523BD-847E-4667-92CE-CFC826E9DBFD}"/>
              </a:ext>
            </a:extLst>
          </p:cNvPr>
          <p:cNvPicPr>
            <a:picLocks/>
          </p:cNvPicPr>
          <p:nvPr/>
        </p:nvPicPr>
        <p:blipFill>
          <a:blip r:embed="rId2"/>
          <a:srcRect l="7517" t="11586" r="52508" b="22711"/>
          <a:stretch>
            <a:fillRect/>
          </a:stretch>
        </p:blipFill>
        <p:spPr>
          <a:xfrm>
            <a:off x="687370" y="794547"/>
            <a:ext cx="3655317" cy="4505920"/>
          </a:xfrm>
          <a:custGeom>
            <a:avLst/>
            <a:gdLst>
              <a:gd name="connsiteX0" fmla="*/ 0 w 3655317"/>
              <a:gd name="connsiteY0" fmla="*/ 0 h 4505920"/>
              <a:gd name="connsiteX1" fmla="*/ 3655317 w 3655317"/>
              <a:gd name="connsiteY1" fmla="*/ 0 h 4505920"/>
              <a:gd name="connsiteX2" fmla="*/ 3655317 w 3655317"/>
              <a:gd name="connsiteY2" fmla="*/ 4505920 h 4505920"/>
              <a:gd name="connsiteX3" fmla="*/ 0 w 3655317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7" h="4505920">
                <a:moveTo>
                  <a:pt x="0" y="0"/>
                </a:moveTo>
                <a:lnTo>
                  <a:pt x="3655317" y="0"/>
                </a:lnTo>
                <a:lnTo>
                  <a:pt x="3655317" y="4505920"/>
                </a:lnTo>
                <a:lnTo>
                  <a:pt x="0" y="4505920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40" name="PpHolder12">
            <a:extLst>
              <a:ext uri="{FF2B5EF4-FFF2-40B4-BE49-F238E27FC236}">
                <a16:creationId xmlns:a16="http://schemas.microsoft.com/office/drawing/2014/main" id="{55475234-B40A-4344-AB60-7FACA76F214C}"/>
              </a:ext>
            </a:extLst>
          </p:cNvPr>
          <p:cNvPicPr>
            <a:picLocks/>
          </p:cNvPicPr>
          <p:nvPr/>
        </p:nvPicPr>
        <p:blipFill>
          <a:blip r:embed="rId2"/>
          <a:srcRect l="27505" t="64290" r="45000" b="12490"/>
          <a:stretch>
            <a:fillRect/>
          </a:stretch>
        </p:blipFill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9101C49F-0DAD-4AD8-A6CD-E0865A2D1892}"/>
              </a:ext>
            </a:extLst>
          </p:cNvPr>
          <p:cNvPicPr>
            <a:picLocks/>
          </p:cNvPicPr>
          <p:nvPr/>
        </p:nvPicPr>
        <p:blipFill>
          <a:blip r:embed="rId2"/>
          <a:srcRect l="57614" t="18521" r="12373" b="21735"/>
          <a:stretch>
            <a:fillRect/>
          </a:stretch>
        </p:blipFill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31" name="PpHolder3">
            <a:extLst>
              <a:ext uri="{FF2B5EF4-FFF2-40B4-BE49-F238E27FC236}">
                <a16:creationId xmlns:a16="http://schemas.microsoft.com/office/drawing/2014/main" id="{07C702E9-4D5E-435E-9737-860442A9BD26}"/>
              </a:ext>
            </a:extLst>
          </p:cNvPr>
          <p:cNvPicPr>
            <a:picLocks/>
          </p:cNvPicPr>
          <p:nvPr/>
        </p:nvPicPr>
        <p:blipFill>
          <a:blip r:embed="rId2"/>
          <a:srcRect l="62500" t="15533" b="15533"/>
          <a:stretch>
            <a:fillRect/>
          </a:stretch>
        </p:blipFill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99CAE104-C764-444A-9839-7319DC7D1689}"/>
              </a:ext>
            </a:extLst>
          </p:cNvPr>
          <p:cNvPicPr>
            <a:picLocks/>
          </p:cNvPicPr>
          <p:nvPr/>
        </p:nvPicPr>
        <p:blipFill>
          <a:blip r:embed="rId2"/>
          <a:srcRect t="15533" r="55000" b="15533"/>
          <a:stretch>
            <a:fillRect/>
          </a:stretch>
        </p:blipFill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pic>
        <p:nvPicPr>
          <p:cNvPr id="48" name="PpHolder12">
            <a:extLst>
              <a:ext uri="{FF2B5EF4-FFF2-40B4-BE49-F238E27FC236}">
                <a16:creationId xmlns:a16="http://schemas.microsoft.com/office/drawing/2014/main" id="{EF30F63B-CED1-44A2-9539-E969CC71F758}"/>
              </a:ext>
            </a:extLst>
          </p:cNvPr>
          <p:cNvPicPr>
            <a:picLocks/>
          </p:cNvPicPr>
          <p:nvPr/>
        </p:nvPicPr>
        <p:blipFill>
          <a:blip r:embed="rId2"/>
          <a:srcRect l="42500" t="5009" r="17487" b="5009"/>
          <a:stretch>
            <a:fillRect/>
          </a:stretch>
        </p:blipFill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816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270</cp:revision>
  <dcterms:created xsi:type="dcterms:W3CDTF">2019-01-23T07:32:06Z</dcterms:created>
  <dcterms:modified xsi:type="dcterms:W3CDTF">2021-09-14T05:32:30Z</dcterms:modified>
</cp:coreProperties>
</file>