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llbuy">
      <a:dk1>
        <a:sysClr val="windowText" lastClr="464646"/>
      </a:dk1>
      <a:lt1>
        <a:sysClr val="window" lastClr="FFFFFF"/>
      </a:lt1>
      <a:dk2>
        <a:srgbClr val="262626"/>
      </a:dk2>
      <a:lt2>
        <a:srgbClr val="FFFFFF"/>
      </a:lt2>
      <a:accent1>
        <a:srgbClr val="E9C83D"/>
      </a:accent1>
      <a:accent2>
        <a:srgbClr val="04A8C4"/>
      </a:accent2>
      <a:accent3>
        <a:srgbClr val="EC1649"/>
      </a:accent3>
      <a:accent4>
        <a:srgbClr val="086AB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29185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1270</cp:revision>
  <dcterms:created xsi:type="dcterms:W3CDTF">2018-12-05T18:19:15Z</dcterms:created>
  <dcterms:modified xsi:type="dcterms:W3CDTF">2020-10-28T17:21:24Z</dcterms:modified>
</cp:coreProperties>
</file>