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irwaves">
      <a:dk1>
        <a:srgbClr val="000000"/>
      </a:dk1>
      <a:lt1>
        <a:sysClr val="window" lastClr="FFFFFF"/>
      </a:lt1>
      <a:dk2>
        <a:srgbClr val="464646"/>
      </a:dk2>
      <a:lt2>
        <a:srgbClr val="FFFFFF"/>
      </a:lt2>
      <a:accent1>
        <a:srgbClr val="F6511D"/>
      </a:accent1>
      <a:accent2>
        <a:srgbClr val="FFB400"/>
      </a:accent2>
      <a:accent3>
        <a:srgbClr val="00A6ED"/>
      </a:accent3>
      <a:accent4>
        <a:srgbClr val="7FB800"/>
      </a:accent4>
      <a:accent5>
        <a:srgbClr val="0286D8"/>
      </a:accent5>
      <a:accent6>
        <a:srgbClr val="7030A0"/>
      </a:accent6>
      <a:hlink>
        <a:srgbClr val="F6511D"/>
      </a:hlink>
      <a:folHlink>
        <a:srgbClr val="FFB400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29185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1264</cp:revision>
  <dcterms:created xsi:type="dcterms:W3CDTF">2018-12-05T18:19:15Z</dcterms:created>
  <dcterms:modified xsi:type="dcterms:W3CDTF">2020-10-28T17:19:52Z</dcterms:modified>
</cp:coreProperties>
</file>